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35"/>
  </p:notesMasterIdLst>
  <p:sldIdLst>
    <p:sldId id="390" r:id="rId2"/>
    <p:sldId id="1259" r:id="rId3"/>
    <p:sldId id="1687" r:id="rId4"/>
    <p:sldId id="383" r:id="rId5"/>
    <p:sldId id="2060" r:id="rId6"/>
    <p:sldId id="258" r:id="rId7"/>
    <p:sldId id="1251" r:id="rId8"/>
    <p:sldId id="1688" r:id="rId9"/>
    <p:sldId id="1264" r:id="rId10"/>
    <p:sldId id="1689" r:id="rId11"/>
    <p:sldId id="1690" r:id="rId12"/>
    <p:sldId id="1691" r:id="rId13"/>
    <p:sldId id="1250" r:id="rId14"/>
    <p:sldId id="1692" r:id="rId15"/>
    <p:sldId id="1694" r:id="rId16"/>
    <p:sldId id="1696" r:id="rId17"/>
    <p:sldId id="1683" r:id="rId18"/>
    <p:sldId id="2059" r:id="rId19"/>
    <p:sldId id="1697" r:id="rId20"/>
    <p:sldId id="1699" r:id="rId21"/>
    <p:sldId id="2058" r:id="rId22"/>
    <p:sldId id="1246" r:id="rId23"/>
    <p:sldId id="1674" r:id="rId24"/>
    <p:sldId id="1684" r:id="rId25"/>
    <p:sldId id="1702" r:id="rId26"/>
    <p:sldId id="1703" r:id="rId27"/>
    <p:sldId id="1704" r:id="rId28"/>
    <p:sldId id="1685" r:id="rId29"/>
    <p:sldId id="1681" r:id="rId30"/>
    <p:sldId id="2057" r:id="rId31"/>
    <p:sldId id="2056" r:id="rId32"/>
    <p:sldId id="2055" r:id="rId33"/>
    <p:sldId id="1682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78F0"/>
    <a:srgbClr val="004F88"/>
    <a:srgbClr val="2BDFC0"/>
    <a:srgbClr val="FAB5F9"/>
    <a:srgbClr val="F54E1A"/>
    <a:srgbClr val="FFFFFF"/>
    <a:srgbClr val="000000"/>
    <a:srgbClr val="D9D9D9"/>
    <a:srgbClr val="E82F58"/>
    <a:srgbClr val="97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1" autoAdjust="0"/>
    <p:restoredTop sz="96565"/>
  </p:normalViewPr>
  <p:slideViewPr>
    <p:cSldViewPr snapToGrid="0">
      <p:cViewPr varScale="1">
        <p:scale>
          <a:sx n="87" d="100"/>
          <a:sy n="87" d="100"/>
        </p:scale>
        <p:origin x="51" y="129"/>
      </p:cViewPr>
      <p:guideLst/>
    </p:cSldViewPr>
  </p:slideViewPr>
  <p:notesTextViewPr>
    <p:cViewPr>
      <p:scale>
        <a:sx n="165" d="100"/>
        <a:sy n="16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B1C995-2002-4225-9447-C9EB1DCC7BF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733146-2926-4FBB-B73C-941E62DA62A5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0070C0"/>
              </a:solidFill>
              <a:effectLst/>
              <a:latin typeface="+mn-ea"/>
              <a:ea typeface="+mn-ea"/>
            </a:rPr>
            <a:t>知识目标</a:t>
          </a:r>
          <a:endParaRPr lang="zh-CN" altLang="en-US" sz="2400" b="1" dirty="0">
            <a:solidFill>
              <a:srgbClr val="0070C0"/>
            </a:solidFill>
            <a:latin typeface="+mn-ea"/>
            <a:ea typeface="+mn-ea"/>
          </a:endParaRPr>
        </a:p>
      </dgm:t>
    </dgm:pt>
    <dgm:pt modelId="{6DACAAC8-A9BE-4581-9ECD-7DFC8EAB34A5}" type="parTrans" cxnId="{DA01C999-7463-46B7-82F9-FB1EF0A2B3AD}">
      <dgm:prSet/>
      <dgm:spPr/>
      <dgm:t>
        <a:bodyPr/>
        <a:lstStyle/>
        <a:p>
          <a:endParaRPr lang="zh-CN" altLang="en-US"/>
        </a:p>
      </dgm:t>
    </dgm:pt>
    <dgm:pt modelId="{034ADE61-6BB9-4B7C-A642-F442A18669ED}" type="sibTrans" cxnId="{DA01C999-7463-46B7-82F9-FB1EF0A2B3AD}">
      <dgm:prSet/>
      <dgm:spPr/>
      <dgm:t>
        <a:bodyPr/>
        <a:lstStyle/>
        <a:p>
          <a:endParaRPr lang="zh-CN" altLang="en-US"/>
        </a:p>
      </dgm:t>
    </dgm:pt>
    <dgm:pt modelId="{FEF4C3B4-8752-47C5-8F56-6CD6384529D4}">
      <dgm:prSet custT="1"/>
      <dgm:spPr/>
      <dgm:t>
        <a:bodyPr/>
        <a:lstStyle/>
        <a:p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1.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能够在一定时间内合理确定选题。</a:t>
          </a:r>
          <a:endParaRPr kumimoji="0" lang="en-US" altLang="zh-CN" sz="2000" b="0" i="0" u="none" strike="noStrike" kern="1200" cap="none" normalizeH="0" baseline="0" dirty="0">
            <a:ln>
              <a:noFill/>
            </a:ln>
            <a:solidFill>
              <a:srgbClr val="242021"/>
            </a:solidFill>
            <a:effectLst/>
            <a:latin typeface="+mn-ea"/>
            <a:ea typeface="+mn-ea"/>
            <a:cs typeface="黑体" panose="02010609060101010101" pitchFamily="49" charset="-122"/>
          </a:endParaRPr>
        </a:p>
      </dgm:t>
    </dgm:pt>
    <dgm:pt modelId="{4EDF9D0C-CC09-48A0-897D-0F94FA748BA1}" type="parTrans" cxnId="{B3D4251E-717B-4724-B771-EDF31C48465E}">
      <dgm:prSet/>
      <dgm:spPr/>
      <dgm:t>
        <a:bodyPr/>
        <a:lstStyle/>
        <a:p>
          <a:endParaRPr lang="zh-CN" altLang="en-US"/>
        </a:p>
      </dgm:t>
    </dgm:pt>
    <dgm:pt modelId="{89D6F043-7C74-4F52-B332-C3F68D1DA33C}" type="sibTrans" cxnId="{B3D4251E-717B-4724-B771-EDF31C48465E}">
      <dgm:prSet/>
      <dgm:spPr/>
      <dgm:t>
        <a:bodyPr/>
        <a:lstStyle/>
        <a:p>
          <a:endParaRPr lang="zh-CN" altLang="en-US"/>
        </a:p>
      </dgm:t>
    </dgm:pt>
    <dgm:pt modelId="{A77F45B0-DE32-4445-94F2-970F829D15C3}">
      <dgm:prSet custT="1"/>
      <dgm:spPr/>
      <dgm:t>
        <a:bodyPr/>
        <a:lstStyle/>
        <a:p>
          <a:r>
            <a:rPr kumimoji="0" lang="zh-CN" altLang="en-US" sz="24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+mn-ea"/>
              <a:ea typeface="+mn-ea"/>
              <a:cs typeface="黑体" panose="02010609060101010101" pitchFamily="49" charset="-122"/>
            </a:rPr>
            <a:t>素养目标</a:t>
          </a:r>
          <a:endParaRPr kumimoji="0" lang="zh-CN" altLang="en-US" sz="2400" b="1" i="0" u="none" strike="noStrike" cap="none" normalizeH="0" baseline="0" dirty="0">
            <a:ln>
              <a:noFill/>
            </a:ln>
            <a:solidFill>
              <a:srgbClr val="0070C0"/>
            </a:solidFill>
            <a:effectLst/>
            <a:latin typeface="+mn-ea"/>
            <a:ea typeface="+mn-ea"/>
          </a:endParaRPr>
        </a:p>
      </dgm:t>
    </dgm:pt>
    <dgm:pt modelId="{CF2F39FB-1284-4CF2-A162-0E64C5898EE8}" type="parTrans" cxnId="{979F3DD4-6F25-4783-8736-7C374764B244}">
      <dgm:prSet/>
      <dgm:spPr/>
      <dgm:t>
        <a:bodyPr/>
        <a:lstStyle/>
        <a:p>
          <a:endParaRPr lang="zh-CN" altLang="en-US"/>
        </a:p>
      </dgm:t>
    </dgm:pt>
    <dgm:pt modelId="{F0BAA4B2-6D7E-47E7-9D3C-3A94CF834908}" type="sibTrans" cxnId="{979F3DD4-6F25-4783-8736-7C374764B244}">
      <dgm:prSet/>
      <dgm:spPr/>
      <dgm:t>
        <a:bodyPr/>
        <a:lstStyle/>
        <a:p>
          <a:endParaRPr lang="zh-CN" altLang="en-US"/>
        </a:p>
      </dgm:t>
    </dgm:pt>
    <dgm:pt modelId="{4F65D4DA-9F8F-4F32-906D-5A5BF671AC17}">
      <dgm:prSet custT="1"/>
      <dgm:spPr/>
      <dgm:t>
        <a:bodyPr/>
        <a:lstStyle/>
        <a:p>
          <a:r>
            <a:rPr lang="en-US" altLang="zh-CN" sz="2000" kern="1200" spc="0" baseline="0" noProof="0" dirty="0" err="1">
              <a:solidFill>
                <a:srgbClr val="242021"/>
              </a:solidFill>
              <a:latin typeface="微软雅黑"/>
              <a:ea typeface="微软雅黑"/>
              <a:cs typeface="SimSun" pitchFamily="2" charset="0"/>
            </a:rPr>
            <a:t>端正科研态度，珍惜科研时光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微软雅黑"/>
              <a:ea typeface="微软雅黑"/>
              <a:cs typeface="SimSun" pitchFamily="2" charset="0"/>
            </a:rPr>
            <a:t>。</a:t>
          </a:r>
          <a:endParaRPr lang="zh-CN" altLang="en-US" sz="2000" kern="1200" spc="0" baseline="0" dirty="0">
            <a:solidFill>
              <a:srgbClr val="242021"/>
            </a:solidFill>
            <a:latin typeface="微软雅黑"/>
            <a:ea typeface="微软雅黑"/>
            <a:cs typeface="SimSun" pitchFamily="2" charset="0"/>
          </a:endParaRPr>
        </a:p>
      </dgm:t>
    </dgm:pt>
    <dgm:pt modelId="{9BC297A1-FD89-4118-91DC-A07F30C122D3}" type="parTrans" cxnId="{A2E5E4D8-ED1E-4287-BC5C-704DA423F62F}">
      <dgm:prSet/>
      <dgm:spPr/>
      <dgm:t>
        <a:bodyPr/>
        <a:lstStyle/>
        <a:p>
          <a:endParaRPr lang="zh-CN" altLang="en-US"/>
        </a:p>
      </dgm:t>
    </dgm:pt>
    <dgm:pt modelId="{6882ABB9-D8DE-4BA7-8502-8AB76E2690AC}" type="sibTrans" cxnId="{A2E5E4D8-ED1E-4287-BC5C-704DA423F62F}">
      <dgm:prSet/>
      <dgm:spPr/>
      <dgm:t>
        <a:bodyPr/>
        <a:lstStyle/>
        <a:p>
          <a:endParaRPr lang="zh-CN" altLang="en-US"/>
        </a:p>
      </dgm:t>
    </dgm:pt>
    <dgm:pt modelId="{E839C863-3152-4EF6-AB47-337C184630F7}">
      <dgm:prSet custT="1"/>
      <dgm:spPr/>
      <dgm:t>
        <a:bodyPr/>
        <a:lstStyle/>
        <a:p>
          <a:r>
            <a:rPr lang="en-US" altLang="zh-CN" sz="2000" kern="12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1.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了解毕业论文（设计）选题确定的影响因素。</a:t>
          </a:r>
          <a:endParaRPr kumimoji="0" lang="en-US" altLang="zh-CN" sz="2000" b="0" i="0" u="none" strike="noStrike" kern="1200" cap="none" normalizeH="0" baseline="0" noProof="0" dirty="0">
            <a:ln>
              <a:noFill/>
            </a:ln>
            <a:solidFill>
              <a:srgbClr val="242021"/>
            </a:solidFill>
            <a:effectLst/>
            <a:latin typeface="+mn-ea"/>
            <a:ea typeface="+mn-ea"/>
            <a:cs typeface="黑体" panose="02010609060101010101" pitchFamily="49" charset="-122"/>
          </a:endParaRPr>
        </a:p>
      </dgm:t>
    </dgm:pt>
    <dgm:pt modelId="{35FFD1B5-19CA-49C4-B45F-716251B93692}" type="parTrans" cxnId="{57A52A10-39DB-41DD-B503-BA43B3FAE87D}">
      <dgm:prSet/>
      <dgm:spPr/>
      <dgm:t>
        <a:bodyPr/>
        <a:lstStyle/>
        <a:p>
          <a:endParaRPr lang="zh-CN" altLang="en-US"/>
        </a:p>
      </dgm:t>
    </dgm:pt>
    <dgm:pt modelId="{0BF82DDD-F6B8-4AB4-89DF-63AC0EFA303B}" type="sibTrans" cxnId="{57A52A10-39DB-41DD-B503-BA43B3FAE87D}">
      <dgm:prSet/>
      <dgm:spPr/>
      <dgm:t>
        <a:bodyPr/>
        <a:lstStyle/>
        <a:p>
          <a:endParaRPr lang="zh-CN" altLang="en-US"/>
        </a:p>
      </dgm:t>
    </dgm:pt>
    <dgm:pt modelId="{3BECDC97-3F60-490B-97FD-74CF368EC050}">
      <dgm:prSet custT="1"/>
      <dgm:spPr/>
      <dgm:t>
        <a:bodyPr/>
        <a:lstStyle/>
        <a:p>
          <a:r>
            <a:rPr kumimoji="0" lang="zh-CN" altLang="zh-CN" sz="24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+mn-ea"/>
              <a:ea typeface="+mn-ea"/>
              <a:cs typeface="黑体" panose="02010609060101010101" pitchFamily="49" charset="-122"/>
            </a:rPr>
            <a:t>技能目标</a:t>
          </a:r>
          <a:endParaRPr kumimoji="0" lang="zh-CN" altLang="zh-CN" sz="2400" b="1" i="0" u="none" strike="noStrike" cap="none" normalizeH="0" baseline="0" dirty="0">
            <a:ln>
              <a:noFill/>
            </a:ln>
            <a:solidFill>
              <a:srgbClr val="0070C0"/>
            </a:solidFill>
            <a:effectLst/>
            <a:latin typeface="+mn-ea"/>
            <a:ea typeface="+mn-ea"/>
          </a:endParaRPr>
        </a:p>
      </dgm:t>
    </dgm:pt>
    <dgm:pt modelId="{812B2E5C-DEEB-4DAF-A265-9CCC264185AB}" type="sibTrans" cxnId="{0FFA2563-BA4C-42CF-B3C2-C8687A44BA8E}">
      <dgm:prSet/>
      <dgm:spPr/>
      <dgm:t>
        <a:bodyPr/>
        <a:lstStyle/>
        <a:p>
          <a:endParaRPr lang="zh-CN" altLang="en-US"/>
        </a:p>
      </dgm:t>
    </dgm:pt>
    <dgm:pt modelId="{356C194B-05C2-4EC2-ACCF-51403481DBE0}" type="parTrans" cxnId="{0FFA2563-BA4C-42CF-B3C2-C8687A44BA8E}">
      <dgm:prSet/>
      <dgm:spPr/>
      <dgm:t>
        <a:bodyPr/>
        <a:lstStyle/>
        <a:p>
          <a:endParaRPr lang="zh-CN" altLang="en-US"/>
        </a:p>
      </dgm:t>
    </dgm:pt>
    <dgm:pt modelId="{D2B37693-EE2E-4BC5-9917-CE64C60CF7B5}">
      <dgm:prSet custT="1"/>
      <dgm:spPr/>
      <dgm:t>
        <a:bodyPr/>
        <a:lstStyle/>
        <a:p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2.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掌握资料收集与利用的方法。</a:t>
          </a:r>
        </a:p>
      </dgm:t>
    </dgm:pt>
    <dgm:pt modelId="{6277FF7A-F9F4-4736-B552-3DBEA730F0E4}" type="parTrans" cxnId="{48C68E4E-D223-4CFB-B0D5-715B01FC6B6C}">
      <dgm:prSet/>
      <dgm:spPr/>
      <dgm:t>
        <a:bodyPr/>
        <a:lstStyle/>
        <a:p>
          <a:endParaRPr lang="zh-CN" altLang="en-US"/>
        </a:p>
      </dgm:t>
    </dgm:pt>
    <dgm:pt modelId="{D6C5CCF6-E8FC-4A7D-92C2-0F10EED9AFAC}" type="sibTrans" cxnId="{48C68E4E-D223-4CFB-B0D5-715B01FC6B6C}">
      <dgm:prSet/>
      <dgm:spPr/>
      <dgm:t>
        <a:bodyPr/>
        <a:lstStyle/>
        <a:p>
          <a:endParaRPr lang="zh-CN" altLang="en-US"/>
        </a:p>
      </dgm:t>
    </dgm:pt>
    <dgm:pt modelId="{E538748C-38CE-46CE-9A81-DA804D66021D}">
      <dgm:prSet custT="1"/>
      <dgm:spPr/>
      <dgm:t>
        <a:bodyPr/>
        <a:lstStyle/>
        <a:p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3.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掌握毕业论文（设计）撰写的基本流程。</a:t>
          </a:r>
        </a:p>
      </dgm:t>
    </dgm:pt>
    <dgm:pt modelId="{7B88566C-4792-4C78-8C96-26DB8ED0E054}" type="parTrans" cxnId="{D5F1E040-9CD5-4E81-99EC-FFA566FBCE25}">
      <dgm:prSet/>
      <dgm:spPr/>
      <dgm:t>
        <a:bodyPr/>
        <a:lstStyle/>
        <a:p>
          <a:endParaRPr lang="zh-CN" altLang="en-US"/>
        </a:p>
      </dgm:t>
    </dgm:pt>
    <dgm:pt modelId="{351747E7-6064-4AE6-8C06-BE6BE0DB7D0C}" type="sibTrans" cxnId="{D5F1E040-9CD5-4E81-99EC-FFA566FBCE25}">
      <dgm:prSet/>
      <dgm:spPr/>
      <dgm:t>
        <a:bodyPr/>
        <a:lstStyle/>
        <a:p>
          <a:endParaRPr lang="zh-CN" altLang="en-US"/>
        </a:p>
      </dgm:t>
    </dgm:pt>
    <dgm:pt modelId="{66F1C2AA-D8EA-46FD-A068-DABDB2DB60D2}">
      <dgm:prSet custT="1"/>
      <dgm:spPr/>
      <dgm:t>
        <a:bodyPr/>
        <a:lstStyle/>
        <a:p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4.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了解时间管理的方法。</a:t>
          </a:r>
        </a:p>
      </dgm:t>
    </dgm:pt>
    <dgm:pt modelId="{8E615C4B-1CF0-4E7F-BF05-202C53A12157}" type="parTrans" cxnId="{0432797D-C19A-45A7-8AE7-7518AF380712}">
      <dgm:prSet/>
      <dgm:spPr/>
      <dgm:t>
        <a:bodyPr/>
        <a:lstStyle/>
        <a:p>
          <a:endParaRPr lang="zh-CN" altLang="en-US"/>
        </a:p>
      </dgm:t>
    </dgm:pt>
    <dgm:pt modelId="{69D3565D-4D4F-43A9-9EFE-D287B4E940EA}" type="sibTrans" cxnId="{0432797D-C19A-45A7-8AE7-7518AF380712}">
      <dgm:prSet/>
      <dgm:spPr/>
      <dgm:t>
        <a:bodyPr/>
        <a:lstStyle/>
        <a:p>
          <a:endParaRPr lang="zh-CN" altLang="en-US"/>
        </a:p>
      </dgm:t>
    </dgm:pt>
    <dgm:pt modelId="{54922CDF-9261-4782-96E6-BC4BDD105E87}">
      <dgm:prSet custT="1"/>
      <dgm:spPr/>
      <dgm:t>
        <a:bodyPr/>
        <a:lstStyle/>
        <a:p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2.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能够有效收集并利用相关文献资料。</a:t>
          </a:r>
        </a:p>
      </dgm:t>
    </dgm:pt>
    <dgm:pt modelId="{670196AE-5E9B-4143-9127-EF0318D67C82}" type="parTrans" cxnId="{947E8A44-6A7C-4EC1-BC58-5AEDC68CA771}">
      <dgm:prSet/>
      <dgm:spPr/>
      <dgm:t>
        <a:bodyPr/>
        <a:lstStyle/>
        <a:p>
          <a:endParaRPr lang="zh-CN" altLang="en-US"/>
        </a:p>
      </dgm:t>
    </dgm:pt>
    <dgm:pt modelId="{68597609-2EFF-4488-975A-EE68C72BCEA8}" type="sibTrans" cxnId="{947E8A44-6A7C-4EC1-BC58-5AEDC68CA771}">
      <dgm:prSet/>
      <dgm:spPr/>
      <dgm:t>
        <a:bodyPr/>
        <a:lstStyle/>
        <a:p>
          <a:endParaRPr lang="zh-CN" altLang="en-US"/>
        </a:p>
      </dgm:t>
    </dgm:pt>
    <dgm:pt modelId="{1958B5BC-D2F9-4A10-813B-6C087BC4972B}">
      <dgm:prSet custT="1"/>
      <dgm:spPr/>
      <dgm:t>
        <a:bodyPr/>
        <a:lstStyle/>
        <a:p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3.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能够合理规划毕业论文（设计）撰写（制作）流程。</a:t>
          </a:r>
        </a:p>
      </dgm:t>
    </dgm:pt>
    <dgm:pt modelId="{078D2371-82C5-48F4-A043-F207505AEAB7}" type="parTrans" cxnId="{80DD657F-2107-4805-A484-5CE5EC0F6F7B}">
      <dgm:prSet/>
      <dgm:spPr/>
      <dgm:t>
        <a:bodyPr/>
        <a:lstStyle/>
        <a:p>
          <a:endParaRPr lang="zh-CN" altLang="en-US"/>
        </a:p>
      </dgm:t>
    </dgm:pt>
    <dgm:pt modelId="{ACF2EFB7-7D62-4CDE-B186-5BD7898E9F4D}" type="sibTrans" cxnId="{80DD657F-2107-4805-A484-5CE5EC0F6F7B}">
      <dgm:prSet/>
      <dgm:spPr/>
      <dgm:t>
        <a:bodyPr/>
        <a:lstStyle/>
        <a:p>
          <a:endParaRPr lang="zh-CN" altLang="en-US"/>
        </a:p>
      </dgm:t>
    </dgm:pt>
    <dgm:pt modelId="{69FBE266-5202-498C-82C5-DC3338E00C88}">
      <dgm:prSet custT="1"/>
      <dgm:spPr/>
      <dgm:t>
        <a:bodyPr/>
        <a:lstStyle/>
        <a:p>
          <a:r>
            <a:rPr lang="en-US" altLang="zh-CN" sz="2000" spc="-40" baseline="0" noProof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4.</a:t>
          </a:r>
          <a:r>
            <a:rPr lang="en-US" altLang="zh-CN" sz="2000" spc="-30" baseline="0" noProof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能够运用合适的时间管理办法高效完成毕业论文（</a:t>
          </a:r>
          <a:r>
            <a:rPr lang="en-US" altLang="zh-CN" sz="2000" spc="-15" baseline="0" noProof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设计）。</a:t>
          </a:r>
          <a:endParaRPr lang="en-US" altLang="zh-CN" sz="2000" spc="0" baseline="0" noProof="0" dirty="0">
            <a:solidFill>
              <a:srgbClr val="242021"/>
            </a:solidFill>
            <a:latin typeface="+mn-ea"/>
            <a:ea typeface="+mn-ea"/>
            <a:cs typeface="SimSun" pitchFamily="2" charset="0"/>
          </a:endParaRPr>
        </a:p>
      </dgm:t>
    </dgm:pt>
    <dgm:pt modelId="{E9F4B058-A092-443A-9743-B064B4F233D5}" type="parTrans" cxnId="{C26E8008-550E-4D4D-8544-6A381A2E6876}">
      <dgm:prSet/>
      <dgm:spPr/>
      <dgm:t>
        <a:bodyPr/>
        <a:lstStyle/>
        <a:p>
          <a:endParaRPr lang="zh-CN" altLang="en-US"/>
        </a:p>
      </dgm:t>
    </dgm:pt>
    <dgm:pt modelId="{17818CB0-57B5-425B-A55E-6CCE3B621BCD}" type="sibTrans" cxnId="{C26E8008-550E-4D4D-8544-6A381A2E6876}">
      <dgm:prSet/>
      <dgm:spPr/>
      <dgm:t>
        <a:bodyPr/>
        <a:lstStyle/>
        <a:p>
          <a:endParaRPr lang="zh-CN" altLang="en-US"/>
        </a:p>
      </dgm:t>
    </dgm:pt>
    <dgm:pt modelId="{B8C38384-3355-496A-8470-9216DA922EC1}" type="pres">
      <dgm:prSet presAssocID="{E1B1C995-2002-4225-9447-C9EB1DCC7BFA}" presName="vert0" presStyleCnt="0">
        <dgm:presLayoutVars>
          <dgm:dir/>
          <dgm:animOne val="branch"/>
          <dgm:animLvl val="lvl"/>
        </dgm:presLayoutVars>
      </dgm:prSet>
      <dgm:spPr/>
    </dgm:pt>
    <dgm:pt modelId="{6F8AF36C-C76F-4A68-93EE-1BAC691912B5}" type="pres">
      <dgm:prSet presAssocID="{B0733146-2926-4FBB-B73C-941E62DA62A5}" presName="thickLine" presStyleLbl="alignNode1" presStyleIdx="0" presStyleCnt="3"/>
      <dgm:spPr/>
    </dgm:pt>
    <dgm:pt modelId="{86F5D9D1-92FC-4375-8F17-9CD607F0DCEB}" type="pres">
      <dgm:prSet presAssocID="{B0733146-2926-4FBB-B73C-941E62DA62A5}" presName="horz1" presStyleCnt="0"/>
      <dgm:spPr/>
    </dgm:pt>
    <dgm:pt modelId="{28CAE9F0-72A1-4996-8B74-036AE89BF0D6}" type="pres">
      <dgm:prSet presAssocID="{B0733146-2926-4FBB-B73C-941E62DA62A5}" presName="tx1" presStyleLbl="revTx" presStyleIdx="0" presStyleCnt="12"/>
      <dgm:spPr/>
    </dgm:pt>
    <dgm:pt modelId="{6F93C654-3A64-4B0C-957B-C433D670C76A}" type="pres">
      <dgm:prSet presAssocID="{B0733146-2926-4FBB-B73C-941E62DA62A5}" presName="vert1" presStyleCnt="0"/>
      <dgm:spPr/>
    </dgm:pt>
    <dgm:pt modelId="{D54088CF-44B5-4504-BE39-D63505439934}" type="pres">
      <dgm:prSet presAssocID="{E839C863-3152-4EF6-AB47-337C184630F7}" presName="vertSpace2a" presStyleCnt="0"/>
      <dgm:spPr/>
    </dgm:pt>
    <dgm:pt modelId="{1A44C7C6-81B6-44DB-83C3-DAB461B31E49}" type="pres">
      <dgm:prSet presAssocID="{E839C863-3152-4EF6-AB47-337C184630F7}" presName="horz2" presStyleCnt="0"/>
      <dgm:spPr/>
    </dgm:pt>
    <dgm:pt modelId="{6EF0D513-0CB3-447A-9A71-2FE2D0173809}" type="pres">
      <dgm:prSet presAssocID="{E839C863-3152-4EF6-AB47-337C184630F7}" presName="horzSpace2" presStyleCnt="0"/>
      <dgm:spPr/>
    </dgm:pt>
    <dgm:pt modelId="{B836089C-7074-4336-977B-627EB5C26EF2}" type="pres">
      <dgm:prSet presAssocID="{E839C863-3152-4EF6-AB47-337C184630F7}" presName="tx2" presStyleLbl="revTx" presStyleIdx="1" presStyleCnt="12"/>
      <dgm:spPr/>
    </dgm:pt>
    <dgm:pt modelId="{F8A6DAE1-0789-42F8-A3D7-93A40B7B4249}" type="pres">
      <dgm:prSet presAssocID="{E839C863-3152-4EF6-AB47-337C184630F7}" presName="vert2" presStyleCnt="0"/>
      <dgm:spPr/>
    </dgm:pt>
    <dgm:pt modelId="{4B2F143F-7426-4129-A463-8B5E43BB8CC9}" type="pres">
      <dgm:prSet presAssocID="{E839C863-3152-4EF6-AB47-337C184630F7}" presName="thinLine2b" presStyleLbl="callout" presStyleIdx="0" presStyleCnt="9"/>
      <dgm:spPr/>
    </dgm:pt>
    <dgm:pt modelId="{7159A49F-F038-4CFC-A4AE-DEE327309A3C}" type="pres">
      <dgm:prSet presAssocID="{E839C863-3152-4EF6-AB47-337C184630F7}" presName="vertSpace2b" presStyleCnt="0"/>
      <dgm:spPr/>
    </dgm:pt>
    <dgm:pt modelId="{39A066B7-FBC7-4697-A621-441E4897EB18}" type="pres">
      <dgm:prSet presAssocID="{D2B37693-EE2E-4BC5-9917-CE64C60CF7B5}" presName="horz2" presStyleCnt="0"/>
      <dgm:spPr/>
    </dgm:pt>
    <dgm:pt modelId="{2BB5E804-C996-4274-99AA-470834A83C17}" type="pres">
      <dgm:prSet presAssocID="{D2B37693-EE2E-4BC5-9917-CE64C60CF7B5}" presName="horzSpace2" presStyleCnt="0"/>
      <dgm:spPr/>
    </dgm:pt>
    <dgm:pt modelId="{99DA567E-8640-40C2-A8BA-661B84918B09}" type="pres">
      <dgm:prSet presAssocID="{D2B37693-EE2E-4BC5-9917-CE64C60CF7B5}" presName="tx2" presStyleLbl="revTx" presStyleIdx="2" presStyleCnt="12"/>
      <dgm:spPr/>
    </dgm:pt>
    <dgm:pt modelId="{A1B2EA31-9226-42E9-A221-87DA33739ABB}" type="pres">
      <dgm:prSet presAssocID="{D2B37693-EE2E-4BC5-9917-CE64C60CF7B5}" presName="vert2" presStyleCnt="0"/>
      <dgm:spPr/>
    </dgm:pt>
    <dgm:pt modelId="{31C4F48B-0ED7-44C3-BF2F-249CF287376B}" type="pres">
      <dgm:prSet presAssocID="{D2B37693-EE2E-4BC5-9917-CE64C60CF7B5}" presName="thinLine2b" presStyleLbl="callout" presStyleIdx="1" presStyleCnt="9"/>
      <dgm:spPr/>
    </dgm:pt>
    <dgm:pt modelId="{97DDD24D-02EF-43B2-A43E-97C89F08B3E0}" type="pres">
      <dgm:prSet presAssocID="{D2B37693-EE2E-4BC5-9917-CE64C60CF7B5}" presName="vertSpace2b" presStyleCnt="0"/>
      <dgm:spPr/>
    </dgm:pt>
    <dgm:pt modelId="{E387FC6B-24AF-48D6-B7F8-9253D117FF61}" type="pres">
      <dgm:prSet presAssocID="{E538748C-38CE-46CE-9A81-DA804D66021D}" presName="horz2" presStyleCnt="0"/>
      <dgm:spPr/>
    </dgm:pt>
    <dgm:pt modelId="{7460D852-85D5-4F6C-8962-AAA5162D8258}" type="pres">
      <dgm:prSet presAssocID="{E538748C-38CE-46CE-9A81-DA804D66021D}" presName="horzSpace2" presStyleCnt="0"/>
      <dgm:spPr/>
    </dgm:pt>
    <dgm:pt modelId="{5146AB3D-1335-4715-95D0-59BEA5B1E55B}" type="pres">
      <dgm:prSet presAssocID="{E538748C-38CE-46CE-9A81-DA804D66021D}" presName="tx2" presStyleLbl="revTx" presStyleIdx="3" presStyleCnt="12"/>
      <dgm:spPr/>
    </dgm:pt>
    <dgm:pt modelId="{AED2A7C3-3EFD-4C58-951A-6425ED7127FF}" type="pres">
      <dgm:prSet presAssocID="{E538748C-38CE-46CE-9A81-DA804D66021D}" presName="vert2" presStyleCnt="0"/>
      <dgm:spPr/>
    </dgm:pt>
    <dgm:pt modelId="{0877D766-2F31-4E66-9154-B5D3A9CF09A3}" type="pres">
      <dgm:prSet presAssocID="{E538748C-38CE-46CE-9A81-DA804D66021D}" presName="thinLine2b" presStyleLbl="callout" presStyleIdx="2" presStyleCnt="9"/>
      <dgm:spPr/>
    </dgm:pt>
    <dgm:pt modelId="{51D646C0-679C-4A81-A2DC-0244594DEEE8}" type="pres">
      <dgm:prSet presAssocID="{E538748C-38CE-46CE-9A81-DA804D66021D}" presName="vertSpace2b" presStyleCnt="0"/>
      <dgm:spPr/>
    </dgm:pt>
    <dgm:pt modelId="{57A7495A-10FE-44E0-B55E-E7E5A4BCDFD6}" type="pres">
      <dgm:prSet presAssocID="{66F1C2AA-D8EA-46FD-A068-DABDB2DB60D2}" presName="horz2" presStyleCnt="0"/>
      <dgm:spPr/>
    </dgm:pt>
    <dgm:pt modelId="{AD54AED2-E78A-4491-8DEE-B931EACABCF0}" type="pres">
      <dgm:prSet presAssocID="{66F1C2AA-D8EA-46FD-A068-DABDB2DB60D2}" presName="horzSpace2" presStyleCnt="0"/>
      <dgm:spPr/>
    </dgm:pt>
    <dgm:pt modelId="{B854B864-04A0-4567-A361-9092298DEE88}" type="pres">
      <dgm:prSet presAssocID="{66F1C2AA-D8EA-46FD-A068-DABDB2DB60D2}" presName="tx2" presStyleLbl="revTx" presStyleIdx="4" presStyleCnt="12"/>
      <dgm:spPr/>
    </dgm:pt>
    <dgm:pt modelId="{EF688330-ABCA-43D4-B86D-07F94F6BC43A}" type="pres">
      <dgm:prSet presAssocID="{66F1C2AA-D8EA-46FD-A068-DABDB2DB60D2}" presName="vert2" presStyleCnt="0"/>
      <dgm:spPr/>
    </dgm:pt>
    <dgm:pt modelId="{F569DDDD-0C82-40BF-9D5E-10D9ABA00937}" type="pres">
      <dgm:prSet presAssocID="{66F1C2AA-D8EA-46FD-A068-DABDB2DB60D2}" presName="thinLine2b" presStyleLbl="callout" presStyleIdx="3" presStyleCnt="9"/>
      <dgm:spPr/>
    </dgm:pt>
    <dgm:pt modelId="{E64F4D02-E9FA-4AD1-B9BA-65115D6C28B3}" type="pres">
      <dgm:prSet presAssocID="{66F1C2AA-D8EA-46FD-A068-DABDB2DB60D2}" presName="vertSpace2b" presStyleCnt="0"/>
      <dgm:spPr/>
    </dgm:pt>
    <dgm:pt modelId="{65521926-86A3-47B6-8F27-69AAAB8A1845}" type="pres">
      <dgm:prSet presAssocID="{3BECDC97-3F60-490B-97FD-74CF368EC050}" presName="thickLine" presStyleLbl="alignNode1" presStyleIdx="1" presStyleCnt="3"/>
      <dgm:spPr/>
    </dgm:pt>
    <dgm:pt modelId="{5DEAFAC9-8728-4F38-A502-DB873B2511D7}" type="pres">
      <dgm:prSet presAssocID="{3BECDC97-3F60-490B-97FD-74CF368EC050}" presName="horz1" presStyleCnt="0"/>
      <dgm:spPr/>
    </dgm:pt>
    <dgm:pt modelId="{92B46DAB-6F8F-42E2-8CB3-359EEE46EAE6}" type="pres">
      <dgm:prSet presAssocID="{3BECDC97-3F60-490B-97FD-74CF368EC050}" presName="tx1" presStyleLbl="revTx" presStyleIdx="5" presStyleCnt="12"/>
      <dgm:spPr/>
    </dgm:pt>
    <dgm:pt modelId="{3E0542C5-9F7A-4E9E-A1D4-87B683767822}" type="pres">
      <dgm:prSet presAssocID="{3BECDC97-3F60-490B-97FD-74CF368EC050}" presName="vert1" presStyleCnt="0"/>
      <dgm:spPr/>
    </dgm:pt>
    <dgm:pt modelId="{415A765D-745A-44B0-9B5A-8EF0D04BF03A}" type="pres">
      <dgm:prSet presAssocID="{FEF4C3B4-8752-47C5-8F56-6CD6384529D4}" presName="vertSpace2a" presStyleCnt="0"/>
      <dgm:spPr/>
    </dgm:pt>
    <dgm:pt modelId="{AADBF604-06DD-42C5-973A-33EE17BCB919}" type="pres">
      <dgm:prSet presAssocID="{FEF4C3B4-8752-47C5-8F56-6CD6384529D4}" presName="horz2" presStyleCnt="0"/>
      <dgm:spPr/>
    </dgm:pt>
    <dgm:pt modelId="{B7CE1AD4-9A90-4030-8FC0-FDC23EF69013}" type="pres">
      <dgm:prSet presAssocID="{FEF4C3B4-8752-47C5-8F56-6CD6384529D4}" presName="horzSpace2" presStyleCnt="0"/>
      <dgm:spPr/>
    </dgm:pt>
    <dgm:pt modelId="{EAF051B5-0C78-45A2-BF6E-50E7C0312A6F}" type="pres">
      <dgm:prSet presAssocID="{FEF4C3B4-8752-47C5-8F56-6CD6384529D4}" presName="tx2" presStyleLbl="revTx" presStyleIdx="6" presStyleCnt="12"/>
      <dgm:spPr/>
    </dgm:pt>
    <dgm:pt modelId="{11FBD460-6E90-4E9D-87DD-8E01C887264E}" type="pres">
      <dgm:prSet presAssocID="{FEF4C3B4-8752-47C5-8F56-6CD6384529D4}" presName="vert2" presStyleCnt="0"/>
      <dgm:spPr/>
    </dgm:pt>
    <dgm:pt modelId="{4332C1DB-A75A-485E-9368-AA6C8D372921}" type="pres">
      <dgm:prSet presAssocID="{FEF4C3B4-8752-47C5-8F56-6CD6384529D4}" presName="thinLine2b" presStyleLbl="callout" presStyleIdx="4" presStyleCnt="9"/>
      <dgm:spPr/>
    </dgm:pt>
    <dgm:pt modelId="{25393BC6-78D3-4988-9163-B0782B103E75}" type="pres">
      <dgm:prSet presAssocID="{FEF4C3B4-8752-47C5-8F56-6CD6384529D4}" presName="vertSpace2b" presStyleCnt="0"/>
      <dgm:spPr/>
    </dgm:pt>
    <dgm:pt modelId="{A6503DA9-6A9B-456D-91F5-CDA95AFD0818}" type="pres">
      <dgm:prSet presAssocID="{54922CDF-9261-4782-96E6-BC4BDD105E87}" presName="horz2" presStyleCnt="0"/>
      <dgm:spPr/>
    </dgm:pt>
    <dgm:pt modelId="{B9409AA2-5CCC-4C22-BF2D-962E6B346022}" type="pres">
      <dgm:prSet presAssocID="{54922CDF-9261-4782-96E6-BC4BDD105E87}" presName="horzSpace2" presStyleCnt="0"/>
      <dgm:spPr/>
    </dgm:pt>
    <dgm:pt modelId="{2464759F-17CA-4CFF-99E5-3EC6B625DE49}" type="pres">
      <dgm:prSet presAssocID="{54922CDF-9261-4782-96E6-BC4BDD105E87}" presName="tx2" presStyleLbl="revTx" presStyleIdx="7" presStyleCnt="12"/>
      <dgm:spPr/>
    </dgm:pt>
    <dgm:pt modelId="{3BB38D4F-517E-4D2C-9F7C-EB6EEB76DAD3}" type="pres">
      <dgm:prSet presAssocID="{54922CDF-9261-4782-96E6-BC4BDD105E87}" presName="vert2" presStyleCnt="0"/>
      <dgm:spPr/>
    </dgm:pt>
    <dgm:pt modelId="{DC27910A-782B-4D0A-917E-544F0E3E8DDC}" type="pres">
      <dgm:prSet presAssocID="{54922CDF-9261-4782-96E6-BC4BDD105E87}" presName="thinLine2b" presStyleLbl="callout" presStyleIdx="5" presStyleCnt="9"/>
      <dgm:spPr/>
    </dgm:pt>
    <dgm:pt modelId="{085CB5A4-F125-4784-87A7-A423BDF2EA41}" type="pres">
      <dgm:prSet presAssocID="{54922CDF-9261-4782-96E6-BC4BDD105E87}" presName="vertSpace2b" presStyleCnt="0"/>
      <dgm:spPr/>
    </dgm:pt>
    <dgm:pt modelId="{EF4E105E-2BF4-4EEA-ACF6-B069C9A51644}" type="pres">
      <dgm:prSet presAssocID="{1958B5BC-D2F9-4A10-813B-6C087BC4972B}" presName="horz2" presStyleCnt="0"/>
      <dgm:spPr/>
    </dgm:pt>
    <dgm:pt modelId="{6AFF467B-2237-4ECF-ABF9-3EF5A3020B85}" type="pres">
      <dgm:prSet presAssocID="{1958B5BC-D2F9-4A10-813B-6C087BC4972B}" presName="horzSpace2" presStyleCnt="0"/>
      <dgm:spPr/>
    </dgm:pt>
    <dgm:pt modelId="{31B32C77-EEE0-4858-8BBD-1EBEA9859DB9}" type="pres">
      <dgm:prSet presAssocID="{1958B5BC-D2F9-4A10-813B-6C087BC4972B}" presName="tx2" presStyleLbl="revTx" presStyleIdx="8" presStyleCnt="12"/>
      <dgm:spPr/>
    </dgm:pt>
    <dgm:pt modelId="{8EAE2B1B-2E99-46ED-93E9-5ADCB1E7CB92}" type="pres">
      <dgm:prSet presAssocID="{1958B5BC-D2F9-4A10-813B-6C087BC4972B}" presName="vert2" presStyleCnt="0"/>
      <dgm:spPr/>
    </dgm:pt>
    <dgm:pt modelId="{3654A7E9-17EA-4E8F-B557-F6184AF251B2}" type="pres">
      <dgm:prSet presAssocID="{1958B5BC-D2F9-4A10-813B-6C087BC4972B}" presName="thinLine2b" presStyleLbl="callout" presStyleIdx="6" presStyleCnt="9"/>
      <dgm:spPr/>
    </dgm:pt>
    <dgm:pt modelId="{3D569380-82D7-4775-8E5D-14882B2D2D51}" type="pres">
      <dgm:prSet presAssocID="{1958B5BC-D2F9-4A10-813B-6C087BC4972B}" presName="vertSpace2b" presStyleCnt="0"/>
      <dgm:spPr/>
    </dgm:pt>
    <dgm:pt modelId="{50C96809-9269-4327-A00A-AA78DB8F3F35}" type="pres">
      <dgm:prSet presAssocID="{69FBE266-5202-498C-82C5-DC3338E00C88}" presName="horz2" presStyleCnt="0"/>
      <dgm:spPr/>
    </dgm:pt>
    <dgm:pt modelId="{C829F606-0805-4441-AC9E-922754ECF47F}" type="pres">
      <dgm:prSet presAssocID="{69FBE266-5202-498C-82C5-DC3338E00C88}" presName="horzSpace2" presStyleCnt="0"/>
      <dgm:spPr/>
    </dgm:pt>
    <dgm:pt modelId="{14E0891B-0EE7-42F9-B25E-10A9CC059252}" type="pres">
      <dgm:prSet presAssocID="{69FBE266-5202-498C-82C5-DC3338E00C88}" presName="tx2" presStyleLbl="revTx" presStyleIdx="9" presStyleCnt="12"/>
      <dgm:spPr/>
    </dgm:pt>
    <dgm:pt modelId="{0EA06B78-15F7-4916-A211-CC3B489E8318}" type="pres">
      <dgm:prSet presAssocID="{69FBE266-5202-498C-82C5-DC3338E00C88}" presName="vert2" presStyleCnt="0"/>
      <dgm:spPr/>
    </dgm:pt>
    <dgm:pt modelId="{CA2AFCE4-8012-40E9-92C5-A37D572C7E02}" type="pres">
      <dgm:prSet presAssocID="{69FBE266-5202-498C-82C5-DC3338E00C88}" presName="thinLine2b" presStyleLbl="callout" presStyleIdx="7" presStyleCnt="9"/>
      <dgm:spPr/>
    </dgm:pt>
    <dgm:pt modelId="{AF1547B1-5766-49D2-B94F-371C29BA6945}" type="pres">
      <dgm:prSet presAssocID="{69FBE266-5202-498C-82C5-DC3338E00C88}" presName="vertSpace2b" presStyleCnt="0"/>
      <dgm:spPr/>
    </dgm:pt>
    <dgm:pt modelId="{9A0BE085-F831-4BEE-954F-DFCDA161253C}" type="pres">
      <dgm:prSet presAssocID="{A77F45B0-DE32-4445-94F2-970F829D15C3}" presName="thickLine" presStyleLbl="alignNode1" presStyleIdx="2" presStyleCnt="3"/>
      <dgm:spPr/>
    </dgm:pt>
    <dgm:pt modelId="{D6CED3EA-92EF-47F1-8DD3-46F41340491D}" type="pres">
      <dgm:prSet presAssocID="{A77F45B0-DE32-4445-94F2-970F829D15C3}" presName="horz1" presStyleCnt="0"/>
      <dgm:spPr/>
    </dgm:pt>
    <dgm:pt modelId="{C8642049-661A-41BD-AD40-2476C9EA9966}" type="pres">
      <dgm:prSet presAssocID="{A77F45B0-DE32-4445-94F2-970F829D15C3}" presName="tx1" presStyleLbl="revTx" presStyleIdx="10" presStyleCnt="12"/>
      <dgm:spPr/>
    </dgm:pt>
    <dgm:pt modelId="{0484776A-DB1E-40B9-A0C9-3A67875238C5}" type="pres">
      <dgm:prSet presAssocID="{A77F45B0-DE32-4445-94F2-970F829D15C3}" presName="vert1" presStyleCnt="0"/>
      <dgm:spPr/>
    </dgm:pt>
    <dgm:pt modelId="{3B94E9E3-08AA-4BCB-BC45-ECB817BB9FCD}" type="pres">
      <dgm:prSet presAssocID="{4F65D4DA-9F8F-4F32-906D-5A5BF671AC17}" presName="vertSpace2a" presStyleCnt="0"/>
      <dgm:spPr/>
    </dgm:pt>
    <dgm:pt modelId="{5B5B353C-E117-40C5-AC34-5C2B89594054}" type="pres">
      <dgm:prSet presAssocID="{4F65D4DA-9F8F-4F32-906D-5A5BF671AC17}" presName="horz2" presStyleCnt="0"/>
      <dgm:spPr/>
    </dgm:pt>
    <dgm:pt modelId="{73898D68-C8B9-46AC-A590-14D88BFDD659}" type="pres">
      <dgm:prSet presAssocID="{4F65D4DA-9F8F-4F32-906D-5A5BF671AC17}" presName="horzSpace2" presStyleCnt="0"/>
      <dgm:spPr/>
    </dgm:pt>
    <dgm:pt modelId="{63B25C0C-C6F1-4A5F-A22A-04B5E7956E9E}" type="pres">
      <dgm:prSet presAssocID="{4F65D4DA-9F8F-4F32-906D-5A5BF671AC17}" presName="tx2" presStyleLbl="revTx" presStyleIdx="11" presStyleCnt="12"/>
      <dgm:spPr/>
    </dgm:pt>
    <dgm:pt modelId="{AA4A3172-AE3F-4489-AA4B-E4900AF11A01}" type="pres">
      <dgm:prSet presAssocID="{4F65D4DA-9F8F-4F32-906D-5A5BF671AC17}" presName="vert2" presStyleCnt="0"/>
      <dgm:spPr/>
    </dgm:pt>
    <dgm:pt modelId="{BEA92CE0-4474-4EE3-B140-465012A5FE87}" type="pres">
      <dgm:prSet presAssocID="{4F65D4DA-9F8F-4F32-906D-5A5BF671AC17}" presName="thinLine2b" presStyleLbl="callout" presStyleIdx="8" presStyleCnt="9"/>
      <dgm:spPr/>
    </dgm:pt>
    <dgm:pt modelId="{300B036F-FE8C-436A-8DD6-C913A1F7A264}" type="pres">
      <dgm:prSet presAssocID="{4F65D4DA-9F8F-4F32-906D-5A5BF671AC17}" presName="vertSpace2b" presStyleCnt="0"/>
      <dgm:spPr/>
    </dgm:pt>
  </dgm:ptLst>
  <dgm:cxnLst>
    <dgm:cxn modelId="{C26E8008-550E-4D4D-8544-6A381A2E6876}" srcId="{3BECDC97-3F60-490B-97FD-74CF368EC050}" destId="{69FBE266-5202-498C-82C5-DC3338E00C88}" srcOrd="3" destOrd="0" parTransId="{E9F4B058-A092-443A-9743-B064B4F233D5}" sibTransId="{17818CB0-57B5-425B-A55E-6CCE3B621BCD}"/>
    <dgm:cxn modelId="{57A52A10-39DB-41DD-B503-BA43B3FAE87D}" srcId="{B0733146-2926-4FBB-B73C-941E62DA62A5}" destId="{E839C863-3152-4EF6-AB47-337C184630F7}" srcOrd="0" destOrd="0" parTransId="{35FFD1B5-19CA-49C4-B45F-716251B93692}" sibTransId="{0BF82DDD-F6B8-4AB4-89DF-63AC0EFA303B}"/>
    <dgm:cxn modelId="{0AF29B15-7BC4-417E-9B2E-726B5C78A760}" type="presOf" srcId="{B0733146-2926-4FBB-B73C-941E62DA62A5}" destId="{28CAE9F0-72A1-4996-8B74-036AE89BF0D6}" srcOrd="0" destOrd="0" presId="urn:microsoft.com/office/officeart/2008/layout/LinedList"/>
    <dgm:cxn modelId="{B3D4251E-717B-4724-B771-EDF31C48465E}" srcId="{3BECDC97-3F60-490B-97FD-74CF368EC050}" destId="{FEF4C3B4-8752-47C5-8F56-6CD6384529D4}" srcOrd="0" destOrd="0" parTransId="{4EDF9D0C-CC09-48A0-897D-0F94FA748BA1}" sibTransId="{89D6F043-7C74-4F52-B332-C3F68D1DA33C}"/>
    <dgm:cxn modelId="{2AA14A20-94EE-4259-B396-3BC4521A2A40}" type="presOf" srcId="{FEF4C3B4-8752-47C5-8F56-6CD6384529D4}" destId="{EAF051B5-0C78-45A2-BF6E-50E7C0312A6F}" srcOrd="0" destOrd="0" presId="urn:microsoft.com/office/officeart/2008/layout/LinedList"/>
    <dgm:cxn modelId="{2B60D630-5BF5-43CB-A5A3-36B69FA599C6}" type="presOf" srcId="{4F65D4DA-9F8F-4F32-906D-5A5BF671AC17}" destId="{63B25C0C-C6F1-4A5F-A22A-04B5E7956E9E}" srcOrd="0" destOrd="0" presId="urn:microsoft.com/office/officeart/2008/layout/LinedList"/>
    <dgm:cxn modelId="{E5797438-499D-4E9C-810F-98661C8E3A30}" type="presOf" srcId="{1958B5BC-D2F9-4A10-813B-6C087BC4972B}" destId="{31B32C77-EEE0-4858-8BBD-1EBEA9859DB9}" srcOrd="0" destOrd="0" presId="urn:microsoft.com/office/officeart/2008/layout/LinedList"/>
    <dgm:cxn modelId="{19D84740-FDE0-4986-BEF0-D9032B85BD99}" type="presOf" srcId="{66F1C2AA-D8EA-46FD-A068-DABDB2DB60D2}" destId="{B854B864-04A0-4567-A361-9092298DEE88}" srcOrd="0" destOrd="0" presId="urn:microsoft.com/office/officeart/2008/layout/LinedList"/>
    <dgm:cxn modelId="{D5F1E040-9CD5-4E81-99EC-FFA566FBCE25}" srcId="{B0733146-2926-4FBB-B73C-941E62DA62A5}" destId="{E538748C-38CE-46CE-9A81-DA804D66021D}" srcOrd="2" destOrd="0" parTransId="{7B88566C-4792-4C78-8C96-26DB8ED0E054}" sibTransId="{351747E7-6064-4AE6-8C06-BE6BE0DB7D0C}"/>
    <dgm:cxn modelId="{0FFA2563-BA4C-42CF-B3C2-C8687A44BA8E}" srcId="{E1B1C995-2002-4225-9447-C9EB1DCC7BFA}" destId="{3BECDC97-3F60-490B-97FD-74CF368EC050}" srcOrd="1" destOrd="0" parTransId="{356C194B-05C2-4EC2-ACCF-51403481DBE0}" sibTransId="{812B2E5C-DEEB-4DAF-A265-9CCC264185AB}"/>
    <dgm:cxn modelId="{947E8A44-6A7C-4EC1-BC58-5AEDC68CA771}" srcId="{3BECDC97-3F60-490B-97FD-74CF368EC050}" destId="{54922CDF-9261-4782-96E6-BC4BDD105E87}" srcOrd="1" destOrd="0" parTransId="{670196AE-5E9B-4143-9127-EF0318D67C82}" sibTransId="{68597609-2EFF-4488-975A-EE68C72BCEA8}"/>
    <dgm:cxn modelId="{48C68E4E-D223-4CFB-B0D5-715B01FC6B6C}" srcId="{B0733146-2926-4FBB-B73C-941E62DA62A5}" destId="{D2B37693-EE2E-4BC5-9917-CE64C60CF7B5}" srcOrd="1" destOrd="0" parTransId="{6277FF7A-F9F4-4736-B552-3DBEA730F0E4}" sibTransId="{D6C5CCF6-E8FC-4A7D-92C2-0F10EED9AFAC}"/>
    <dgm:cxn modelId="{0432797D-C19A-45A7-8AE7-7518AF380712}" srcId="{B0733146-2926-4FBB-B73C-941E62DA62A5}" destId="{66F1C2AA-D8EA-46FD-A068-DABDB2DB60D2}" srcOrd="3" destOrd="0" parTransId="{8E615C4B-1CF0-4E7F-BF05-202C53A12157}" sibTransId="{69D3565D-4D4F-43A9-9EFE-D287B4E940EA}"/>
    <dgm:cxn modelId="{80DD657F-2107-4805-A484-5CE5EC0F6F7B}" srcId="{3BECDC97-3F60-490B-97FD-74CF368EC050}" destId="{1958B5BC-D2F9-4A10-813B-6C087BC4972B}" srcOrd="2" destOrd="0" parTransId="{078D2371-82C5-48F4-A043-F207505AEAB7}" sibTransId="{ACF2EFB7-7D62-4CDE-B186-5BD7898E9F4D}"/>
    <dgm:cxn modelId="{FEC4E680-0E34-47EE-975F-1D81F15E5550}" type="presOf" srcId="{D2B37693-EE2E-4BC5-9917-CE64C60CF7B5}" destId="{99DA567E-8640-40C2-A8BA-661B84918B09}" srcOrd="0" destOrd="0" presId="urn:microsoft.com/office/officeart/2008/layout/LinedList"/>
    <dgm:cxn modelId="{E6AA5A95-EA90-485C-87B5-25E2578F386F}" type="presOf" srcId="{3BECDC97-3F60-490B-97FD-74CF368EC050}" destId="{92B46DAB-6F8F-42E2-8CB3-359EEE46EAE6}" srcOrd="0" destOrd="0" presId="urn:microsoft.com/office/officeart/2008/layout/LinedList"/>
    <dgm:cxn modelId="{DA01C999-7463-46B7-82F9-FB1EF0A2B3AD}" srcId="{E1B1C995-2002-4225-9447-C9EB1DCC7BFA}" destId="{B0733146-2926-4FBB-B73C-941E62DA62A5}" srcOrd="0" destOrd="0" parTransId="{6DACAAC8-A9BE-4581-9ECD-7DFC8EAB34A5}" sibTransId="{034ADE61-6BB9-4B7C-A642-F442A18669ED}"/>
    <dgm:cxn modelId="{C8C6BCA0-B4A3-4C79-93E8-11795CCEC027}" type="presOf" srcId="{69FBE266-5202-498C-82C5-DC3338E00C88}" destId="{14E0891B-0EE7-42F9-B25E-10A9CC059252}" srcOrd="0" destOrd="0" presId="urn:microsoft.com/office/officeart/2008/layout/LinedList"/>
    <dgm:cxn modelId="{6A6969A9-5275-48B0-95C2-7B56518D01B7}" type="presOf" srcId="{E839C863-3152-4EF6-AB47-337C184630F7}" destId="{B836089C-7074-4336-977B-627EB5C26EF2}" srcOrd="0" destOrd="0" presId="urn:microsoft.com/office/officeart/2008/layout/LinedList"/>
    <dgm:cxn modelId="{CA0A99B4-3AC4-4D8D-941C-0BD4B6784532}" type="presOf" srcId="{54922CDF-9261-4782-96E6-BC4BDD105E87}" destId="{2464759F-17CA-4CFF-99E5-3EC6B625DE49}" srcOrd="0" destOrd="0" presId="urn:microsoft.com/office/officeart/2008/layout/LinedList"/>
    <dgm:cxn modelId="{B02343C1-9BCC-484A-86F2-7E71D7635786}" type="presOf" srcId="{E538748C-38CE-46CE-9A81-DA804D66021D}" destId="{5146AB3D-1335-4715-95D0-59BEA5B1E55B}" srcOrd="0" destOrd="0" presId="urn:microsoft.com/office/officeart/2008/layout/LinedList"/>
    <dgm:cxn modelId="{0030EFCA-A305-45B0-A84C-E135432212B7}" type="presOf" srcId="{E1B1C995-2002-4225-9447-C9EB1DCC7BFA}" destId="{B8C38384-3355-496A-8470-9216DA922EC1}" srcOrd="0" destOrd="0" presId="urn:microsoft.com/office/officeart/2008/layout/LinedList"/>
    <dgm:cxn modelId="{979F3DD4-6F25-4783-8736-7C374764B244}" srcId="{E1B1C995-2002-4225-9447-C9EB1DCC7BFA}" destId="{A77F45B0-DE32-4445-94F2-970F829D15C3}" srcOrd="2" destOrd="0" parTransId="{CF2F39FB-1284-4CF2-A162-0E64C5898EE8}" sibTransId="{F0BAA4B2-6D7E-47E7-9D3C-3A94CF834908}"/>
    <dgm:cxn modelId="{F810CAD6-886A-48BB-89B0-A4DCB26AD3D2}" type="presOf" srcId="{A77F45B0-DE32-4445-94F2-970F829D15C3}" destId="{C8642049-661A-41BD-AD40-2476C9EA9966}" srcOrd="0" destOrd="0" presId="urn:microsoft.com/office/officeart/2008/layout/LinedList"/>
    <dgm:cxn modelId="{A2E5E4D8-ED1E-4287-BC5C-704DA423F62F}" srcId="{A77F45B0-DE32-4445-94F2-970F829D15C3}" destId="{4F65D4DA-9F8F-4F32-906D-5A5BF671AC17}" srcOrd="0" destOrd="0" parTransId="{9BC297A1-FD89-4118-91DC-A07F30C122D3}" sibTransId="{6882ABB9-D8DE-4BA7-8502-8AB76E2690AC}"/>
    <dgm:cxn modelId="{CD9135C2-EC06-42E8-9FF8-719D84FE418B}" type="presParOf" srcId="{B8C38384-3355-496A-8470-9216DA922EC1}" destId="{6F8AF36C-C76F-4A68-93EE-1BAC691912B5}" srcOrd="0" destOrd="0" presId="urn:microsoft.com/office/officeart/2008/layout/LinedList"/>
    <dgm:cxn modelId="{EE54658C-023C-4220-8404-7203AE1C1083}" type="presParOf" srcId="{B8C38384-3355-496A-8470-9216DA922EC1}" destId="{86F5D9D1-92FC-4375-8F17-9CD607F0DCEB}" srcOrd="1" destOrd="0" presId="urn:microsoft.com/office/officeart/2008/layout/LinedList"/>
    <dgm:cxn modelId="{E9C7F6D1-78D6-40F7-8B37-ABD43ED5910B}" type="presParOf" srcId="{86F5D9D1-92FC-4375-8F17-9CD607F0DCEB}" destId="{28CAE9F0-72A1-4996-8B74-036AE89BF0D6}" srcOrd="0" destOrd="0" presId="urn:microsoft.com/office/officeart/2008/layout/LinedList"/>
    <dgm:cxn modelId="{9794D2A4-9B4A-4F7F-972A-90219752B425}" type="presParOf" srcId="{86F5D9D1-92FC-4375-8F17-9CD607F0DCEB}" destId="{6F93C654-3A64-4B0C-957B-C433D670C76A}" srcOrd="1" destOrd="0" presId="urn:microsoft.com/office/officeart/2008/layout/LinedList"/>
    <dgm:cxn modelId="{65BF08DF-9FB1-4D1E-8932-BB57F814ECE9}" type="presParOf" srcId="{6F93C654-3A64-4B0C-957B-C433D670C76A}" destId="{D54088CF-44B5-4504-BE39-D63505439934}" srcOrd="0" destOrd="0" presId="urn:microsoft.com/office/officeart/2008/layout/LinedList"/>
    <dgm:cxn modelId="{6C40CAB1-4A30-4E91-9188-313AA21CE0C5}" type="presParOf" srcId="{6F93C654-3A64-4B0C-957B-C433D670C76A}" destId="{1A44C7C6-81B6-44DB-83C3-DAB461B31E49}" srcOrd="1" destOrd="0" presId="urn:microsoft.com/office/officeart/2008/layout/LinedList"/>
    <dgm:cxn modelId="{F0107F46-E581-4A5E-8694-6323E08EC955}" type="presParOf" srcId="{1A44C7C6-81B6-44DB-83C3-DAB461B31E49}" destId="{6EF0D513-0CB3-447A-9A71-2FE2D0173809}" srcOrd="0" destOrd="0" presId="urn:microsoft.com/office/officeart/2008/layout/LinedList"/>
    <dgm:cxn modelId="{C0204276-5239-4201-8384-0F73D47091DD}" type="presParOf" srcId="{1A44C7C6-81B6-44DB-83C3-DAB461B31E49}" destId="{B836089C-7074-4336-977B-627EB5C26EF2}" srcOrd="1" destOrd="0" presId="urn:microsoft.com/office/officeart/2008/layout/LinedList"/>
    <dgm:cxn modelId="{228CA5E0-3788-41BD-9AC6-83F4A33B63BE}" type="presParOf" srcId="{1A44C7C6-81B6-44DB-83C3-DAB461B31E49}" destId="{F8A6DAE1-0789-42F8-A3D7-93A40B7B4249}" srcOrd="2" destOrd="0" presId="urn:microsoft.com/office/officeart/2008/layout/LinedList"/>
    <dgm:cxn modelId="{DF512FD1-748E-4322-815B-3080EEEE4747}" type="presParOf" srcId="{6F93C654-3A64-4B0C-957B-C433D670C76A}" destId="{4B2F143F-7426-4129-A463-8B5E43BB8CC9}" srcOrd="2" destOrd="0" presId="urn:microsoft.com/office/officeart/2008/layout/LinedList"/>
    <dgm:cxn modelId="{BB85722D-E1EA-47E1-A369-15A4F1ED8D15}" type="presParOf" srcId="{6F93C654-3A64-4B0C-957B-C433D670C76A}" destId="{7159A49F-F038-4CFC-A4AE-DEE327309A3C}" srcOrd="3" destOrd="0" presId="urn:microsoft.com/office/officeart/2008/layout/LinedList"/>
    <dgm:cxn modelId="{65B0C353-0E05-4332-8275-58C5F7D85C70}" type="presParOf" srcId="{6F93C654-3A64-4B0C-957B-C433D670C76A}" destId="{39A066B7-FBC7-4697-A621-441E4897EB18}" srcOrd="4" destOrd="0" presId="urn:microsoft.com/office/officeart/2008/layout/LinedList"/>
    <dgm:cxn modelId="{A932C324-9123-4DAD-9600-B27DE2BEBC48}" type="presParOf" srcId="{39A066B7-FBC7-4697-A621-441E4897EB18}" destId="{2BB5E804-C996-4274-99AA-470834A83C17}" srcOrd="0" destOrd="0" presId="urn:microsoft.com/office/officeart/2008/layout/LinedList"/>
    <dgm:cxn modelId="{155B7BA1-FE38-4B13-864D-F5DAE1EA1E50}" type="presParOf" srcId="{39A066B7-FBC7-4697-A621-441E4897EB18}" destId="{99DA567E-8640-40C2-A8BA-661B84918B09}" srcOrd="1" destOrd="0" presId="urn:microsoft.com/office/officeart/2008/layout/LinedList"/>
    <dgm:cxn modelId="{D16D1E54-BF70-4C76-92A2-4A419CDA8F61}" type="presParOf" srcId="{39A066B7-FBC7-4697-A621-441E4897EB18}" destId="{A1B2EA31-9226-42E9-A221-87DA33739ABB}" srcOrd="2" destOrd="0" presId="urn:microsoft.com/office/officeart/2008/layout/LinedList"/>
    <dgm:cxn modelId="{F6EFE8C3-9CAC-400C-8441-1875756079F1}" type="presParOf" srcId="{6F93C654-3A64-4B0C-957B-C433D670C76A}" destId="{31C4F48B-0ED7-44C3-BF2F-249CF287376B}" srcOrd="5" destOrd="0" presId="urn:microsoft.com/office/officeart/2008/layout/LinedList"/>
    <dgm:cxn modelId="{F5134B2E-A94A-4B44-B30C-B94CF367D295}" type="presParOf" srcId="{6F93C654-3A64-4B0C-957B-C433D670C76A}" destId="{97DDD24D-02EF-43B2-A43E-97C89F08B3E0}" srcOrd="6" destOrd="0" presId="urn:microsoft.com/office/officeart/2008/layout/LinedList"/>
    <dgm:cxn modelId="{18CEFC42-3F26-4AC5-8376-F9F3BE686C4D}" type="presParOf" srcId="{6F93C654-3A64-4B0C-957B-C433D670C76A}" destId="{E387FC6B-24AF-48D6-B7F8-9253D117FF61}" srcOrd="7" destOrd="0" presId="urn:microsoft.com/office/officeart/2008/layout/LinedList"/>
    <dgm:cxn modelId="{BCD161AE-392C-49D8-AF43-4F66635A66CE}" type="presParOf" srcId="{E387FC6B-24AF-48D6-B7F8-9253D117FF61}" destId="{7460D852-85D5-4F6C-8962-AAA5162D8258}" srcOrd="0" destOrd="0" presId="urn:microsoft.com/office/officeart/2008/layout/LinedList"/>
    <dgm:cxn modelId="{77443C45-E96A-4B60-951D-802C8F510CEF}" type="presParOf" srcId="{E387FC6B-24AF-48D6-B7F8-9253D117FF61}" destId="{5146AB3D-1335-4715-95D0-59BEA5B1E55B}" srcOrd="1" destOrd="0" presId="urn:microsoft.com/office/officeart/2008/layout/LinedList"/>
    <dgm:cxn modelId="{BA8DB97D-27A4-4476-9481-9450FF904611}" type="presParOf" srcId="{E387FC6B-24AF-48D6-B7F8-9253D117FF61}" destId="{AED2A7C3-3EFD-4C58-951A-6425ED7127FF}" srcOrd="2" destOrd="0" presId="urn:microsoft.com/office/officeart/2008/layout/LinedList"/>
    <dgm:cxn modelId="{AE19CFBE-203F-484E-A792-C0EF70E13FD0}" type="presParOf" srcId="{6F93C654-3A64-4B0C-957B-C433D670C76A}" destId="{0877D766-2F31-4E66-9154-B5D3A9CF09A3}" srcOrd="8" destOrd="0" presId="urn:microsoft.com/office/officeart/2008/layout/LinedList"/>
    <dgm:cxn modelId="{3A6D954A-856D-4498-B578-3FE791C75EAF}" type="presParOf" srcId="{6F93C654-3A64-4B0C-957B-C433D670C76A}" destId="{51D646C0-679C-4A81-A2DC-0244594DEEE8}" srcOrd="9" destOrd="0" presId="urn:microsoft.com/office/officeart/2008/layout/LinedList"/>
    <dgm:cxn modelId="{FAF74E80-9D25-42DD-A553-55AD8B01DA16}" type="presParOf" srcId="{6F93C654-3A64-4B0C-957B-C433D670C76A}" destId="{57A7495A-10FE-44E0-B55E-E7E5A4BCDFD6}" srcOrd="10" destOrd="0" presId="urn:microsoft.com/office/officeart/2008/layout/LinedList"/>
    <dgm:cxn modelId="{1AD11B79-E3DB-4EE4-A2AE-642FD9C602E3}" type="presParOf" srcId="{57A7495A-10FE-44E0-B55E-E7E5A4BCDFD6}" destId="{AD54AED2-E78A-4491-8DEE-B931EACABCF0}" srcOrd="0" destOrd="0" presId="urn:microsoft.com/office/officeart/2008/layout/LinedList"/>
    <dgm:cxn modelId="{B3814E44-66B3-4FCD-BB1C-E43A1E8226C3}" type="presParOf" srcId="{57A7495A-10FE-44E0-B55E-E7E5A4BCDFD6}" destId="{B854B864-04A0-4567-A361-9092298DEE88}" srcOrd="1" destOrd="0" presId="urn:microsoft.com/office/officeart/2008/layout/LinedList"/>
    <dgm:cxn modelId="{C706E224-B2DF-4F6E-AC2B-F7E11AE284D8}" type="presParOf" srcId="{57A7495A-10FE-44E0-B55E-E7E5A4BCDFD6}" destId="{EF688330-ABCA-43D4-B86D-07F94F6BC43A}" srcOrd="2" destOrd="0" presId="urn:microsoft.com/office/officeart/2008/layout/LinedList"/>
    <dgm:cxn modelId="{0A63872D-2217-41AB-A687-EB316818B0C1}" type="presParOf" srcId="{6F93C654-3A64-4B0C-957B-C433D670C76A}" destId="{F569DDDD-0C82-40BF-9D5E-10D9ABA00937}" srcOrd="11" destOrd="0" presId="urn:microsoft.com/office/officeart/2008/layout/LinedList"/>
    <dgm:cxn modelId="{DB15C927-BC96-4201-8796-4F4FCC560FB7}" type="presParOf" srcId="{6F93C654-3A64-4B0C-957B-C433D670C76A}" destId="{E64F4D02-E9FA-4AD1-B9BA-65115D6C28B3}" srcOrd="12" destOrd="0" presId="urn:microsoft.com/office/officeart/2008/layout/LinedList"/>
    <dgm:cxn modelId="{2B5E97D4-F8C0-4B12-8421-3448E540CB07}" type="presParOf" srcId="{B8C38384-3355-496A-8470-9216DA922EC1}" destId="{65521926-86A3-47B6-8F27-69AAAB8A1845}" srcOrd="2" destOrd="0" presId="urn:microsoft.com/office/officeart/2008/layout/LinedList"/>
    <dgm:cxn modelId="{F1E0B216-DC6C-45E3-B8BF-3997A6FB4DBA}" type="presParOf" srcId="{B8C38384-3355-496A-8470-9216DA922EC1}" destId="{5DEAFAC9-8728-4F38-A502-DB873B2511D7}" srcOrd="3" destOrd="0" presId="urn:microsoft.com/office/officeart/2008/layout/LinedList"/>
    <dgm:cxn modelId="{3BC52669-5DC1-4BCE-90F8-5BA26880EAEB}" type="presParOf" srcId="{5DEAFAC9-8728-4F38-A502-DB873B2511D7}" destId="{92B46DAB-6F8F-42E2-8CB3-359EEE46EAE6}" srcOrd="0" destOrd="0" presId="urn:microsoft.com/office/officeart/2008/layout/LinedList"/>
    <dgm:cxn modelId="{98956A9E-C860-4B45-821A-425B4CEAE0A1}" type="presParOf" srcId="{5DEAFAC9-8728-4F38-A502-DB873B2511D7}" destId="{3E0542C5-9F7A-4E9E-A1D4-87B683767822}" srcOrd="1" destOrd="0" presId="urn:microsoft.com/office/officeart/2008/layout/LinedList"/>
    <dgm:cxn modelId="{9077AE29-27F9-4E55-ADB9-9328B9725FC8}" type="presParOf" srcId="{3E0542C5-9F7A-4E9E-A1D4-87B683767822}" destId="{415A765D-745A-44B0-9B5A-8EF0D04BF03A}" srcOrd="0" destOrd="0" presId="urn:microsoft.com/office/officeart/2008/layout/LinedList"/>
    <dgm:cxn modelId="{43870FF1-33DB-4EB4-B89A-95DC738452DE}" type="presParOf" srcId="{3E0542C5-9F7A-4E9E-A1D4-87B683767822}" destId="{AADBF604-06DD-42C5-973A-33EE17BCB919}" srcOrd="1" destOrd="0" presId="urn:microsoft.com/office/officeart/2008/layout/LinedList"/>
    <dgm:cxn modelId="{8ABCFDB2-F871-4EE0-84C3-B2535851EB9D}" type="presParOf" srcId="{AADBF604-06DD-42C5-973A-33EE17BCB919}" destId="{B7CE1AD4-9A90-4030-8FC0-FDC23EF69013}" srcOrd="0" destOrd="0" presId="urn:microsoft.com/office/officeart/2008/layout/LinedList"/>
    <dgm:cxn modelId="{230AAFB9-2292-4EFC-AF13-9A41B2ABE9DF}" type="presParOf" srcId="{AADBF604-06DD-42C5-973A-33EE17BCB919}" destId="{EAF051B5-0C78-45A2-BF6E-50E7C0312A6F}" srcOrd="1" destOrd="0" presId="urn:microsoft.com/office/officeart/2008/layout/LinedList"/>
    <dgm:cxn modelId="{39E7F1DB-FC11-4D52-B2A7-CFDF0EC26D8C}" type="presParOf" srcId="{AADBF604-06DD-42C5-973A-33EE17BCB919}" destId="{11FBD460-6E90-4E9D-87DD-8E01C887264E}" srcOrd="2" destOrd="0" presId="urn:microsoft.com/office/officeart/2008/layout/LinedList"/>
    <dgm:cxn modelId="{BD670B1E-61C3-4AD4-A175-C687BBAEB0AB}" type="presParOf" srcId="{3E0542C5-9F7A-4E9E-A1D4-87B683767822}" destId="{4332C1DB-A75A-485E-9368-AA6C8D372921}" srcOrd="2" destOrd="0" presId="urn:microsoft.com/office/officeart/2008/layout/LinedList"/>
    <dgm:cxn modelId="{53DE13BC-B4FE-484B-B324-4B44A87CB9BF}" type="presParOf" srcId="{3E0542C5-9F7A-4E9E-A1D4-87B683767822}" destId="{25393BC6-78D3-4988-9163-B0782B103E75}" srcOrd="3" destOrd="0" presId="urn:microsoft.com/office/officeart/2008/layout/LinedList"/>
    <dgm:cxn modelId="{C68275D8-F6C6-4936-BE2F-FA36EFACF9F0}" type="presParOf" srcId="{3E0542C5-9F7A-4E9E-A1D4-87B683767822}" destId="{A6503DA9-6A9B-456D-91F5-CDA95AFD0818}" srcOrd="4" destOrd="0" presId="urn:microsoft.com/office/officeart/2008/layout/LinedList"/>
    <dgm:cxn modelId="{5EB75627-CA68-478D-B1C5-E3EAD06E911D}" type="presParOf" srcId="{A6503DA9-6A9B-456D-91F5-CDA95AFD0818}" destId="{B9409AA2-5CCC-4C22-BF2D-962E6B346022}" srcOrd="0" destOrd="0" presId="urn:microsoft.com/office/officeart/2008/layout/LinedList"/>
    <dgm:cxn modelId="{2384BA81-D375-47D3-A04D-5988C0D896F3}" type="presParOf" srcId="{A6503DA9-6A9B-456D-91F5-CDA95AFD0818}" destId="{2464759F-17CA-4CFF-99E5-3EC6B625DE49}" srcOrd="1" destOrd="0" presId="urn:microsoft.com/office/officeart/2008/layout/LinedList"/>
    <dgm:cxn modelId="{CF68DEE3-6EB2-4CE9-A7EA-66AFA477EFA3}" type="presParOf" srcId="{A6503DA9-6A9B-456D-91F5-CDA95AFD0818}" destId="{3BB38D4F-517E-4D2C-9F7C-EB6EEB76DAD3}" srcOrd="2" destOrd="0" presId="urn:microsoft.com/office/officeart/2008/layout/LinedList"/>
    <dgm:cxn modelId="{8083E1E6-E27D-414C-B760-F327A7970E48}" type="presParOf" srcId="{3E0542C5-9F7A-4E9E-A1D4-87B683767822}" destId="{DC27910A-782B-4D0A-917E-544F0E3E8DDC}" srcOrd="5" destOrd="0" presId="urn:microsoft.com/office/officeart/2008/layout/LinedList"/>
    <dgm:cxn modelId="{9D19AB40-6486-4616-88BD-2F4D74C430CC}" type="presParOf" srcId="{3E0542C5-9F7A-4E9E-A1D4-87B683767822}" destId="{085CB5A4-F125-4784-87A7-A423BDF2EA41}" srcOrd="6" destOrd="0" presId="urn:microsoft.com/office/officeart/2008/layout/LinedList"/>
    <dgm:cxn modelId="{7E1F743D-ADC7-4852-90BC-AA490365BA79}" type="presParOf" srcId="{3E0542C5-9F7A-4E9E-A1D4-87B683767822}" destId="{EF4E105E-2BF4-4EEA-ACF6-B069C9A51644}" srcOrd="7" destOrd="0" presId="urn:microsoft.com/office/officeart/2008/layout/LinedList"/>
    <dgm:cxn modelId="{E69BD25B-FC29-46B2-9645-6702B867CF08}" type="presParOf" srcId="{EF4E105E-2BF4-4EEA-ACF6-B069C9A51644}" destId="{6AFF467B-2237-4ECF-ABF9-3EF5A3020B85}" srcOrd="0" destOrd="0" presId="urn:microsoft.com/office/officeart/2008/layout/LinedList"/>
    <dgm:cxn modelId="{64426577-BCE1-4E69-A61A-4E477A567D0A}" type="presParOf" srcId="{EF4E105E-2BF4-4EEA-ACF6-B069C9A51644}" destId="{31B32C77-EEE0-4858-8BBD-1EBEA9859DB9}" srcOrd="1" destOrd="0" presId="urn:microsoft.com/office/officeart/2008/layout/LinedList"/>
    <dgm:cxn modelId="{BFC46F6B-0902-4EA1-834B-0120A76A8291}" type="presParOf" srcId="{EF4E105E-2BF4-4EEA-ACF6-B069C9A51644}" destId="{8EAE2B1B-2E99-46ED-93E9-5ADCB1E7CB92}" srcOrd="2" destOrd="0" presId="urn:microsoft.com/office/officeart/2008/layout/LinedList"/>
    <dgm:cxn modelId="{7B391818-BBE8-412D-B793-E12832A35FA5}" type="presParOf" srcId="{3E0542C5-9F7A-4E9E-A1D4-87B683767822}" destId="{3654A7E9-17EA-4E8F-B557-F6184AF251B2}" srcOrd="8" destOrd="0" presId="urn:microsoft.com/office/officeart/2008/layout/LinedList"/>
    <dgm:cxn modelId="{374B4EC5-2EF3-4189-93F6-E86BF9CDFD1E}" type="presParOf" srcId="{3E0542C5-9F7A-4E9E-A1D4-87B683767822}" destId="{3D569380-82D7-4775-8E5D-14882B2D2D51}" srcOrd="9" destOrd="0" presId="urn:microsoft.com/office/officeart/2008/layout/LinedList"/>
    <dgm:cxn modelId="{B7D76572-8DBE-4CAA-90DC-961C148107CC}" type="presParOf" srcId="{3E0542C5-9F7A-4E9E-A1D4-87B683767822}" destId="{50C96809-9269-4327-A00A-AA78DB8F3F35}" srcOrd="10" destOrd="0" presId="urn:microsoft.com/office/officeart/2008/layout/LinedList"/>
    <dgm:cxn modelId="{99B0A64E-14CA-4A9C-8FB4-D32981B55075}" type="presParOf" srcId="{50C96809-9269-4327-A00A-AA78DB8F3F35}" destId="{C829F606-0805-4441-AC9E-922754ECF47F}" srcOrd="0" destOrd="0" presId="urn:microsoft.com/office/officeart/2008/layout/LinedList"/>
    <dgm:cxn modelId="{C8609AF5-B1DB-4B27-B73A-D1AB55F99F84}" type="presParOf" srcId="{50C96809-9269-4327-A00A-AA78DB8F3F35}" destId="{14E0891B-0EE7-42F9-B25E-10A9CC059252}" srcOrd="1" destOrd="0" presId="urn:microsoft.com/office/officeart/2008/layout/LinedList"/>
    <dgm:cxn modelId="{7EEF0854-62F9-427A-8CCF-7E233FA47FD4}" type="presParOf" srcId="{50C96809-9269-4327-A00A-AA78DB8F3F35}" destId="{0EA06B78-15F7-4916-A211-CC3B489E8318}" srcOrd="2" destOrd="0" presId="urn:microsoft.com/office/officeart/2008/layout/LinedList"/>
    <dgm:cxn modelId="{FD007D85-399A-42F6-B43C-2363F92C480A}" type="presParOf" srcId="{3E0542C5-9F7A-4E9E-A1D4-87B683767822}" destId="{CA2AFCE4-8012-40E9-92C5-A37D572C7E02}" srcOrd="11" destOrd="0" presId="urn:microsoft.com/office/officeart/2008/layout/LinedList"/>
    <dgm:cxn modelId="{8A701192-D464-4783-AE3E-6CE3AD0BDF22}" type="presParOf" srcId="{3E0542C5-9F7A-4E9E-A1D4-87B683767822}" destId="{AF1547B1-5766-49D2-B94F-371C29BA6945}" srcOrd="12" destOrd="0" presId="urn:microsoft.com/office/officeart/2008/layout/LinedList"/>
    <dgm:cxn modelId="{D644E8D1-8667-4873-AF8E-4C36C0CD23F4}" type="presParOf" srcId="{B8C38384-3355-496A-8470-9216DA922EC1}" destId="{9A0BE085-F831-4BEE-954F-DFCDA161253C}" srcOrd="4" destOrd="0" presId="urn:microsoft.com/office/officeart/2008/layout/LinedList"/>
    <dgm:cxn modelId="{A2AFB9F8-AF38-43E6-A37A-8C77CC56E096}" type="presParOf" srcId="{B8C38384-3355-496A-8470-9216DA922EC1}" destId="{D6CED3EA-92EF-47F1-8DD3-46F41340491D}" srcOrd="5" destOrd="0" presId="urn:microsoft.com/office/officeart/2008/layout/LinedList"/>
    <dgm:cxn modelId="{EE25C5B7-EABD-4EF6-991B-FB060147D076}" type="presParOf" srcId="{D6CED3EA-92EF-47F1-8DD3-46F41340491D}" destId="{C8642049-661A-41BD-AD40-2476C9EA9966}" srcOrd="0" destOrd="0" presId="urn:microsoft.com/office/officeart/2008/layout/LinedList"/>
    <dgm:cxn modelId="{D30FF9F6-F8BA-4591-837D-FB299EBE4182}" type="presParOf" srcId="{D6CED3EA-92EF-47F1-8DD3-46F41340491D}" destId="{0484776A-DB1E-40B9-A0C9-3A67875238C5}" srcOrd="1" destOrd="0" presId="urn:microsoft.com/office/officeart/2008/layout/LinedList"/>
    <dgm:cxn modelId="{3EBA034F-DE16-427B-8560-0D7141F35F63}" type="presParOf" srcId="{0484776A-DB1E-40B9-A0C9-3A67875238C5}" destId="{3B94E9E3-08AA-4BCB-BC45-ECB817BB9FCD}" srcOrd="0" destOrd="0" presId="urn:microsoft.com/office/officeart/2008/layout/LinedList"/>
    <dgm:cxn modelId="{2AAB1BE8-8473-4D03-BADB-3801EFCF52AA}" type="presParOf" srcId="{0484776A-DB1E-40B9-A0C9-3A67875238C5}" destId="{5B5B353C-E117-40C5-AC34-5C2B89594054}" srcOrd="1" destOrd="0" presId="urn:microsoft.com/office/officeart/2008/layout/LinedList"/>
    <dgm:cxn modelId="{6D62E342-44B6-4B3F-9538-9E176B332557}" type="presParOf" srcId="{5B5B353C-E117-40C5-AC34-5C2B89594054}" destId="{73898D68-C8B9-46AC-A590-14D88BFDD659}" srcOrd="0" destOrd="0" presId="urn:microsoft.com/office/officeart/2008/layout/LinedList"/>
    <dgm:cxn modelId="{974A6089-5E2E-48C8-9F02-C49256E2D5D1}" type="presParOf" srcId="{5B5B353C-E117-40C5-AC34-5C2B89594054}" destId="{63B25C0C-C6F1-4A5F-A22A-04B5E7956E9E}" srcOrd="1" destOrd="0" presId="urn:microsoft.com/office/officeart/2008/layout/LinedList"/>
    <dgm:cxn modelId="{44490C42-AF0B-4E7D-A872-D2877BFDA2A1}" type="presParOf" srcId="{5B5B353C-E117-40C5-AC34-5C2B89594054}" destId="{AA4A3172-AE3F-4489-AA4B-E4900AF11A01}" srcOrd="2" destOrd="0" presId="urn:microsoft.com/office/officeart/2008/layout/LinedList"/>
    <dgm:cxn modelId="{4181D051-0970-46B6-B2E3-0E69481E821E}" type="presParOf" srcId="{0484776A-DB1E-40B9-A0C9-3A67875238C5}" destId="{BEA92CE0-4474-4EE3-B140-465012A5FE87}" srcOrd="2" destOrd="0" presId="urn:microsoft.com/office/officeart/2008/layout/LinedList"/>
    <dgm:cxn modelId="{63EB67FF-9CD0-48F7-96EA-C65861D890FB}" type="presParOf" srcId="{0484776A-DB1E-40B9-A0C9-3A67875238C5}" destId="{300B036F-FE8C-436A-8DD6-C913A1F7A264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0235C9-5F18-4C4C-A2FB-E5E2F492B75C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F8E8582-0FD1-427C-8440-374FCC46F0B3}">
      <dgm:prSet phldrT="[文本]"/>
      <dgm:spPr/>
      <dgm:t>
        <a:bodyPr/>
        <a:lstStyle/>
        <a:p>
          <a:r>
            <a:rPr lang="zh-CN" altLang="en-US" b="1" spc="16" dirty="0">
              <a:latin typeface="微软雅黑"/>
              <a:ea typeface="微软雅黑"/>
            </a:rPr>
            <a:t>①引证的资料、数据必须真实可靠，经得起质疑和检验；</a:t>
          </a:r>
          <a:endParaRPr lang="zh-CN" altLang="en-US" b="1" dirty="0"/>
        </a:p>
      </dgm:t>
    </dgm:pt>
    <dgm:pt modelId="{C2E0CB2A-18BF-4FF1-9FDE-4795F2D9F367}" type="parTrans" cxnId="{8865F29D-325E-47F6-B682-61D712C54578}">
      <dgm:prSet/>
      <dgm:spPr/>
      <dgm:t>
        <a:bodyPr/>
        <a:lstStyle/>
        <a:p>
          <a:endParaRPr lang="zh-CN" altLang="en-US"/>
        </a:p>
      </dgm:t>
    </dgm:pt>
    <dgm:pt modelId="{B9AB2AC5-58EA-418C-99FD-143F3E7C4BED}" type="sibTrans" cxnId="{8865F29D-325E-47F6-B682-61D712C54578}">
      <dgm:prSet/>
      <dgm:spPr/>
      <dgm:t>
        <a:bodyPr/>
        <a:lstStyle/>
        <a:p>
          <a:endParaRPr lang="zh-CN" altLang="en-US"/>
        </a:p>
      </dgm:t>
    </dgm:pt>
    <dgm:pt modelId="{3530BC7D-E363-48D3-8660-D3D51847A6D2}">
      <dgm:prSet/>
      <dgm:spPr/>
      <dgm:t>
        <a:bodyPr/>
        <a:lstStyle/>
        <a:p>
          <a:r>
            <a:rPr lang="zh-CN" altLang="en-US" b="1" spc="16" dirty="0">
              <a:latin typeface="微软雅黑"/>
              <a:ea typeface="微软雅黑"/>
            </a:rPr>
            <a:t>②注意论据的选择、鉴别和运用，论据是为论点服务的，有说服力的论文必须占有充分、翔实的论据资料，因此，在选择论据时，应注意其典型性、新颖性和说服力，而舍弃那些平淡无奇、可有可无者；</a:t>
          </a:r>
          <a:endParaRPr lang="en-US" altLang="zh-CN" b="1" spc="16" dirty="0">
            <a:latin typeface="微软雅黑"/>
            <a:ea typeface="微软雅黑"/>
          </a:endParaRPr>
        </a:p>
      </dgm:t>
    </dgm:pt>
    <dgm:pt modelId="{EE862A7D-8278-45C0-A409-064AD5E49217}" type="parTrans" cxnId="{4DDFD9A2-11B7-485D-ACED-C079C6E138A2}">
      <dgm:prSet/>
      <dgm:spPr/>
      <dgm:t>
        <a:bodyPr/>
        <a:lstStyle/>
        <a:p>
          <a:endParaRPr lang="zh-CN" altLang="en-US"/>
        </a:p>
      </dgm:t>
    </dgm:pt>
    <dgm:pt modelId="{B3673BAD-53FF-46F1-A195-A41ED08B1B1F}" type="sibTrans" cxnId="{4DDFD9A2-11B7-485D-ACED-C079C6E138A2}">
      <dgm:prSet/>
      <dgm:spPr/>
      <dgm:t>
        <a:bodyPr/>
        <a:lstStyle/>
        <a:p>
          <a:endParaRPr lang="zh-CN" altLang="en-US"/>
        </a:p>
      </dgm:t>
    </dgm:pt>
    <dgm:pt modelId="{DB1C4FC8-D147-45FF-B8B5-D2D22CA33D08}">
      <dgm:prSet/>
      <dgm:spPr/>
      <dgm:t>
        <a:bodyPr/>
        <a:lstStyle/>
        <a:p>
          <a:r>
            <a:rPr lang="zh-CN" altLang="en-US" b="1" spc="16" dirty="0">
              <a:latin typeface="微软雅黑"/>
              <a:ea typeface="微软雅黑"/>
            </a:rPr>
            <a:t>③论据和论点相结合，论点的提出必须建立在扎实的论据之上，而论据必须是能够服务于论点的真实、客观的资料。</a:t>
          </a:r>
          <a:endParaRPr lang="en-US" altLang="zh-CN" b="1" spc="16" dirty="0">
            <a:latin typeface="微软雅黑"/>
            <a:ea typeface="微软雅黑"/>
          </a:endParaRPr>
        </a:p>
      </dgm:t>
    </dgm:pt>
    <dgm:pt modelId="{520AA056-DBEA-42EC-BF92-33CAC66C6278}" type="parTrans" cxnId="{B46AD7EB-3561-42CA-9552-F1F369EAC31A}">
      <dgm:prSet/>
      <dgm:spPr/>
      <dgm:t>
        <a:bodyPr/>
        <a:lstStyle/>
        <a:p>
          <a:endParaRPr lang="zh-CN" altLang="en-US"/>
        </a:p>
      </dgm:t>
    </dgm:pt>
    <dgm:pt modelId="{5FA7D849-20D9-4F8B-8D4F-1B2C5E9423BA}" type="sibTrans" cxnId="{B46AD7EB-3561-42CA-9552-F1F369EAC31A}">
      <dgm:prSet/>
      <dgm:spPr/>
      <dgm:t>
        <a:bodyPr/>
        <a:lstStyle/>
        <a:p>
          <a:endParaRPr lang="zh-CN" altLang="en-US"/>
        </a:p>
      </dgm:t>
    </dgm:pt>
    <dgm:pt modelId="{5D77815C-D1A2-4057-AFF0-81AB73E851B1}" type="pres">
      <dgm:prSet presAssocID="{6E0235C9-5F18-4C4C-A2FB-E5E2F492B75C}" presName="linear" presStyleCnt="0">
        <dgm:presLayoutVars>
          <dgm:animLvl val="lvl"/>
          <dgm:resizeHandles val="exact"/>
        </dgm:presLayoutVars>
      </dgm:prSet>
      <dgm:spPr/>
    </dgm:pt>
    <dgm:pt modelId="{5282C77C-1CA4-4427-8E8D-7C93C69B3EDC}" type="pres">
      <dgm:prSet presAssocID="{FF8E8582-0FD1-427C-8440-374FCC46F0B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4317F2B-C599-4059-8E7C-5C5B5CA9196C}" type="pres">
      <dgm:prSet presAssocID="{B9AB2AC5-58EA-418C-99FD-143F3E7C4BED}" presName="spacer" presStyleCnt="0"/>
      <dgm:spPr/>
    </dgm:pt>
    <dgm:pt modelId="{938E3099-5AA5-490A-8484-83853F91EB40}" type="pres">
      <dgm:prSet presAssocID="{3530BC7D-E363-48D3-8660-D3D51847A6D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F577370-32DA-4CDF-A93C-ABE193D3114D}" type="pres">
      <dgm:prSet presAssocID="{B3673BAD-53FF-46F1-A195-A41ED08B1B1F}" presName="spacer" presStyleCnt="0"/>
      <dgm:spPr/>
    </dgm:pt>
    <dgm:pt modelId="{D62B422E-F6AA-45F7-81B6-4223BC7B61C4}" type="pres">
      <dgm:prSet presAssocID="{DB1C4FC8-D147-45FF-B8B5-D2D22CA33D0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FCB9716-42AD-4B1A-A12B-D236C37DBF8B}" type="presOf" srcId="{FF8E8582-0FD1-427C-8440-374FCC46F0B3}" destId="{5282C77C-1CA4-4427-8E8D-7C93C69B3EDC}" srcOrd="0" destOrd="0" presId="urn:microsoft.com/office/officeart/2005/8/layout/vList2"/>
    <dgm:cxn modelId="{148DBB79-645B-43DD-999B-E31154867C43}" type="presOf" srcId="{3530BC7D-E363-48D3-8660-D3D51847A6D2}" destId="{938E3099-5AA5-490A-8484-83853F91EB40}" srcOrd="0" destOrd="0" presId="urn:microsoft.com/office/officeart/2005/8/layout/vList2"/>
    <dgm:cxn modelId="{1A741583-C7BF-4AFE-B034-74368D75EAFF}" type="presOf" srcId="{DB1C4FC8-D147-45FF-B8B5-D2D22CA33D08}" destId="{D62B422E-F6AA-45F7-81B6-4223BC7B61C4}" srcOrd="0" destOrd="0" presId="urn:microsoft.com/office/officeart/2005/8/layout/vList2"/>
    <dgm:cxn modelId="{8865F29D-325E-47F6-B682-61D712C54578}" srcId="{6E0235C9-5F18-4C4C-A2FB-E5E2F492B75C}" destId="{FF8E8582-0FD1-427C-8440-374FCC46F0B3}" srcOrd="0" destOrd="0" parTransId="{C2E0CB2A-18BF-4FF1-9FDE-4795F2D9F367}" sibTransId="{B9AB2AC5-58EA-418C-99FD-143F3E7C4BED}"/>
    <dgm:cxn modelId="{C61557A0-3317-40A5-99BE-F8CF93E6235E}" type="presOf" srcId="{6E0235C9-5F18-4C4C-A2FB-E5E2F492B75C}" destId="{5D77815C-D1A2-4057-AFF0-81AB73E851B1}" srcOrd="0" destOrd="0" presId="urn:microsoft.com/office/officeart/2005/8/layout/vList2"/>
    <dgm:cxn modelId="{4DDFD9A2-11B7-485D-ACED-C079C6E138A2}" srcId="{6E0235C9-5F18-4C4C-A2FB-E5E2F492B75C}" destId="{3530BC7D-E363-48D3-8660-D3D51847A6D2}" srcOrd="1" destOrd="0" parTransId="{EE862A7D-8278-45C0-A409-064AD5E49217}" sibTransId="{B3673BAD-53FF-46F1-A195-A41ED08B1B1F}"/>
    <dgm:cxn modelId="{B46AD7EB-3561-42CA-9552-F1F369EAC31A}" srcId="{6E0235C9-5F18-4C4C-A2FB-E5E2F492B75C}" destId="{DB1C4FC8-D147-45FF-B8B5-D2D22CA33D08}" srcOrd="2" destOrd="0" parTransId="{520AA056-DBEA-42EC-BF92-33CAC66C6278}" sibTransId="{5FA7D849-20D9-4F8B-8D4F-1B2C5E9423BA}"/>
    <dgm:cxn modelId="{51BDDCDE-852A-4F6C-AF40-22FFD227020E}" type="presParOf" srcId="{5D77815C-D1A2-4057-AFF0-81AB73E851B1}" destId="{5282C77C-1CA4-4427-8E8D-7C93C69B3EDC}" srcOrd="0" destOrd="0" presId="urn:microsoft.com/office/officeart/2005/8/layout/vList2"/>
    <dgm:cxn modelId="{F67E5239-19D6-4541-85F0-7A48729887C2}" type="presParOf" srcId="{5D77815C-D1A2-4057-AFF0-81AB73E851B1}" destId="{C4317F2B-C599-4059-8E7C-5C5B5CA9196C}" srcOrd="1" destOrd="0" presId="urn:microsoft.com/office/officeart/2005/8/layout/vList2"/>
    <dgm:cxn modelId="{51D212C6-73F1-4A3C-9662-801FAF4745B3}" type="presParOf" srcId="{5D77815C-D1A2-4057-AFF0-81AB73E851B1}" destId="{938E3099-5AA5-490A-8484-83853F91EB40}" srcOrd="2" destOrd="0" presId="urn:microsoft.com/office/officeart/2005/8/layout/vList2"/>
    <dgm:cxn modelId="{97C10559-C84B-406F-B9A0-19CB40D8A5E3}" type="presParOf" srcId="{5D77815C-D1A2-4057-AFF0-81AB73E851B1}" destId="{8F577370-32DA-4CDF-A93C-ABE193D3114D}" srcOrd="3" destOrd="0" presId="urn:microsoft.com/office/officeart/2005/8/layout/vList2"/>
    <dgm:cxn modelId="{2646EA5E-C9D4-418B-A5B1-18183368E468}" type="presParOf" srcId="{5D77815C-D1A2-4057-AFF0-81AB73E851B1}" destId="{D62B422E-F6AA-45F7-81B6-4223BC7B61C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59B5C9-81F5-4E6F-9120-61BD04D088DF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CA96DF17-B10A-44A0-99F4-578032D85925}">
      <dgm:prSet phldrT="[文本]" custT="1"/>
      <dgm:spPr/>
      <dgm:t>
        <a:bodyPr/>
        <a:lstStyle/>
        <a:p>
          <a:pPr>
            <a:buAutoNum type="arabicPeriod"/>
          </a:pPr>
          <a:r>
            <a:rPr lang="en-US" altLang="zh-CN" sz="2400" b="1" spc="-15" baseline="0" noProof="0" dirty="0">
              <a:latin typeface="+mn-ea"/>
              <a:ea typeface="+mn-ea"/>
              <a:cs typeface="SimSun" pitchFamily="2" charset="0"/>
            </a:rPr>
            <a:t>1.编写提纲的意义</a:t>
          </a:r>
          <a:endParaRPr lang="zh-CN" altLang="en-US" sz="2400" b="1" dirty="0">
            <a:latin typeface="+mn-ea"/>
            <a:ea typeface="+mn-ea"/>
          </a:endParaRPr>
        </a:p>
      </dgm:t>
    </dgm:pt>
    <dgm:pt modelId="{756FE354-681C-4B5D-A21C-ACDF837632C7}" type="parTrans" cxnId="{B556CAB8-357D-4CC0-8B3D-A2C624410FD3}">
      <dgm:prSet/>
      <dgm:spPr/>
      <dgm:t>
        <a:bodyPr/>
        <a:lstStyle/>
        <a:p>
          <a:endParaRPr lang="zh-CN" altLang="en-US"/>
        </a:p>
      </dgm:t>
    </dgm:pt>
    <dgm:pt modelId="{41D6CE6D-9FCE-4E6F-8332-B78B0E4E545C}" type="sibTrans" cxnId="{B556CAB8-357D-4CC0-8B3D-A2C624410FD3}">
      <dgm:prSet/>
      <dgm:spPr/>
      <dgm:t>
        <a:bodyPr/>
        <a:lstStyle/>
        <a:p>
          <a:endParaRPr lang="zh-CN" altLang="en-US"/>
        </a:p>
      </dgm:t>
    </dgm:pt>
    <dgm:pt modelId="{45332E85-66F9-4CA3-9390-54A8119F96AA}">
      <dgm:prSet custT="1"/>
      <dgm:spPr/>
      <dgm:t>
        <a:bodyPr/>
        <a:lstStyle/>
        <a:p>
          <a:r>
            <a:rPr lang="en-US" altLang="zh-CN" sz="2000" spc="-15" baseline="0" noProof="0">
              <a:latin typeface="+mn-ea"/>
              <a:ea typeface="+mn-ea"/>
              <a:cs typeface="SimSun" pitchFamily="2" charset="0"/>
            </a:rPr>
            <a:t>第一</a:t>
          </a:r>
          <a:r>
            <a:rPr lang="en-US" altLang="zh-CN" sz="2000" spc="0" baseline="0" noProof="0">
              <a:latin typeface="+mn-ea"/>
              <a:ea typeface="+mn-ea"/>
              <a:cs typeface="SimSun" pitchFamily="2" charset="0"/>
            </a:rPr>
            <a:t>，方便梳理总体思路。</a:t>
          </a:r>
          <a:endParaRPr lang="en-US" altLang="zh-CN" sz="2000" spc="0" baseline="0" noProof="0" dirty="0">
            <a:latin typeface="+mn-ea"/>
            <a:ea typeface="+mn-ea"/>
            <a:cs typeface="Arial" pitchFamily="34" charset="0"/>
          </a:endParaRPr>
        </a:p>
      </dgm:t>
    </dgm:pt>
    <dgm:pt modelId="{3C6C2440-69C8-4838-9A88-052A71ADE8DC}" type="parTrans" cxnId="{B266BD6E-90B6-4DCF-9D6D-3A3521763892}">
      <dgm:prSet/>
      <dgm:spPr/>
      <dgm:t>
        <a:bodyPr/>
        <a:lstStyle/>
        <a:p>
          <a:endParaRPr lang="zh-CN" altLang="en-US"/>
        </a:p>
      </dgm:t>
    </dgm:pt>
    <dgm:pt modelId="{83469FDA-2315-4D3E-B4C7-7C7CD13D0C8B}" type="sibTrans" cxnId="{B266BD6E-90B6-4DCF-9D6D-3A3521763892}">
      <dgm:prSet/>
      <dgm:spPr/>
      <dgm:t>
        <a:bodyPr/>
        <a:lstStyle/>
        <a:p>
          <a:endParaRPr lang="zh-CN" altLang="en-US"/>
        </a:p>
      </dgm:t>
    </dgm:pt>
    <dgm:pt modelId="{9331B87A-2B75-4982-AE48-AF30B415E113}">
      <dgm:prSet custT="1"/>
      <dgm:spPr/>
      <dgm:t>
        <a:bodyPr/>
        <a:lstStyle/>
        <a:p>
          <a:r>
            <a:rPr lang="en-US" altLang="zh-CN" sz="2000" spc="10" baseline="0" noProof="0" dirty="0" err="1">
              <a:latin typeface="+mn-ea"/>
              <a:ea typeface="+mn-ea"/>
              <a:cs typeface="SimSun" pitchFamily="2" charset="0"/>
            </a:rPr>
            <a:t>第二，有利于毕业论文（设计）前后呼应</a:t>
          </a:r>
          <a:r>
            <a:rPr lang="en-US" altLang="zh-CN" sz="2000" spc="10" baseline="0" noProof="0" dirty="0">
              <a:latin typeface="+mn-ea"/>
              <a:ea typeface="+mn-ea"/>
              <a:cs typeface="SimSun" pitchFamily="2" charset="0"/>
            </a:rPr>
            <a:t>。</a:t>
          </a:r>
        </a:p>
      </dgm:t>
    </dgm:pt>
    <dgm:pt modelId="{D882E823-728A-4EF0-823F-9515E56ADD35}" type="parTrans" cxnId="{131F78AB-0332-4069-8C51-ADB75C5A6F37}">
      <dgm:prSet/>
      <dgm:spPr/>
      <dgm:t>
        <a:bodyPr/>
        <a:lstStyle/>
        <a:p>
          <a:endParaRPr lang="zh-CN" altLang="en-US"/>
        </a:p>
      </dgm:t>
    </dgm:pt>
    <dgm:pt modelId="{21E03E84-5FA2-44FB-A97D-A982185AF94C}" type="sibTrans" cxnId="{131F78AB-0332-4069-8C51-ADB75C5A6F37}">
      <dgm:prSet/>
      <dgm:spPr/>
      <dgm:t>
        <a:bodyPr/>
        <a:lstStyle/>
        <a:p>
          <a:endParaRPr lang="zh-CN" altLang="en-US"/>
        </a:p>
      </dgm:t>
    </dgm:pt>
    <dgm:pt modelId="{4D75959C-6176-4719-A096-86DD672F92A0}">
      <dgm:prSet custT="1"/>
      <dgm:spPr/>
      <dgm:t>
        <a:bodyPr/>
        <a:lstStyle/>
        <a:p>
          <a:r>
            <a:rPr lang="en-US" altLang="zh-CN" sz="2000" spc="-15" baseline="0" noProof="0" dirty="0" err="1">
              <a:latin typeface="+mn-ea"/>
              <a:ea typeface="+mn-ea"/>
              <a:cs typeface="SimSun" pitchFamily="2" charset="0"/>
            </a:rPr>
            <a:t>第三</a:t>
          </a:r>
          <a:r>
            <a:rPr lang="en-US" altLang="zh-CN" sz="2000" spc="0" baseline="0" noProof="0" dirty="0" err="1">
              <a:latin typeface="+mn-ea"/>
              <a:ea typeface="+mn-ea"/>
              <a:cs typeface="SimSun" pitchFamily="2" charset="0"/>
            </a:rPr>
            <a:t>，有利于及时调整，避免大返工</a:t>
          </a:r>
          <a:r>
            <a:rPr lang="en-US" altLang="zh-CN" sz="20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spc="0" baseline="0" noProof="0" dirty="0">
            <a:latin typeface="+mn-ea"/>
            <a:ea typeface="+mn-ea"/>
            <a:cs typeface="Arial" pitchFamily="34" charset="0"/>
          </a:endParaRPr>
        </a:p>
      </dgm:t>
    </dgm:pt>
    <dgm:pt modelId="{D6D3233F-BC69-4814-953E-1F203E6F97D8}" type="parTrans" cxnId="{4796792A-0FA5-4FBA-8D6A-61AB718E3F8C}">
      <dgm:prSet/>
      <dgm:spPr/>
      <dgm:t>
        <a:bodyPr/>
        <a:lstStyle/>
        <a:p>
          <a:endParaRPr lang="zh-CN" altLang="en-US"/>
        </a:p>
      </dgm:t>
    </dgm:pt>
    <dgm:pt modelId="{8092527A-C735-457A-BA59-0F8AB87B4A00}" type="sibTrans" cxnId="{4796792A-0FA5-4FBA-8D6A-61AB718E3F8C}">
      <dgm:prSet/>
      <dgm:spPr/>
      <dgm:t>
        <a:bodyPr/>
        <a:lstStyle/>
        <a:p>
          <a:endParaRPr lang="zh-CN" altLang="en-US"/>
        </a:p>
      </dgm:t>
    </dgm:pt>
    <dgm:pt modelId="{59FA9ACF-2F1D-4AC5-97E7-A4DF0CC7E893}">
      <dgm:prSet custT="1"/>
      <dgm:spPr/>
      <dgm:t>
        <a:bodyPr/>
        <a:lstStyle/>
        <a:p>
          <a:r>
            <a:rPr lang="en-US" altLang="zh-CN" sz="2400" b="1" spc="-15" baseline="0" noProof="0">
              <a:latin typeface="+mn-ea"/>
              <a:ea typeface="+mn-ea"/>
              <a:cs typeface="SimSun" pitchFamily="2" charset="0"/>
            </a:rPr>
            <a:t>2.拟写提纲的原则</a:t>
          </a:r>
          <a:endParaRPr lang="en-US" altLang="zh-CN" sz="2400" b="1" spc="-15" baseline="0" noProof="0" dirty="0">
            <a:latin typeface="+mn-ea"/>
            <a:ea typeface="+mn-ea"/>
            <a:cs typeface="SimSun" pitchFamily="2" charset="0"/>
          </a:endParaRPr>
        </a:p>
      </dgm:t>
    </dgm:pt>
    <dgm:pt modelId="{4A260679-1754-4EBC-8E28-3916008A6B07}" type="parTrans" cxnId="{36509FED-08FF-4BFE-B6C5-58AF5C71FC6D}">
      <dgm:prSet/>
      <dgm:spPr/>
      <dgm:t>
        <a:bodyPr/>
        <a:lstStyle/>
        <a:p>
          <a:endParaRPr lang="zh-CN" altLang="en-US"/>
        </a:p>
      </dgm:t>
    </dgm:pt>
    <dgm:pt modelId="{D9251F51-6539-4B5C-A372-75D6682836DD}" type="sibTrans" cxnId="{36509FED-08FF-4BFE-B6C5-58AF5C71FC6D}">
      <dgm:prSet/>
      <dgm:spPr/>
      <dgm:t>
        <a:bodyPr/>
        <a:lstStyle/>
        <a:p>
          <a:endParaRPr lang="zh-CN" altLang="en-US"/>
        </a:p>
      </dgm:t>
    </dgm:pt>
    <dgm:pt modelId="{AA671D8F-326E-4DEC-9492-E21B42FFA3EF}">
      <dgm:prSet custT="1"/>
      <dgm:spPr/>
      <dgm:t>
        <a:bodyPr/>
        <a:lstStyle/>
        <a:p>
          <a:r>
            <a:rPr lang="zh-CN" altLang="en-US" sz="2000" spc="-15" baseline="0" noProof="0" dirty="0">
              <a:latin typeface="+mn-ea"/>
              <a:ea typeface="+mn-ea"/>
              <a:cs typeface="SimSun" pitchFamily="2" charset="0"/>
            </a:rPr>
            <a:t>第一，</a:t>
          </a:r>
          <a:r>
            <a:rPr lang="en-US" altLang="zh-CN" sz="2000" spc="0" baseline="0" noProof="0" dirty="0" err="1">
              <a:latin typeface="+mn-ea"/>
              <a:ea typeface="+mn-ea"/>
              <a:cs typeface="SimSun" pitchFamily="2" charset="0"/>
            </a:rPr>
            <a:t>纲目要紧扣主题和论点</a:t>
          </a:r>
          <a:r>
            <a:rPr lang="en-US" altLang="zh-CN" sz="20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spc="0" baseline="0" noProof="0" dirty="0">
            <a:latin typeface="+mn-ea"/>
            <a:ea typeface="+mn-ea"/>
            <a:cs typeface="Arial" pitchFamily="34" charset="0"/>
          </a:endParaRPr>
        </a:p>
      </dgm:t>
    </dgm:pt>
    <dgm:pt modelId="{99FF9E91-F6FC-4666-BCC0-96FD0F9A2302}" type="parTrans" cxnId="{5A1FAF7C-C694-4D56-9BF2-195C7FA4600D}">
      <dgm:prSet/>
      <dgm:spPr/>
      <dgm:t>
        <a:bodyPr/>
        <a:lstStyle/>
        <a:p>
          <a:endParaRPr lang="zh-CN" altLang="en-US"/>
        </a:p>
      </dgm:t>
    </dgm:pt>
    <dgm:pt modelId="{5107E8DC-888F-472F-AD32-49ED1A4DCE33}" type="sibTrans" cxnId="{5A1FAF7C-C694-4D56-9BF2-195C7FA4600D}">
      <dgm:prSet/>
      <dgm:spPr/>
      <dgm:t>
        <a:bodyPr/>
        <a:lstStyle/>
        <a:p>
          <a:endParaRPr lang="zh-CN" altLang="en-US"/>
        </a:p>
      </dgm:t>
    </dgm:pt>
    <dgm:pt modelId="{711D5DF4-E348-4FDD-BE62-AB2833E220CF}">
      <dgm:prSet custT="1"/>
      <dgm:spPr/>
      <dgm:t>
        <a:bodyPr/>
        <a:lstStyle/>
        <a:p>
          <a:r>
            <a:rPr lang="zh-CN" altLang="en-US" sz="2000" spc="0" baseline="0" noProof="0" dirty="0">
              <a:latin typeface="+mn-ea"/>
              <a:ea typeface="+mn-ea"/>
              <a:cs typeface="SimSun" pitchFamily="2" charset="0"/>
            </a:rPr>
            <a:t>第三，</a:t>
          </a:r>
          <a:r>
            <a:rPr lang="en-US" altLang="zh-CN" sz="2000" spc="0" baseline="0" noProof="0" dirty="0" err="1">
              <a:latin typeface="+mn-ea"/>
              <a:ea typeface="+mn-ea"/>
              <a:cs typeface="SimSun" pitchFamily="2" charset="0"/>
            </a:rPr>
            <a:t>纲目结构要完整齐备</a:t>
          </a:r>
          <a:r>
            <a:rPr lang="en-US" altLang="zh-CN" sz="20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spc="0" baseline="0" noProof="0" dirty="0">
            <a:latin typeface="+mn-ea"/>
            <a:ea typeface="+mn-ea"/>
            <a:cs typeface="Arial" pitchFamily="34" charset="0"/>
          </a:endParaRPr>
        </a:p>
      </dgm:t>
    </dgm:pt>
    <dgm:pt modelId="{C254A483-96B5-4C4D-A3BC-DD9AE65105EB}" type="parTrans" cxnId="{F75144B1-CF49-4262-BC55-A42E35CF160F}">
      <dgm:prSet/>
      <dgm:spPr/>
      <dgm:t>
        <a:bodyPr/>
        <a:lstStyle/>
        <a:p>
          <a:endParaRPr lang="zh-CN" altLang="en-US"/>
        </a:p>
      </dgm:t>
    </dgm:pt>
    <dgm:pt modelId="{7DD5C1ED-673F-49EA-9614-0292B9648D4F}" type="sibTrans" cxnId="{F75144B1-CF49-4262-BC55-A42E35CF160F}">
      <dgm:prSet/>
      <dgm:spPr/>
      <dgm:t>
        <a:bodyPr/>
        <a:lstStyle/>
        <a:p>
          <a:endParaRPr lang="zh-CN" altLang="en-US"/>
        </a:p>
      </dgm:t>
    </dgm:pt>
    <dgm:pt modelId="{97C57A7C-60EC-4DA6-AF02-BB4CFDA88C71}">
      <dgm:prSet custT="1"/>
      <dgm:spPr/>
      <dgm:t>
        <a:bodyPr/>
        <a:lstStyle/>
        <a:p>
          <a:r>
            <a:rPr lang="zh-CN" altLang="en-US" sz="2000" spc="0" baseline="0" noProof="0" dirty="0">
              <a:latin typeface="+mn-ea"/>
              <a:ea typeface="+mn-ea"/>
              <a:cs typeface="SimSun" pitchFamily="2" charset="0"/>
            </a:rPr>
            <a:t>第二，</a:t>
          </a:r>
          <a:r>
            <a:rPr lang="en-US" altLang="zh-CN" sz="2000" spc="0" baseline="0" noProof="0" dirty="0" err="1">
              <a:latin typeface="+mn-ea"/>
              <a:ea typeface="+mn-ea"/>
              <a:cs typeface="SimSun" pitchFamily="2" charset="0"/>
            </a:rPr>
            <a:t>纲目结构要有逻辑性</a:t>
          </a:r>
          <a:r>
            <a:rPr lang="en-US" altLang="zh-CN" sz="20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spc="0" baseline="0" noProof="0" dirty="0">
            <a:latin typeface="+mn-ea"/>
            <a:ea typeface="+mn-ea"/>
            <a:cs typeface="Arial" pitchFamily="34" charset="0"/>
          </a:endParaRPr>
        </a:p>
      </dgm:t>
    </dgm:pt>
    <dgm:pt modelId="{F212345A-1A7B-4D55-91E2-87E41121FD1A}" type="parTrans" cxnId="{A94B6FE7-6A4C-4BC4-9477-40E56C404025}">
      <dgm:prSet/>
      <dgm:spPr/>
      <dgm:t>
        <a:bodyPr/>
        <a:lstStyle/>
        <a:p>
          <a:endParaRPr lang="zh-CN" altLang="en-US"/>
        </a:p>
      </dgm:t>
    </dgm:pt>
    <dgm:pt modelId="{7D142056-9801-43F0-8D86-6B3BB4853CF8}" type="sibTrans" cxnId="{A94B6FE7-6A4C-4BC4-9477-40E56C404025}">
      <dgm:prSet/>
      <dgm:spPr/>
      <dgm:t>
        <a:bodyPr/>
        <a:lstStyle/>
        <a:p>
          <a:endParaRPr lang="zh-CN" altLang="en-US"/>
        </a:p>
      </dgm:t>
    </dgm:pt>
    <dgm:pt modelId="{6E27A61E-299F-4E61-8C24-D56C06007C95}" type="pres">
      <dgm:prSet presAssocID="{3E59B5C9-81F5-4E6F-9120-61BD04D088DF}" presName="linear" presStyleCnt="0">
        <dgm:presLayoutVars>
          <dgm:dir/>
          <dgm:animLvl val="lvl"/>
          <dgm:resizeHandles val="exact"/>
        </dgm:presLayoutVars>
      </dgm:prSet>
      <dgm:spPr/>
    </dgm:pt>
    <dgm:pt modelId="{00FD5D65-7081-4D53-82AE-905C1AC63E7C}" type="pres">
      <dgm:prSet presAssocID="{CA96DF17-B10A-44A0-99F4-578032D85925}" presName="parentLin" presStyleCnt="0"/>
      <dgm:spPr/>
    </dgm:pt>
    <dgm:pt modelId="{B8C9C344-C162-404F-8CF2-E90700AF73DB}" type="pres">
      <dgm:prSet presAssocID="{CA96DF17-B10A-44A0-99F4-578032D85925}" presName="parentLeftMargin" presStyleLbl="node1" presStyleIdx="0" presStyleCnt="2"/>
      <dgm:spPr/>
    </dgm:pt>
    <dgm:pt modelId="{970C87EC-901D-4FF7-AF4E-4C7B401D98B3}" type="pres">
      <dgm:prSet presAssocID="{CA96DF17-B10A-44A0-99F4-578032D8592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2205D50-2273-45BE-8686-DBAFF5A3E1AB}" type="pres">
      <dgm:prSet presAssocID="{CA96DF17-B10A-44A0-99F4-578032D85925}" presName="negativeSpace" presStyleCnt="0"/>
      <dgm:spPr/>
    </dgm:pt>
    <dgm:pt modelId="{8CDBDE0D-000A-44AC-8B47-B9DB7879A9CF}" type="pres">
      <dgm:prSet presAssocID="{CA96DF17-B10A-44A0-99F4-578032D85925}" presName="childText" presStyleLbl="conFgAcc1" presStyleIdx="0" presStyleCnt="2">
        <dgm:presLayoutVars>
          <dgm:bulletEnabled val="1"/>
        </dgm:presLayoutVars>
      </dgm:prSet>
      <dgm:spPr/>
    </dgm:pt>
    <dgm:pt modelId="{93C33E72-4897-4E2B-B7B5-C7B6A1E17517}" type="pres">
      <dgm:prSet presAssocID="{41D6CE6D-9FCE-4E6F-8332-B78B0E4E545C}" presName="spaceBetweenRectangles" presStyleCnt="0"/>
      <dgm:spPr/>
    </dgm:pt>
    <dgm:pt modelId="{88D89A41-1E35-47B8-B3DE-C235E0532316}" type="pres">
      <dgm:prSet presAssocID="{59FA9ACF-2F1D-4AC5-97E7-A4DF0CC7E893}" presName="parentLin" presStyleCnt="0"/>
      <dgm:spPr/>
    </dgm:pt>
    <dgm:pt modelId="{C6F6BFB9-AAF4-45BB-8243-11F2429F51B2}" type="pres">
      <dgm:prSet presAssocID="{59FA9ACF-2F1D-4AC5-97E7-A4DF0CC7E893}" presName="parentLeftMargin" presStyleLbl="node1" presStyleIdx="0" presStyleCnt="2"/>
      <dgm:spPr/>
    </dgm:pt>
    <dgm:pt modelId="{6B941A89-74EF-4084-9BB0-335D7F8581F7}" type="pres">
      <dgm:prSet presAssocID="{59FA9ACF-2F1D-4AC5-97E7-A4DF0CC7E89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63797E5-4154-4BD5-9AE0-F636A3457E5E}" type="pres">
      <dgm:prSet presAssocID="{59FA9ACF-2F1D-4AC5-97E7-A4DF0CC7E893}" presName="negativeSpace" presStyleCnt="0"/>
      <dgm:spPr/>
    </dgm:pt>
    <dgm:pt modelId="{26D4705C-11C6-4776-B187-F577EF1AE194}" type="pres">
      <dgm:prSet presAssocID="{59FA9ACF-2F1D-4AC5-97E7-A4DF0CC7E893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9B05E708-BD71-4AD0-A8E7-CF9E394E8498}" type="presOf" srcId="{4D75959C-6176-4719-A096-86DD672F92A0}" destId="{8CDBDE0D-000A-44AC-8B47-B9DB7879A9CF}" srcOrd="0" destOrd="2" presId="urn:microsoft.com/office/officeart/2005/8/layout/list1"/>
    <dgm:cxn modelId="{CFB88D1C-66C6-422F-9E8C-EBC078F6E5D6}" type="presOf" srcId="{3E59B5C9-81F5-4E6F-9120-61BD04D088DF}" destId="{6E27A61E-299F-4E61-8C24-D56C06007C95}" srcOrd="0" destOrd="0" presId="urn:microsoft.com/office/officeart/2005/8/layout/list1"/>
    <dgm:cxn modelId="{4796792A-0FA5-4FBA-8D6A-61AB718E3F8C}" srcId="{CA96DF17-B10A-44A0-99F4-578032D85925}" destId="{4D75959C-6176-4719-A096-86DD672F92A0}" srcOrd="2" destOrd="0" parTransId="{D6D3233F-BC69-4814-953E-1F203E6F97D8}" sibTransId="{8092527A-C735-457A-BA59-0F8AB87B4A00}"/>
    <dgm:cxn modelId="{08D6192F-D44A-4009-BC56-8ADBB9F13B10}" type="presOf" srcId="{97C57A7C-60EC-4DA6-AF02-BB4CFDA88C71}" destId="{26D4705C-11C6-4776-B187-F577EF1AE194}" srcOrd="0" destOrd="1" presId="urn:microsoft.com/office/officeart/2005/8/layout/list1"/>
    <dgm:cxn modelId="{9CBA9834-128F-402F-AE58-44377E6F045B}" type="presOf" srcId="{59FA9ACF-2F1D-4AC5-97E7-A4DF0CC7E893}" destId="{C6F6BFB9-AAF4-45BB-8243-11F2429F51B2}" srcOrd="0" destOrd="0" presId="urn:microsoft.com/office/officeart/2005/8/layout/list1"/>
    <dgm:cxn modelId="{3E8EAA43-B451-430B-93AC-B09FF0C7FCB0}" type="presOf" srcId="{AA671D8F-326E-4DEC-9492-E21B42FFA3EF}" destId="{26D4705C-11C6-4776-B187-F577EF1AE194}" srcOrd="0" destOrd="0" presId="urn:microsoft.com/office/officeart/2005/8/layout/list1"/>
    <dgm:cxn modelId="{D8DC6444-C3FD-4DE0-8639-416C4314330E}" type="presOf" srcId="{45332E85-66F9-4CA3-9390-54A8119F96AA}" destId="{8CDBDE0D-000A-44AC-8B47-B9DB7879A9CF}" srcOrd="0" destOrd="0" presId="urn:microsoft.com/office/officeart/2005/8/layout/list1"/>
    <dgm:cxn modelId="{B266BD6E-90B6-4DCF-9D6D-3A3521763892}" srcId="{CA96DF17-B10A-44A0-99F4-578032D85925}" destId="{45332E85-66F9-4CA3-9390-54A8119F96AA}" srcOrd="0" destOrd="0" parTransId="{3C6C2440-69C8-4838-9A88-052A71ADE8DC}" sibTransId="{83469FDA-2315-4D3E-B4C7-7C7CD13D0C8B}"/>
    <dgm:cxn modelId="{8781B973-B4BD-4567-BB20-A19703AD4A48}" type="presOf" srcId="{CA96DF17-B10A-44A0-99F4-578032D85925}" destId="{970C87EC-901D-4FF7-AF4E-4C7B401D98B3}" srcOrd="1" destOrd="0" presId="urn:microsoft.com/office/officeart/2005/8/layout/list1"/>
    <dgm:cxn modelId="{5A1FAF7C-C694-4D56-9BF2-195C7FA4600D}" srcId="{59FA9ACF-2F1D-4AC5-97E7-A4DF0CC7E893}" destId="{AA671D8F-326E-4DEC-9492-E21B42FFA3EF}" srcOrd="0" destOrd="0" parTransId="{99FF9E91-F6FC-4666-BCC0-96FD0F9A2302}" sibTransId="{5107E8DC-888F-472F-AD32-49ED1A4DCE33}"/>
    <dgm:cxn modelId="{EAA5C385-9FFE-4186-AB7E-C38CF69F9E70}" type="presOf" srcId="{711D5DF4-E348-4FDD-BE62-AB2833E220CF}" destId="{26D4705C-11C6-4776-B187-F577EF1AE194}" srcOrd="0" destOrd="2" presId="urn:microsoft.com/office/officeart/2005/8/layout/list1"/>
    <dgm:cxn modelId="{C8BCD3A6-EF99-4D1D-8F14-1EAFA86BBEFA}" type="presOf" srcId="{59FA9ACF-2F1D-4AC5-97E7-A4DF0CC7E893}" destId="{6B941A89-74EF-4084-9BB0-335D7F8581F7}" srcOrd="1" destOrd="0" presId="urn:microsoft.com/office/officeart/2005/8/layout/list1"/>
    <dgm:cxn modelId="{131F78AB-0332-4069-8C51-ADB75C5A6F37}" srcId="{CA96DF17-B10A-44A0-99F4-578032D85925}" destId="{9331B87A-2B75-4982-AE48-AF30B415E113}" srcOrd="1" destOrd="0" parTransId="{D882E823-728A-4EF0-823F-9515E56ADD35}" sibTransId="{21E03E84-5FA2-44FB-A97D-A982185AF94C}"/>
    <dgm:cxn modelId="{F75144B1-CF49-4262-BC55-A42E35CF160F}" srcId="{59FA9ACF-2F1D-4AC5-97E7-A4DF0CC7E893}" destId="{711D5DF4-E348-4FDD-BE62-AB2833E220CF}" srcOrd="2" destOrd="0" parTransId="{C254A483-96B5-4C4D-A3BC-DD9AE65105EB}" sibTransId="{7DD5C1ED-673F-49EA-9614-0292B9648D4F}"/>
    <dgm:cxn modelId="{B556CAB8-357D-4CC0-8B3D-A2C624410FD3}" srcId="{3E59B5C9-81F5-4E6F-9120-61BD04D088DF}" destId="{CA96DF17-B10A-44A0-99F4-578032D85925}" srcOrd="0" destOrd="0" parTransId="{756FE354-681C-4B5D-A21C-ACDF837632C7}" sibTransId="{41D6CE6D-9FCE-4E6F-8332-B78B0E4E545C}"/>
    <dgm:cxn modelId="{F88F2DCD-6FBE-4333-8124-6D50A3416BF7}" type="presOf" srcId="{9331B87A-2B75-4982-AE48-AF30B415E113}" destId="{8CDBDE0D-000A-44AC-8B47-B9DB7879A9CF}" srcOrd="0" destOrd="1" presId="urn:microsoft.com/office/officeart/2005/8/layout/list1"/>
    <dgm:cxn modelId="{A94B6FE7-6A4C-4BC4-9477-40E56C404025}" srcId="{59FA9ACF-2F1D-4AC5-97E7-A4DF0CC7E893}" destId="{97C57A7C-60EC-4DA6-AF02-BB4CFDA88C71}" srcOrd="1" destOrd="0" parTransId="{F212345A-1A7B-4D55-91E2-87E41121FD1A}" sibTransId="{7D142056-9801-43F0-8D86-6B3BB4853CF8}"/>
    <dgm:cxn modelId="{36509FED-08FF-4BFE-B6C5-58AF5C71FC6D}" srcId="{3E59B5C9-81F5-4E6F-9120-61BD04D088DF}" destId="{59FA9ACF-2F1D-4AC5-97E7-A4DF0CC7E893}" srcOrd="1" destOrd="0" parTransId="{4A260679-1754-4EBC-8E28-3916008A6B07}" sibTransId="{D9251F51-6539-4B5C-A372-75D6682836DD}"/>
    <dgm:cxn modelId="{698914F9-0800-4F3E-B13E-438A337B91C9}" type="presOf" srcId="{CA96DF17-B10A-44A0-99F4-578032D85925}" destId="{B8C9C344-C162-404F-8CF2-E90700AF73DB}" srcOrd="0" destOrd="0" presId="urn:microsoft.com/office/officeart/2005/8/layout/list1"/>
    <dgm:cxn modelId="{CFDD148B-45C7-49BE-9767-2D8CAB98B566}" type="presParOf" srcId="{6E27A61E-299F-4E61-8C24-D56C06007C95}" destId="{00FD5D65-7081-4D53-82AE-905C1AC63E7C}" srcOrd="0" destOrd="0" presId="urn:microsoft.com/office/officeart/2005/8/layout/list1"/>
    <dgm:cxn modelId="{C3049E8C-47B5-440A-869D-2671DD43225C}" type="presParOf" srcId="{00FD5D65-7081-4D53-82AE-905C1AC63E7C}" destId="{B8C9C344-C162-404F-8CF2-E90700AF73DB}" srcOrd="0" destOrd="0" presId="urn:microsoft.com/office/officeart/2005/8/layout/list1"/>
    <dgm:cxn modelId="{CE6FF633-E57B-4E17-AB9D-79B58C38348D}" type="presParOf" srcId="{00FD5D65-7081-4D53-82AE-905C1AC63E7C}" destId="{970C87EC-901D-4FF7-AF4E-4C7B401D98B3}" srcOrd="1" destOrd="0" presId="urn:microsoft.com/office/officeart/2005/8/layout/list1"/>
    <dgm:cxn modelId="{865BC355-C65E-4ED9-9B0F-2F763BB12151}" type="presParOf" srcId="{6E27A61E-299F-4E61-8C24-D56C06007C95}" destId="{52205D50-2273-45BE-8686-DBAFF5A3E1AB}" srcOrd="1" destOrd="0" presId="urn:microsoft.com/office/officeart/2005/8/layout/list1"/>
    <dgm:cxn modelId="{F97A1E1C-BE34-4576-A7F7-73829030ABAA}" type="presParOf" srcId="{6E27A61E-299F-4E61-8C24-D56C06007C95}" destId="{8CDBDE0D-000A-44AC-8B47-B9DB7879A9CF}" srcOrd="2" destOrd="0" presId="urn:microsoft.com/office/officeart/2005/8/layout/list1"/>
    <dgm:cxn modelId="{99CC0E11-19DE-419F-9E4F-99164AB904AE}" type="presParOf" srcId="{6E27A61E-299F-4E61-8C24-D56C06007C95}" destId="{93C33E72-4897-4E2B-B7B5-C7B6A1E17517}" srcOrd="3" destOrd="0" presId="urn:microsoft.com/office/officeart/2005/8/layout/list1"/>
    <dgm:cxn modelId="{78ACAAB6-9365-4BCF-A367-3087EC9AC9FE}" type="presParOf" srcId="{6E27A61E-299F-4E61-8C24-D56C06007C95}" destId="{88D89A41-1E35-47B8-B3DE-C235E0532316}" srcOrd="4" destOrd="0" presId="urn:microsoft.com/office/officeart/2005/8/layout/list1"/>
    <dgm:cxn modelId="{E7D4FF13-BDA7-457E-AA34-36E2A55E5B11}" type="presParOf" srcId="{88D89A41-1E35-47B8-B3DE-C235E0532316}" destId="{C6F6BFB9-AAF4-45BB-8243-11F2429F51B2}" srcOrd="0" destOrd="0" presId="urn:microsoft.com/office/officeart/2005/8/layout/list1"/>
    <dgm:cxn modelId="{3EF1DA57-1671-4CA8-A29A-7A483EF6DB00}" type="presParOf" srcId="{88D89A41-1E35-47B8-B3DE-C235E0532316}" destId="{6B941A89-74EF-4084-9BB0-335D7F8581F7}" srcOrd="1" destOrd="0" presId="urn:microsoft.com/office/officeart/2005/8/layout/list1"/>
    <dgm:cxn modelId="{7A034BDB-0B92-424D-AA06-4EDB9742B87E}" type="presParOf" srcId="{6E27A61E-299F-4E61-8C24-D56C06007C95}" destId="{263797E5-4154-4BD5-9AE0-F636A3457E5E}" srcOrd="5" destOrd="0" presId="urn:microsoft.com/office/officeart/2005/8/layout/list1"/>
    <dgm:cxn modelId="{2DED9EB8-2FF8-4859-BB7D-3E3F0D617705}" type="presParOf" srcId="{6E27A61E-299F-4E61-8C24-D56C06007C95}" destId="{26D4705C-11C6-4776-B187-F577EF1AE194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C3D709-21D7-4A95-9800-6CBE669F42D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07799E8-96AF-490F-B185-6DE3D5EA6D47}">
      <dgm:prSet phldrT="[文本]" custT="1"/>
      <dgm:spPr/>
      <dgm:t>
        <a:bodyPr/>
        <a:lstStyle/>
        <a:p>
          <a:pPr>
            <a:buAutoNum type="arabicPeriod"/>
          </a:pPr>
          <a:r>
            <a:rPr lang="en-US" altLang="zh-CN" sz="24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rPr>
            <a:t>1.围绕中心，紧扣主题</a:t>
          </a:r>
          <a:endParaRPr lang="zh-CN" altLang="en-US" sz="2400" b="1" dirty="0">
            <a:solidFill>
              <a:schemeClr val="accent4">
                <a:lumMod val="50000"/>
              </a:schemeClr>
            </a:solidFill>
            <a:latin typeface="+mn-ea"/>
            <a:ea typeface="+mn-ea"/>
          </a:endParaRPr>
        </a:p>
      </dgm:t>
    </dgm:pt>
    <dgm:pt modelId="{7769CB2F-584C-4D1B-BD5F-0730ABF238A4}" type="parTrans" cxnId="{1207E167-D490-4E7D-BCB1-77E18137E06C}">
      <dgm:prSet/>
      <dgm:spPr/>
      <dgm:t>
        <a:bodyPr/>
        <a:lstStyle/>
        <a:p>
          <a:endParaRPr lang="zh-CN" altLang="en-US"/>
        </a:p>
      </dgm:t>
    </dgm:pt>
    <dgm:pt modelId="{D320469D-5217-4B00-9B9C-73F2EBC62A21}" type="sibTrans" cxnId="{1207E167-D490-4E7D-BCB1-77E18137E06C}">
      <dgm:prSet/>
      <dgm:spPr/>
      <dgm:t>
        <a:bodyPr/>
        <a:lstStyle/>
        <a:p>
          <a:endParaRPr lang="zh-CN" altLang="en-US"/>
        </a:p>
      </dgm:t>
    </dgm:pt>
    <dgm:pt modelId="{659450CD-648D-4ECB-8293-81798D23D35C}">
      <dgm:prSet custT="1"/>
      <dgm:spPr/>
      <dgm:t>
        <a:bodyPr/>
        <a:lstStyle/>
        <a:p>
          <a:r>
            <a:rPr lang="en-US" altLang="zh-CN" sz="2000" dirty="0" err="1"/>
            <a:t>中心论点是毕业论文（设计）的灵魂和核心，材料的取舍、结构的安排甚至句式的选择、词语的使用都要紧紧把握中心论点</a:t>
          </a:r>
          <a:r>
            <a:rPr lang="en-US" altLang="zh-CN" sz="2000" dirty="0"/>
            <a:t>。</a:t>
          </a:r>
        </a:p>
      </dgm:t>
    </dgm:pt>
    <dgm:pt modelId="{375C8AD2-874C-4D01-9C00-1D568698B1CE}" type="parTrans" cxnId="{93BF01F5-D092-4E53-907C-C43B469D02FA}">
      <dgm:prSet/>
      <dgm:spPr/>
      <dgm:t>
        <a:bodyPr/>
        <a:lstStyle/>
        <a:p>
          <a:endParaRPr lang="zh-CN" altLang="en-US"/>
        </a:p>
      </dgm:t>
    </dgm:pt>
    <dgm:pt modelId="{C0BC35D7-2BFF-4F6B-86C1-F110DE8F45CF}" type="sibTrans" cxnId="{93BF01F5-D092-4E53-907C-C43B469D02FA}">
      <dgm:prSet/>
      <dgm:spPr/>
      <dgm:t>
        <a:bodyPr/>
        <a:lstStyle/>
        <a:p>
          <a:endParaRPr lang="zh-CN" altLang="en-US"/>
        </a:p>
      </dgm:t>
    </dgm:pt>
    <dgm:pt modelId="{A1509DCE-4EFA-4486-B218-711727DAA04E}">
      <dgm:prSet custT="1"/>
      <dgm:spPr/>
      <dgm:t>
        <a:bodyPr/>
        <a:lstStyle/>
        <a:p>
          <a:r>
            <a:rPr lang="en-US" altLang="zh-CN" sz="2400" b="1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rPr>
            <a:t>2.思路清晰，完整统一</a:t>
          </a:r>
        </a:p>
      </dgm:t>
    </dgm:pt>
    <dgm:pt modelId="{1C8BC268-472F-4800-97D8-BD598377DBA2}" type="parTrans" cxnId="{3222E68F-A51B-4E91-99C2-4FCB4F1E393C}">
      <dgm:prSet/>
      <dgm:spPr/>
      <dgm:t>
        <a:bodyPr/>
        <a:lstStyle/>
        <a:p>
          <a:endParaRPr lang="zh-CN" altLang="en-US"/>
        </a:p>
      </dgm:t>
    </dgm:pt>
    <dgm:pt modelId="{B0A799C7-195A-4248-AC6E-7C0C612C2980}" type="sibTrans" cxnId="{3222E68F-A51B-4E91-99C2-4FCB4F1E393C}">
      <dgm:prSet/>
      <dgm:spPr/>
      <dgm:t>
        <a:bodyPr/>
        <a:lstStyle/>
        <a:p>
          <a:endParaRPr lang="zh-CN" altLang="en-US"/>
        </a:p>
      </dgm:t>
    </dgm:pt>
    <dgm:pt modelId="{12FBDA33-0160-4187-B0AE-F17EDE3D67DF}">
      <dgm:prSet custT="1"/>
      <dgm:spPr/>
      <dgm:t>
        <a:bodyPr/>
        <a:lstStyle/>
        <a:p>
          <a:r>
            <a:rPr lang="en-US" altLang="zh-CN" sz="2000" dirty="0"/>
            <a:t>比如各段落之间要完整统一，每段论述要点要唯一、不杂乱，还要注意段与段之间的衔接，这样，全文每一段落、每章节、每一部分都能前后照应，浑然天成。</a:t>
          </a:r>
        </a:p>
      </dgm:t>
    </dgm:pt>
    <dgm:pt modelId="{7A630041-1916-45DA-8EA6-DF4C8C385C49}" type="parTrans" cxnId="{D93E167D-E1E4-48EB-99F8-CA459FA907BD}">
      <dgm:prSet/>
      <dgm:spPr/>
      <dgm:t>
        <a:bodyPr/>
        <a:lstStyle/>
        <a:p>
          <a:endParaRPr lang="zh-CN" altLang="en-US"/>
        </a:p>
      </dgm:t>
    </dgm:pt>
    <dgm:pt modelId="{7EFB429C-832C-4B2A-A627-2D760706F4A0}" type="sibTrans" cxnId="{D93E167D-E1E4-48EB-99F8-CA459FA907BD}">
      <dgm:prSet/>
      <dgm:spPr/>
      <dgm:t>
        <a:bodyPr/>
        <a:lstStyle/>
        <a:p>
          <a:endParaRPr lang="zh-CN" altLang="en-US"/>
        </a:p>
      </dgm:t>
    </dgm:pt>
    <dgm:pt modelId="{524E7BD5-2AB8-457E-A4A0-1BFDC6FDA550}" type="pres">
      <dgm:prSet presAssocID="{34C3D709-21D7-4A95-9800-6CBE669F42D8}" presName="vert0" presStyleCnt="0">
        <dgm:presLayoutVars>
          <dgm:dir/>
          <dgm:animOne val="branch"/>
          <dgm:animLvl val="lvl"/>
        </dgm:presLayoutVars>
      </dgm:prSet>
      <dgm:spPr/>
    </dgm:pt>
    <dgm:pt modelId="{DBFBB6BE-EBEE-4724-9E6B-657285E5D104}" type="pres">
      <dgm:prSet presAssocID="{007799E8-96AF-490F-B185-6DE3D5EA6D47}" presName="thickLine" presStyleLbl="alignNode1" presStyleIdx="0" presStyleCnt="2"/>
      <dgm:spPr/>
    </dgm:pt>
    <dgm:pt modelId="{DFF5268E-86FD-4270-89BC-5AA5E307AD15}" type="pres">
      <dgm:prSet presAssocID="{007799E8-96AF-490F-B185-6DE3D5EA6D47}" presName="horz1" presStyleCnt="0"/>
      <dgm:spPr/>
    </dgm:pt>
    <dgm:pt modelId="{2485B8F3-7476-4D9E-B554-238EEB63B36D}" type="pres">
      <dgm:prSet presAssocID="{007799E8-96AF-490F-B185-6DE3D5EA6D47}" presName="tx1" presStyleLbl="revTx" presStyleIdx="0" presStyleCnt="4"/>
      <dgm:spPr/>
    </dgm:pt>
    <dgm:pt modelId="{A2949177-4E9D-4A25-AD2B-5D0244ECCA82}" type="pres">
      <dgm:prSet presAssocID="{007799E8-96AF-490F-B185-6DE3D5EA6D47}" presName="vert1" presStyleCnt="0"/>
      <dgm:spPr/>
    </dgm:pt>
    <dgm:pt modelId="{88CD7AA4-B493-4C02-A770-F2DC03B46416}" type="pres">
      <dgm:prSet presAssocID="{659450CD-648D-4ECB-8293-81798D23D35C}" presName="vertSpace2a" presStyleCnt="0"/>
      <dgm:spPr/>
    </dgm:pt>
    <dgm:pt modelId="{D3625377-962F-4CF0-9C1F-FB2C82EB77C6}" type="pres">
      <dgm:prSet presAssocID="{659450CD-648D-4ECB-8293-81798D23D35C}" presName="horz2" presStyleCnt="0"/>
      <dgm:spPr/>
    </dgm:pt>
    <dgm:pt modelId="{B3849C26-455D-499D-8133-FAE8AA4A742E}" type="pres">
      <dgm:prSet presAssocID="{659450CD-648D-4ECB-8293-81798D23D35C}" presName="horzSpace2" presStyleCnt="0"/>
      <dgm:spPr/>
    </dgm:pt>
    <dgm:pt modelId="{3FE3FCE0-CAEE-4648-94C5-E82B841D670F}" type="pres">
      <dgm:prSet presAssocID="{659450CD-648D-4ECB-8293-81798D23D35C}" presName="tx2" presStyleLbl="revTx" presStyleIdx="1" presStyleCnt="4"/>
      <dgm:spPr/>
    </dgm:pt>
    <dgm:pt modelId="{5B3F64BA-40AB-467B-99CC-6F1479A7B451}" type="pres">
      <dgm:prSet presAssocID="{659450CD-648D-4ECB-8293-81798D23D35C}" presName="vert2" presStyleCnt="0"/>
      <dgm:spPr/>
    </dgm:pt>
    <dgm:pt modelId="{14BF9585-F0CD-4CDA-A6C5-C6D5696313DA}" type="pres">
      <dgm:prSet presAssocID="{659450CD-648D-4ECB-8293-81798D23D35C}" presName="thinLine2b" presStyleLbl="callout" presStyleIdx="0" presStyleCnt="2"/>
      <dgm:spPr/>
    </dgm:pt>
    <dgm:pt modelId="{71FE71BB-9764-4978-B685-00E4E50C2F73}" type="pres">
      <dgm:prSet presAssocID="{659450CD-648D-4ECB-8293-81798D23D35C}" presName="vertSpace2b" presStyleCnt="0"/>
      <dgm:spPr/>
    </dgm:pt>
    <dgm:pt modelId="{958586D6-A415-44DA-BF7F-A9FF7B41040C}" type="pres">
      <dgm:prSet presAssocID="{A1509DCE-4EFA-4486-B218-711727DAA04E}" presName="thickLine" presStyleLbl="alignNode1" presStyleIdx="1" presStyleCnt="2"/>
      <dgm:spPr/>
    </dgm:pt>
    <dgm:pt modelId="{D155189F-0F39-47E8-974A-377F8DC34002}" type="pres">
      <dgm:prSet presAssocID="{A1509DCE-4EFA-4486-B218-711727DAA04E}" presName="horz1" presStyleCnt="0"/>
      <dgm:spPr/>
    </dgm:pt>
    <dgm:pt modelId="{9D4107FC-D4CB-499F-8F68-6E6B1D16BC5C}" type="pres">
      <dgm:prSet presAssocID="{A1509DCE-4EFA-4486-B218-711727DAA04E}" presName="tx1" presStyleLbl="revTx" presStyleIdx="2" presStyleCnt="4"/>
      <dgm:spPr/>
    </dgm:pt>
    <dgm:pt modelId="{504FFFB1-43DA-4C3E-A47C-9DCF254AF100}" type="pres">
      <dgm:prSet presAssocID="{A1509DCE-4EFA-4486-B218-711727DAA04E}" presName="vert1" presStyleCnt="0"/>
      <dgm:spPr/>
    </dgm:pt>
    <dgm:pt modelId="{979F6AFD-C618-4F1F-AB08-4DC35F56C740}" type="pres">
      <dgm:prSet presAssocID="{12FBDA33-0160-4187-B0AE-F17EDE3D67DF}" presName="vertSpace2a" presStyleCnt="0"/>
      <dgm:spPr/>
    </dgm:pt>
    <dgm:pt modelId="{564E65AB-0D06-4D54-901B-A0916946082A}" type="pres">
      <dgm:prSet presAssocID="{12FBDA33-0160-4187-B0AE-F17EDE3D67DF}" presName="horz2" presStyleCnt="0"/>
      <dgm:spPr/>
    </dgm:pt>
    <dgm:pt modelId="{EF6CC49D-AC41-47CD-883E-FA771150AF89}" type="pres">
      <dgm:prSet presAssocID="{12FBDA33-0160-4187-B0AE-F17EDE3D67DF}" presName="horzSpace2" presStyleCnt="0"/>
      <dgm:spPr/>
    </dgm:pt>
    <dgm:pt modelId="{9B557F0F-4147-4C2A-9181-28AB9DD2DC13}" type="pres">
      <dgm:prSet presAssocID="{12FBDA33-0160-4187-B0AE-F17EDE3D67DF}" presName="tx2" presStyleLbl="revTx" presStyleIdx="3" presStyleCnt="4"/>
      <dgm:spPr/>
    </dgm:pt>
    <dgm:pt modelId="{B6B68A8D-4274-46FA-8D56-B1F60BBDA7A2}" type="pres">
      <dgm:prSet presAssocID="{12FBDA33-0160-4187-B0AE-F17EDE3D67DF}" presName="vert2" presStyleCnt="0"/>
      <dgm:spPr/>
    </dgm:pt>
    <dgm:pt modelId="{E661A53D-C948-47A4-A73E-229685EB7D2C}" type="pres">
      <dgm:prSet presAssocID="{12FBDA33-0160-4187-B0AE-F17EDE3D67DF}" presName="thinLine2b" presStyleLbl="callout" presStyleIdx="1" presStyleCnt="2"/>
      <dgm:spPr/>
    </dgm:pt>
    <dgm:pt modelId="{72A9F795-5F6A-40D2-AEFE-97F7D1E9DF53}" type="pres">
      <dgm:prSet presAssocID="{12FBDA33-0160-4187-B0AE-F17EDE3D67DF}" presName="vertSpace2b" presStyleCnt="0"/>
      <dgm:spPr/>
    </dgm:pt>
  </dgm:ptLst>
  <dgm:cxnLst>
    <dgm:cxn modelId="{46718F28-3825-4B02-B85F-FF04B45E2542}" type="presOf" srcId="{A1509DCE-4EFA-4486-B218-711727DAA04E}" destId="{9D4107FC-D4CB-499F-8F68-6E6B1D16BC5C}" srcOrd="0" destOrd="0" presId="urn:microsoft.com/office/officeart/2008/layout/LinedList"/>
    <dgm:cxn modelId="{E371B462-40A3-4B71-984B-ED46E0BF4A05}" type="presOf" srcId="{007799E8-96AF-490F-B185-6DE3D5EA6D47}" destId="{2485B8F3-7476-4D9E-B554-238EEB63B36D}" srcOrd="0" destOrd="0" presId="urn:microsoft.com/office/officeart/2008/layout/LinedList"/>
    <dgm:cxn modelId="{1207E167-D490-4E7D-BCB1-77E18137E06C}" srcId="{34C3D709-21D7-4A95-9800-6CBE669F42D8}" destId="{007799E8-96AF-490F-B185-6DE3D5EA6D47}" srcOrd="0" destOrd="0" parTransId="{7769CB2F-584C-4D1B-BD5F-0730ABF238A4}" sibTransId="{D320469D-5217-4B00-9B9C-73F2EBC62A21}"/>
    <dgm:cxn modelId="{D93E167D-E1E4-48EB-99F8-CA459FA907BD}" srcId="{A1509DCE-4EFA-4486-B218-711727DAA04E}" destId="{12FBDA33-0160-4187-B0AE-F17EDE3D67DF}" srcOrd="0" destOrd="0" parTransId="{7A630041-1916-45DA-8EA6-DF4C8C385C49}" sibTransId="{7EFB429C-832C-4B2A-A627-2D760706F4A0}"/>
    <dgm:cxn modelId="{3222E68F-A51B-4E91-99C2-4FCB4F1E393C}" srcId="{34C3D709-21D7-4A95-9800-6CBE669F42D8}" destId="{A1509DCE-4EFA-4486-B218-711727DAA04E}" srcOrd="1" destOrd="0" parTransId="{1C8BC268-472F-4800-97D8-BD598377DBA2}" sibTransId="{B0A799C7-195A-4248-AC6E-7C0C612C2980}"/>
    <dgm:cxn modelId="{6BB676C0-914E-4DCA-8E31-43F1771B0243}" type="presOf" srcId="{659450CD-648D-4ECB-8293-81798D23D35C}" destId="{3FE3FCE0-CAEE-4648-94C5-E82B841D670F}" srcOrd="0" destOrd="0" presId="urn:microsoft.com/office/officeart/2008/layout/LinedList"/>
    <dgm:cxn modelId="{3302DED3-26CF-47A0-9D3A-4ADFD16BB6A1}" type="presOf" srcId="{34C3D709-21D7-4A95-9800-6CBE669F42D8}" destId="{524E7BD5-2AB8-457E-A4A0-1BFDC6FDA550}" srcOrd="0" destOrd="0" presId="urn:microsoft.com/office/officeart/2008/layout/LinedList"/>
    <dgm:cxn modelId="{93BF01F5-D092-4E53-907C-C43B469D02FA}" srcId="{007799E8-96AF-490F-B185-6DE3D5EA6D47}" destId="{659450CD-648D-4ECB-8293-81798D23D35C}" srcOrd="0" destOrd="0" parTransId="{375C8AD2-874C-4D01-9C00-1D568698B1CE}" sibTransId="{C0BC35D7-2BFF-4F6B-86C1-F110DE8F45CF}"/>
    <dgm:cxn modelId="{086D43FD-A997-4E22-9D45-C6E4E9EA5B89}" type="presOf" srcId="{12FBDA33-0160-4187-B0AE-F17EDE3D67DF}" destId="{9B557F0F-4147-4C2A-9181-28AB9DD2DC13}" srcOrd="0" destOrd="0" presId="urn:microsoft.com/office/officeart/2008/layout/LinedList"/>
    <dgm:cxn modelId="{7CA83E28-41F7-47CB-9BED-972C50281F34}" type="presParOf" srcId="{524E7BD5-2AB8-457E-A4A0-1BFDC6FDA550}" destId="{DBFBB6BE-EBEE-4724-9E6B-657285E5D104}" srcOrd="0" destOrd="0" presId="urn:microsoft.com/office/officeart/2008/layout/LinedList"/>
    <dgm:cxn modelId="{87C9A505-C093-44FE-99EB-EAE241E3F773}" type="presParOf" srcId="{524E7BD5-2AB8-457E-A4A0-1BFDC6FDA550}" destId="{DFF5268E-86FD-4270-89BC-5AA5E307AD15}" srcOrd="1" destOrd="0" presId="urn:microsoft.com/office/officeart/2008/layout/LinedList"/>
    <dgm:cxn modelId="{DD3E03A5-BCE7-4330-B2DC-A1E91C2B91DF}" type="presParOf" srcId="{DFF5268E-86FD-4270-89BC-5AA5E307AD15}" destId="{2485B8F3-7476-4D9E-B554-238EEB63B36D}" srcOrd="0" destOrd="0" presId="urn:microsoft.com/office/officeart/2008/layout/LinedList"/>
    <dgm:cxn modelId="{3704AE29-FDF2-46B4-B631-283A5C3ADD76}" type="presParOf" srcId="{DFF5268E-86FD-4270-89BC-5AA5E307AD15}" destId="{A2949177-4E9D-4A25-AD2B-5D0244ECCA82}" srcOrd="1" destOrd="0" presId="urn:microsoft.com/office/officeart/2008/layout/LinedList"/>
    <dgm:cxn modelId="{51A96C00-C862-4457-BCB3-3BB177B262CF}" type="presParOf" srcId="{A2949177-4E9D-4A25-AD2B-5D0244ECCA82}" destId="{88CD7AA4-B493-4C02-A770-F2DC03B46416}" srcOrd="0" destOrd="0" presId="urn:microsoft.com/office/officeart/2008/layout/LinedList"/>
    <dgm:cxn modelId="{6DE7A5C7-1F9C-4B0C-83E7-36CE4D687BA1}" type="presParOf" srcId="{A2949177-4E9D-4A25-AD2B-5D0244ECCA82}" destId="{D3625377-962F-4CF0-9C1F-FB2C82EB77C6}" srcOrd="1" destOrd="0" presId="urn:microsoft.com/office/officeart/2008/layout/LinedList"/>
    <dgm:cxn modelId="{D68F3802-E008-4266-90D1-9A86653E228E}" type="presParOf" srcId="{D3625377-962F-4CF0-9C1F-FB2C82EB77C6}" destId="{B3849C26-455D-499D-8133-FAE8AA4A742E}" srcOrd="0" destOrd="0" presId="urn:microsoft.com/office/officeart/2008/layout/LinedList"/>
    <dgm:cxn modelId="{5908F76A-DF29-4E01-8073-F92083B76FA5}" type="presParOf" srcId="{D3625377-962F-4CF0-9C1F-FB2C82EB77C6}" destId="{3FE3FCE0-CAEE-4648-94C5-E82B841D670F}" srcOrd="1" destOrd="0" presId="urn:microsoft.com/office/officeart/2008/layout/LinedList"/>
    <dgm:cxn modelId="{BFAA98B1-35F2-4989-BD2F-7F33318A300B}" type="presParOf" srcId="{D3625377-962F-4CF0-9C1F-FB2C82EB77C6}" destId="{5B3F64BA-40AB-467B-99CC-6F1479A7B451}" srcOrd="2" destOrd="0" presId="urn:microsoft.com/office/officeart/2008/layout/LinedList"/>
    <dgm:cxn modelId="{4F4AD23F-617B-423C-885B-AE555E78D405}" type="presParOf" srcId="{A2949177-4E9D-4A25-AD2B-5D0244ECCA82}" destId="{14BF9585-F0CD-4CDA-A6C5-C6D5696313DA}" srcOrd="2" destOrd="0" presId="urn:microsoft.com/office/officeart/2008/layout/LinedList"/>
    <dgm:cxn modelId="{F9B1E9CE-A806-4C0D-8F2C-9B6DF13196F6}" type="presParOf" srcId="{A2949177-4E9D-4A25-AD2B-5D0244ECCA82}" destId="{71FE71BB-9764-4978-B685-00E4E50C2F73}" srcOrd="3" destOrd="0" presId="urn:microsoft.com/office/officeart/2008/layout/LinedList"/>
    <dgm:cxn modelId="{F9C34E2F-62EE-489B-8F2B-0B3D494DA6B9}" type="presParOf" srcId="{524E7BD5-2AB8-457E-A4A0-1BFDC6FDA550}" destId="{958586D6-A415-44DA-BF7F-A9FF7B41040C}" srcOrd="2" destOrd="0" presId="urn:microsoft.com/office/officeart/2008/layout/LinedList"/>
    <dgm:cxn modelId="{278AAEA4-D00E-4DFA-ABC6-BDAD55C20BD9}" type="presParOf" srcId="{524E7BD5-2AB8-457E-A4A0-1BFDC6FDA550}" destId="{D155189F-0F39-47E8-974A-377F8DC34002}" srcOrd="3" destOrd="0" presId="urn:microsoft.com/office/officeart/2008/layout/LinedList"/>
    <dgm:cxn modelId="{10F87BC9-B426-4FFF-A37D-446008CFA6F5}" type="presParOf" srcId="{D155189F-0F39-47E8-974A-377F8DC34002}" destId="{9D4107FC-D4CB-499F-8F68-6E6B1D16BC5C}" srcOrd="0" destOrd="0" presId="urn:microsoft.com/office/officeart/2008/layout/LinedList"/>
    <dgm:cxn modelId="{C374A629-CA1F-49DF-9D15-847BB797235E}" type="presParOf" srcId="{D155189F-0F39-47E8-974A-377F8DC34002}" destId="{504FFFB1-43DA-4C3E-A47C-9DCF254AF100}" srcOrd="1" destOrd="0" presId="urn:microsoft.com/office/officeart/2008/layout/LinedList"/>
    <dgm:cxn modelId="{6BDC340A-441A-43AA-85CC-5B19EE85A824}" type="presParOf" srcId="{504FFFB1-43DA-4C3E-A47C-9DCF254AF100}" destId="{979F6AFD-C618-4F1F-AB08-4DC35F56C740}" srcOrd="0" destOrd="0" presId="urn:microsoft.com/office/officeart/2008/layout/LinedList"/>
    <dgm:cxn modelId="{DF36F325-C449-42F1-8873-91B2707A5A45}" type="presParOf" srcId="{504FFFB1-43DA-4C3E-A47C-9DCF254AF100}" destId="{564E65AB-0D06-4D54-901B-A0916946082A}" srcOrd="1" destOrd="0" presId="urn:microsoft.com/office/officeart/2008/layout/LinedList"/>
    <dgm:cxn modelId="{4B5BB05A-C15C-4AF9-A27D-B65837F71F46}" type="presParOf" srcId="{564E65AB-0D06-4D54-901B-A0916946082A}" destId="{EF6CC49D-AC41-47CD-883E-FA771150AF89}" srcOrd="0" destOrd="0" presId="urn:microsoft.com/office/officeart/2008/layout/LinedList"/>
    <dgm:cxn modelId="{AB37CF10-BFB0-4511-915F-4BBE549F67E6}" type="presParOf" srcId="{564E65AB-0D06-4D54-901B-A0916946082A}" destId="{9B557F0F-4147-4C2A-9181-28AB9DD2DC13}" srcOrd="1" destOrd="0" presId="urn:microsoft.com/office/officeart/2008/layout/LinedList"/>
    <dgm:cxn modelId="{E8D6E793-03B3-488F-BF5F-5E01FBD48452}" type="presParOf" srcId="{564E65AB-0D06-4D54-901B-A0916946082A}" destId="{B6B68A8D-4274-46FA-8D56-B1F60BBDA7A2}" srcOrd="2" destOrd="0" presId="urn:microsoft.com/office/officeart/2008/layout/LinedList"/>
    <dgm:cxn modelId="{993BC42A-0F25-4D19-AF56-875423328D48}" type="presParOf" srcId="{504FFFB1-43DA-4C3E-A47C-9DCF254AF100}" destId="{E661A53D-C948-47A4-A73E-229685EB7D2C}" srcOrd="2" destOrd="0" presId="urn:microsoft.com/office/officeart/2008/layout/LinedList"/>
    <dgm:cxn modelId="{45A27580-953D-48E2-BED6-48A8CEA2739E}" type="presParOf" srcId="{504FFFB1-43DA-4C3E-A47C-9DCF254AF100}" destId="{72A9F795-5F6A-40D2-AEFE-97F7D1E9DF53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C3D709-21D7-4A95-9800-6CBE669F42D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6141345-639B-4B18-872C-952D0333A74C}">
      <dgm:prSet custT="1"/>
      <dgm:spPr/>
      <dgm:t>
        <a:bodyPr/>
        <a:lstStyle/>
        <a:p>
          <a:pPr>
            <a:buAutoNum type="arabicPeriod"/>
          </a:pPr>
          <a:r>
            <a:rPr lang="en-US" altLang="zh-CN" sz="2400" b="1" dirty="0">
              <a:solidFill>
                <a:schemeClr val="accent4">
                  <a:lumMod val="50000"/>
                </a:schemeClr>
              </a:solidFill>
            </a:rPr>
            <a:t>2.按章节各个击破</a:t>
          </a:r>
        </a:p>
      </dgm:t>
    </dgm:pt>
    <dgm:pt modelId="{8C5EBE38-638A-4059-83AF-0B5271AAC519}" type="parTrans" cxnId="{8917871E-A303-4DF9-BE67-658E65C1A9AD}">
      <dgm:prSet/>
      <dgm:spPr/>
      <dgm:t>
        <a:bodyPr/>
        <a:lstStyle/>
        <a:p>
          <a:endParaRPr lang="zh-CN" altLang="en-US"/>
        </a:p>
      </dgm:t>
    </dgm:pt>
    <dgm:pt modelId="{81E97A82-F67F-4471-BAD5-91EAB63536BF}" type="sibTrans" cxnId="{8917871E-A303-4DF9-BE67-658E65C1A9AD}">
      <dgm:prSet/>
      <dgm:spPr/>
      <dgm:t>
        <a:bodyPr/>
        <a:lstStyle/>
        <a:p>
          <a:endParaRPr lang="zh-CN" altLang="en-US"/>
        </a:p>
      </dgm:t>
    </dgm:pt>
    <dgm:pt modelId="{03D2B661-9439-4FFC-8A23-CEE39A38C203}">
      <dgm:prSet custT="1"/>
      <dgm:spPr/>
      <dgm:t>
        <a:bodyPr/>
        <a:lstStyle/>
        <a:p>
          <a:pPr>
            <a:buAutoNum type="arabicPeriod"/>
          </a:pPr>
          <a:r>
            <a:rPr lang="en-US" altLang="zh-CN" sz="2000" dirty="0" err="1"/>
            <a:t>对于篇幅较长的毕业论文（设计</a:t>
          </a:r>
          <a:r>
            <a:rPr lang="en-US" altLang="zh-CN" sz="2000" dirty="0"/>
            <a:t>），</a:t>
          </a:r>
          <a:r>
            <a:rPr lang="en-US" altLang="zh-CN" sz="2000" dirty="0" err="1"/>
            <a:t>可把毕业论文（设计）划分成若干个相对独立的部分，然后一个部分一个部分地写，最后排列组合成一篇完整的毕业论文（设计</a:t>
          </a:r>
          <a:r>
            <a:rPr lang="en-US" altLang="zh-CN" sz="2000" dirty="0"/>
            <a:t>）。</a:t>
          </a:r>
        </a:p>
      </dgm:t>
    </dgm:pt>
    <dgm:pt modelId="{A0DD8B62-C215-4536-8BF4-C76A0803E89F}" type="parTrans" cxnId="{E4A801F5-332D-4371-8050-834A3DD76216}">
      <dgm:prSet/>
      <dgm:spPr/>
      <dgm:t>
        <a:bodyPr/>
        <a:lstStyle/>
        <a:p>
          <a:endParaRPr lang="zh-CN" altLang="en-US"/>
        </a:p>
      </dgm:t>
    </dgm:pt>
    <dgm:pt modelId="{29DBF786-6983-45E5-9DB5-C833FCF8553E}" type="sibTrans" cxnId="{E4A801F5-332D-4371-8050-834A3DD76216}">
      <dgm:prSet/>
      <dgm:spPr/>
      <dgm:t>
        <a:bodyPr/>
        <a:lstStyle/>
        <a:p>
          <a:endParaRPr lang="zh-CN" altLang="en-US"/>
        </a:p>
      </dgm:t>
    </dgm:pt>
    <dgm:pt modelId="{524E7BD5-2AB8-457E-A4A0-1BFDC6FDA550}" type="pres">
      <dgm:prSet presAssocID="{34C3D709-21D7-4A95-9800-6CBE669F42D8}" presName="vert0" presStyleCnt="0">
        <dgm:presLayoutVars>
          <dgm:dir/>
          <dgm:animOne val="branch"/>
          <dgm:animLvl val="lvl"/>
        </dgm:presLayoutVars>
      </dgm:prSet>
      <dgm:spPr/>
    </dgm:pt>
    <dgm:pt modelId="{EED84A4B-7523-4A91-8D0A-57AA47B3D8DC}" type="pres">
      <dgm:prSet presAssocID="{36141345-639B-4B18-872C-952D0333A74C}" presName="thickLine" presStyleLbl="alignNode1" presStyleIdx="0" presStyleCnt="1"/>
      <dgm:spPr/>
    </dgm:pt>
    <dgm:pt modelId="{24F0F4D4-3AD4-4746-B680-8847E0242521}" type="pres">
      <dgm:prSet presAssocID="{36141345-639B-4B18-872C-952D0333A74C}" presName="horz1" presStyleCnt="0"/>
      <dgm:spPr/>
    </dgm:pt>
    <dgm:pt modelId="{23F94F6E-601A-4CA0-8C34-749EEAC472AD}" type="pres">
      <dgm:prSet presAssocID="{36141345-639B-4B18-872C-952D0333A74C}" presName="tx1" presStyleLbl="revTx" presStyleIdx="0" presStyleCnt="2" custScaleX="123145"/>
      <dgm:spPr/>
    </dgm:pt>
    <dgm:pt modelId="{66CE9646-A6F0-4018-8822-F377432D42C3}" type="pres">
      <dgm:prSet presAssocID="{36141345-639B-4B18-872C-952D0333A74C}" presName="vert1" presStyleCnt="0"/>
      <dgm:spPr/>
    </dgm:pt>
    <dgm:pt modelId="{A4C27A5A-6A18-44AA-A1E9-D7B1853116C0}" type="pres">
      <dgm:prSet presAssocID="{03D2B661-9439-4FFC-8A23-CEE39A38C203}" presName="vertSpace2a" presStyleCnt="0"/>
      <dgm:spPr/>
    </dgm:pt>
    <dgm:pt modelId="{694BAE01-5732-4381-BC3B-E0A019F70B29}" type="pres">
      <dgm:prSet presAssocID="{03D2B661-9439-4FFC-8A23-CEE39A38C203}" presName="horz2" presStyleCnt="0"/>
      <dgm:spPr/>
    </dgm:pt>
    <dgm:pt modelId="{6559EA85-E5FB-4C58-B87D-074A526C0DE4}" type="pres">
      <dgm:prSet presAssocID="{03D2B661-9439-4FFC-8A23-CEE39A38C203}" presName="horzSpace2" presStyleCnt="0"/>
      <dgm:spPr/>
    </dgm:pt>
    <dgm:pt modelId="{6F99D7F7-2376-4B23-8F91-66A53677A2BB}" type="pres">
      <dgm:prSet presAssocID="{03D2B661-9439-4FFC-8A23-CEE39A38C203}" presName="tx2" presStyleLbl="revTx" presStyleIdx="1" presStyleCnt="2"/>
      <dgm:spPr/>
    </dgm:pt>
    <dgm:pt modelId="{A90E2FDA-F829-46CD-97CF-E5DC29029EF1}" type="pres">
      <dgm:prSet presAssocID="{03D2B661-9439-4FFC-8A23-CEE39A38C203}" presName="vert2" presStyleCnt="0"/>
      <dgm:spPr/>
    </dgm:pt>
    <dgm:pt modelId="{9B632A4D-B227-4B89-AEC0-FA11503C6954}" type="pres">
      <dgm:prSet presAssocID="{03D2B661-9439-4FFC-8A23-CEE39A38C203}" presName="thinLine2b" presStyleLbl="callout" presStyleIdx="0" presStyleCnt="1"/>
      <dgm:spPr/>
    </dgm:pt>
    <dgm:pt modelId="{1B3B76D6-9F8F-4D29-B76C-EA491358EB1E}" type="pres">
      <dgm:prSet presAssocID="{03D2B661-9439-4FFC-8A23-CEE39A38C203}" presName="vertSpace2b" presStyleCnt="0"/>
      <dgm:spPr/>
    </dgm:pt>
  </dgm:ptLst>
  <dgm:cxnLst>
    <dgm:cxn modelId="{AE555A1E-BDE8-4B63-8B1A-170BBC02C708}" type="presOf" srcId="{36141345-639B-4B18-872C-952D0333A74C}" destId="{23F94F6E-601A-4CA0-8C34-749EEAC472AD}" srcOrd="0" destOrd="0" presId="urn:microsoft.com/office/officeart/2008/layout/LinedList"/>
    <dgm:cxn modelId="{8917871E-A303-4DF9-BE67-658E65C1A9AD}" srcId="{34C3D709-21D7-4A95-9800-6CBE669F42D8}" destId="{36141345-639B-4B18-872C-952D0333A74C}" srcOrd="0" destOrd="0" parTransId="{8C5EBE38-638A-4059-83AF-0B5271AAC519}" sibTransId="{81E97A82-F67F-4471-BAD5-91EAB63536BF}"/>
    <dgm:cxn modelId="{C4E4BA5B-16A1-44AC-BF44-14D0BACE5798}" type="presOf" srcId="{03D2B661-9439-4FFC-8A23-CEE39A38C203}" destId="{6F99D7F7-2376-4B23-8F91-66A53677A2BB}" srcOrd="0" destOrd="0" presId="urn:microsoft.com/office/officeart/2008/layout/LinedList"/>
    <dgm:cxn modelId="{3302DED3-26CF-47A0-9D3A-4ADFD16BB6A1}" type="presOf" srcId="{34C3D709-21D7-4A95-9800-6CBE669F42D8}" destId="{524E7BD5-2AB8-457E-A4A0-1BFDC6FDA550}" srcOrd="0" destOrd="0" presId="urn:microsoft.com/office/officeart/2008/layout/LinedList"/>
    <dgm:cxn modelId="{E4A801F5-332D-4371-8050-834A3DD76216}" srcId="{36141345-639B-4B18-872C-952D0333A74C}" destId="{03D2B661-9439-4FFC-8A23-CEE39A38C203}" srcOrd="0" destOrd="0" parTransId="{A0DD8B62-C215-4536-8BF4-C76A0803E89F}" sibTransId="{29DBF786-6983-45E5-9DB5-C833FCF8553E}"/>
    <dgm:cxn modelId="{0C5B3205-4F9E-42C4-B717-E063B9E7DD63}" type="presParOf" srcId="{524E7BD5-2AB8-457E-A4A0-1BFDC6FDA550}" destId="{EED84A4B-7523-4A91-8D0A-57AA47B3D8DC}" srcOrd="0" destOrd="0" presId="urn:microsoft.com/office/officeart/2008/layout/LinedList"/>
    <dgm:cxn modelId="{D09E561D-8893-4C77-B97F-A7EDB4D7D3A0}" type="presParOf" srcId="{524E7BD5-2AB8-457E-A4A0-1BFDC6FDA550}" destId="{24F0F4D4-3AD4-4746-B680-8847E0242521}" srcOrd="1" destOrd="0" presId="urn:microsoft.com/office/officeart/2008/layout/LinedList"/>
    <dgm:cxn modelId="{38AD072A-A56D-44FC-A6AD-9C26E7FF9DC9}" type="presParOf" srcId="{24F0F4D4-3AD4-4746-B680-8847E0242521}" destId="{23F94F6E-601A-4CA0-8C34-749EEAC472AD}" srcOrd="0" destOrd="0" presId="urn:microsoft.com/office/officeart/2008/layout/LinedList"/>
    <dgm:cxn modelId="{A3662C68-03B4-45B8-B228-91F82E6C430C}" type="presParOf" srcId="{24F0F4D4-3AD4-4746-B680-8847E0242521}" destId="{66CE9646-A6F0-4018-8822-F377432D42C3}" srcOrd="1" destOrd="0" presId="urn:microsoft.com/office/officeart/2008/layout/LinedList"/>
    <dgm:cxn modelId="{98A3E0BF-DA5C-4704-BFC7-D4310BF477D5}" type="presParOf" srcId="{66CE9646-A6F0-4018-8822-F377432D42C3}" destId="{A4C27A5A-6A18-44AA-A1E9-D7B1853116C0}" srcOrd="0" destOrd="0" presId="urn:microsoft.com/office/officeart/2008/layout/LinedList"/>
    <dgm:cxn modelId="{05BE6BAA-D3CE-4914-9F00-EB4DA2CF6451}" type="presParOf" srcId="{66CE9646-A6F0-4018-8822-F377432D42C3}" destId="{694BAE01-5732-4381-BC3B-E0A019F70B29}" srcOrd="1" destOrd="0" presId="urn:microsoft.com/office/officeart/2008/layout/LinedList"/>
    <dgm:cxn modelId="{0AD7995B-6C86-4206-BFDE-E5078CCC2A5D}" type="presParOf" srcId="{694BAE01-5732-4381-BC3B-E0A019F70B29}" destId="{6559EA85-E5FB-4C58-B87D-074A526C0DE4}" srcOrd="0" destOrd="0" presId="urn:microsoft.com/office/officeart/2008/layout/LinedList"/>
    <dgm:cxn modelId="{CB5786A8-5720-496C-A665-50D8905B246B}" type="presParOf" srcId="{694BAE01-5732-4381-BC3B-E0A019F70B29}" destId="{6F99D7F7-2376-4B23-8F91-66A53677A2BB}" srcOrd="1" destOrd="0" presId="urn:microsoft.com/office/officeart/2008/layout/LinedList"/>
    <dgm:cxn modelId="{02958916-BC81-4627-B6A8-DCAFCC2EB457}" type="presParOf" srcId="{694BAE01-5732-4381-BC3B-E0A019F70B29}" destId="{A90E2FDA-F829-46CD-97CF-E5DC29029EF1}" srcOrd="2" destOrd="0" presId="urn:microsoft.com/office/officeart/2008/layout/LinedList"/>
    <dgm:cxn modelId="{C0557AB2-01BB-48C8-91A0-DD6EF402E593}" type="presParOf" srcId="{66CE9646-A6F0-4018-8822-F377432D42C3}" destId="{9B632A4D-B227-4B89-AEC0-FA11503C6954}" srcOrd="2" destOrd="0" presId="urn:microsoft.com/office/officeart/2008/layout/LinedList"/>
    <dgm:cxn modelId="{C3FA1846-FC6E-4152-93D2-2CFD351F090E}" type="presParOf" srcId="{66CE9646-A6F0-4018-8822-F377432D42C3}" destId="{1B3B76D6-9F8F-4D29-B76C-EA491358EB1E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4C3D709-21D7-4A95-9800-6CBE669F42D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07799E8-96AF-490F-B185-6DE3D5EA6D47}">
      <dgm:prSet phldrT="[文本]" custT="1"/>
      <dgm:spPr/>
      <dgm:t>
        <a:bodyPr/>
        <a:lstStyle/>
        <a:p>
          <a:pPr>
            <a:buAutoNum type="arabicPeriod"/>
          </a:pPr>
          <a:r>
            <a:rPr lang="en-US" altLang="zh-CN" sz="2400" b="1" dirty="0">
              <a:solidFill>
                <a:schemeClr val="accent4">
                  <a:lumMod val="50000"/>
                </a:schemeClr>
              </a:solidFill>
            </a:rPr>
            <a:t>1.全文一气呵成</a:t>
          </a:r>
          <a:endParaRPr lang="zh-CN" altLang="en-US" sz="2400" b="1" dirty="0">
            <a:solidFill>
              <a:schemeClr val="accent4">
                <a:lumMod val="50000"/>
              </a:schemeClr>
            </a:solidFill>
            <a:latin typeface="+mn-ea"/>
            <a:ea typeface="+mn-ea"/>
          </a:endParaRPr>
        </a:p>
      </dgm:t>
    </dgm:pt>
    <dgm:pt modelId="{7769CB2F-584C-4D1B-BD5F-0730ABF238A4}" type="parTrans" cxnId="{1207E167-D490-4E7D-BCB1-77E18137E06C}">
      <dgm:prSet/>
      <dgm:spPr/>
      <dgm:t>
        <a:bodyPr/>
        <a:lstStyle/>
        <a:p>
          <a:endParaRPr lang="zh-CN" altLang="en-US"/>
        </a:p>
      </dgm:t>
    </dgm:pt>
    <dgm:pt modelId="{D320469D-5217-4B00-9B9C-73F2EBC62A21}" type="sibTrans" cxnId="{1207E167-D490-4E7D-BCB1-77E18137E06C}">
      <dgm:prSet/>
      <dgm:spPr/>
      <dgm:t>
        <a:bodyPr/>
        <a:lstStyle/>
        <a:p>
          <a:endParaRPr lang="zh-CN" altLang="en-US"/>
        </a:p>
      </dgm:t>
    </dgm:pt>
    <dgm:pt modelId="{659450CD-648D-4ECB-8293-81798D23D35C}">
      <dgm:prSet custT="1"/>
      <dgm:spPr/>
      <dgm:t>
        <a:bodyPr/>
        <a:lstStyle/>
        <a:p>
          <a:r>
            <a:rPr lang="en-US" altLang="zh-CN" sz="2000" dirty="0" err="1"/>
            <a:t>全文一气呵成指按照事先拟订的写作提纲，一直写下去，不使思路中断，直到初稿完成后，再对文稿仔细推敲、修改和润饰</a:t>
          </a:r>
          <a:r>
            <a:rPr lang="en-US" altLang="zh-CN" sz="2000" dirty="0"/>
            <a:t>。</a:t>
          </a:r>
        </a:p>
      </dgm:t>
    </dgm:pt>
    <dgm:pt modelId="{375C8AD2-874C-4D01-9C00-1D568698B1CE}" type="parTrans" cxnId="{93BF01F5-D092-4E53-907C-C43B469D02FA}">
      <dgm:prSet/>
      <dgm:spPr/>
      <dgm:t>
        <a:bodyPr/>
        <a:lstStyle/>
        <a:p>
          <a:endParaRPr lang="zh-CN" altLang="en-US"/>
        </a:p>
      </dgm:t>
    </dgm:pt>
    <dgm:pt modelId="{C0BC35D7-2BFF-4F6B-86C1-F110DE8F45CF}" type="sibTrans" cxnId="{93BF01F5-D092-4E53-907C-C43B469D02FA}">
      <dgm:prSet/>
      <dgm:spPr/>
      <dgm:t>
        <a:bodyPr/>
        <a:lstStyle/>
        <a:p>
          <a:endParaRPr lang="zh-CN" altLang="en-US"/>
        </a:p>
      </dgm:t>
    </dgm:pt>
    <dgm:pt modelId="{524E7BD5-2AB8-457E-A4A0-1BFDC6FDA550}" type="pres">
      <dgm:prSet presAssocID="{34C3D709-21D7-4A95-9800-6CBE669F42D8}" presName="vert0" presStyleCnt="0">
        <dgm:presLayoutVars>
          <dgm:dir/>
          <dgm:animOne val="branch"/>
          <dgm:animLvl val="lvl"/>
        </dgm:presLayoutVars>
      </dgm:prSet>
      <dgm:spPr/>
    </dgm:pt>
    <dgm:pt modelId="{DBFBB6BE-EBEE-4724-9E6B-657285E5D104}" type="pres">
      <dgm:prSet presAssocID="{007799E8-96AF-490F-B185-6DE3D5EA6D47}" presName="thickLine" presStyleLbl="alignNode1" presStyleIdx="0" presStyleCnt="1"/>
      <dgm:spPr/>
    </dgm:pt>
    <dgm:pt modelId="{DFF5268E-86FD-4270-89BC-5AA5E307AD15}" type="pres">
      <dgm:prSet presAssocID="{007799E8-96AF-490F-B185-6DE3D5EA6D47}" presName="horz1" presStyleCnt="0"/>
      <dgm:spPr/>
    </dgm:pt>
    <dgm:pt modelId="{2485B8F3-7476-4D9E-B554-238EEB63B36D}" type="pres">
      <dgm:prSet presAssocID="{007799E8-96AF-490F-B185-6DE3D5EA6D47}" presName="tx1" presStyleLbl="revTx" presStyleIdx="0" presStyleCnt="2"/>
      <dgm:spPr/>
    </dgm:pt>
    <dgm:pt modelId="{A2949177-4E9D-4A25-AD2B-5D0244ECCA82}" type="pres">
      <dgm:prSet presAssocID="{007799E8-96AF-490F-B185-6DE3D5EA6D47}" presName="vert1" presStyleCnt="0"/>
      <dgm:spPr/>
    </dgm:pt>
    <dgm:pt modelId="{88CD7AA4-B493-4C02-A770-F2DC03B46416}" type="pres">
      <dgm:prSet presAssocID="{659450CD-648D-4ECB-8293-81798D23D35C}" presName="vertSpace2a" presStyleCnt="0"/>
      <dgm:spPr/>
    </dgm:pt>
    <dgm:pt modelId="{D3625377-962F-4CF0-9C1F-FB2C82EB77C6}" type="pres">
      <dgm:prSet presAssocID="{659450CD-648D-4ECB-8293-81798D23D35C}" presName="horz2" presStyleCnt="0"/>
      <dgm:spPr/>
    </dgm:pt>
    <dgm:pt modelId="{B3849C26-455D-499D-8133-FAE8AA4A742E}" type="pres">
      <dgm:prSet presAssocID="{659450CD-648D-4ECB-8293-81798D23D35C}" presName="horzSpace2" presStyleCnt="0"/>
      <dgm:spPr/>
    </dgm:pt>
    <dgm:pt modelId="{3FE3FCE0-CAEE-4648-94C5-E82B841D670F}" type="pres">
      <dgm:prSet presAssocID="{659450CD-648D-4ECB-8293-81798D23D35C}" presName="tx2" presStyleLbl="revTx" presStyleIdx="1" presStyleCnt="2"/>
      <dgm:spPr/>
    </dgm:pt>
    <dgm:pt modelId="{5B3F64BA-40AB-467B-99CC-6F1479A7B451}" type="pres">
      <dgm:prSet presAssocID="{659450CD-648D-4ECB-8293-81798D23D35C}" presName="vert2" presStyleCnt="0"/>
      <dgm:spPr/>
    </dgm:pt>
    <dgm:pt modelId="{14BF9585-F0CD-4CDA-A6C5-C6D5696313DA}" type="pres">
      <dgm:prSet presAssocID="{659450CD-648D-4ECB-8293-81798D23D35C}" presName="thinLine2b" presStyleLbl="callout" presStyleIdx="0" presStyleCnt="1"/>
      <dgm:spPr/>
    </dgm:pt>
    <dgm:pt modelId="{71FE71BB-9764-4978-B685-00E4E50C2F73}" type="pres">
      <dgm:prSet presAssocID="{659450CD-648D-4ECB-8293-81798D23D35C}" presName="vertSpace2b" presStyleCnt="0"/>
      <dgm:spPr/>
    </dgm:pt>
  </dgm:ptLst>
  <dgm:cxnLst>
    <dgm:cxn modelId="{E371B462-40A3-4B71-984B-ED46E0BF4A05}" type="presOf" srcId="{007799E8-96AF-490F-B185-6DE3D5EA6D47}" destId="{2485B8F3-7476-4D9E-B554-238EEB63B36D}" srcOrd="0" destOrd="0" presId="urn:microsoft.com/office/officeart/2008/layout/LinedList"/>
    <dgm:cxn modelId="{1207E167-D490-4E7D-BCB1-77E18137E06C}" srcId="{34C3D709-21D7-4A95-9800-6CBE669F42D8}" destId="{007799E8-96AF-490F-B185-6DE3D5EA6D47}" srcOrd="0" destOrd="0" parTransId="{7769CB2F-584C-4D1B-BD5F-0730ABF238A4}" sibTransId="{D320469D-5217-4B00-9B9C-73F2EBC62A21}"/>
    <dgm:cxn modelId="{6BB676C0-914E-4DCA-8E31-43F1771B0243}" type="presOf" srcId="{659450CD-648D-4ECB-8293-81798D23D35C}" destId="{3FE3FCE0-CAEE-4648-94C5-E82B841D670F}" srcOrd="0" destOrd="0" presId="urn:microsoft.com/office/officeart/2008/layout/LinedList"/>
    <dgm:cxn modelId="{3302DED3-26CF-47A0-9D3A-4ADFD16BB6A1}" type="presOf" srcId="{34C3D709-21D7-4A95-9800-6CBE669F42D8}" destId="{524E7BD5-2AB8-457E-A4A0-1BFDC6FDA550}" srcOrd="0" destOrd="0" presId="urn:microsoft.com/office/officeart/2008/layout/LinedList"/>
    <dgm:cxn modelId="{93BF01F5-D092-4E53-907C-C43B469D02FA}" srcId="{007799E8-96AF-490F-B185-6DE3D5EA6D47}" destId="{659450CD-648D-4ECB-8293-81798D23D35C}" srcOrd="0" destOrd="0" parTransId="{375C8AD2-874C-4D01-9C00-1D568698B1CE}" sibTransId="{C0BC35D7-2BFF-4F6B-86C1-F110DE8F45CF}"/>
    <dgm:cxn modelId="{7CA83E28-41F7-47CB-9BED-972C50281F34}" type="presParOf" srcId="{524E7BD5-2AB8-457E-A4A0-1BFDC6FDA550}" destId="{DBFBB6BE-EBEE-4724-9E6B-657285E5D104}" srcOrd="0" destOrd="0" presId="urn:microsoft.com/office/officeart/2008/layout/LinedList"/>
    <dgm:cxn modelId="{87C9A505-C093-44FE-99EB-EAE241E3F773}" type="presParOf" srcId="{524E7BD5-2AB8-457E-A4A0-1BFDC6FDA550}" destId="{DFF5268E-86FD-4270-89BC-5AA5E307AD15}" srcOrd="1" destOrd="0" presId="urn:microsoft.com/office/officeart/2008/layout/LinedList"/>
    <dgm:cxn modelId="{DD3E03A5-BCE7-4330-B2DC-A1E91C2B91DF}" type="presParOf" srcId="{DFF5268E-86FD-4270-89BC-5AA5E307AD15}" destId="{2485B8F3-7476-4D9E-B554-238EEB63B36D}" srcOrd="0" destOrd="0" presId="urn:microsoft.com/office/officeart/2008/layout/LinedList"/>
    <dgm:cxn modelId="{3704AE29-FDF2-46B4-B631-283A5C3ADD76}" type="presParOf" srcId="{DFF5268E-86FD-4270-89BC-5AA5E307AD15}" destId="{A2949177-4E9D-4A25-AD2B-5D0244ECCA82}" srcOrd="1" destOrd="0" presId="urn:microsoft.com/office/officeart/2008/layout/LinedList"/>
    <dgm:cxn modelId="{51A96C00-C862-4457-BCB3-3BB177B262CF}" type="presParOf" srcId="{A2949177-4E9D-4A25-AD2B-5D0244ECCA82}" destId="{88CD7AA4-B493-4C02-A770-F2DC03B46416}" srcOrd="0" destOrd="0" presId="urn:microsoft.com/office/officeart/2008/layout/LinedList"/>
    <dgm:cxn modelId="{6DE7A5C7-1F9C-4B0C-83E7-36CE4D687BA1}" type="presParOf" srcId="{A2949177-4E9D-4A25-AD2B-5D0244ECCA82}" destId="{D3625377-962F-4CF0-9C1F-FB2C82EB77C6}" srcOrd="1" destOrd="0" presId="urn:microsoft.com/office/officeart/2008/layout/LinedList"/>
    <dgm:cxn modelId="{D68F3802-E008-4266-90D1-9A86653E228E}" type="presParOf" srcId="{D3625377-962F-4CF0-9C1F-FB2C82EB77C6}" destId="{B3849C26-455D-499D-8133-FAE8AA4A742E}" srcOrd="0" destOrd="0" presId="urn:microsoft.com/office/officeart/2008/layout/LinedList"/>
    <dgm:cxn modelId="{5908F76A-DF29-4E01-8073-F92083B76FA5}" type="presParOf" srcId="{D3625377-962F-4CF0-9C1F-FB2C82EB77C6}" destId="{3FE3FCE0-CAEE-4648-94C5-E82B841D670F}" srcOrd="1" destOrd="0" presId="urn:microsoft.com/office/officeart/2008/layout/LinedList"/>
    <dgm:cxn modelId="{BFAA98B1-35F2-4989-BD2F-7F33318A300B}" type="presParOf" srcId="{D3625377-962F-4CF0-9C1F-FB2C82EB77C6}" destId="{5B3F64BA-40AB-467B-99CC-6F1479A7B451}" srcOrd="2" destOrd="0" presId="urn:microsoft.com/office/officeart/2008/layout/LinedList"/>
    <dgm:cxn modelId="{4F4AD23F-617B-423C-885B-AE555E78D405}" type="presParOf" srcId="{A2949177-4E9D-4A25-AD2B-5D0244ECCA82}" destId="{14BF9585-F0CD-4CDA-A6C5-C6D5696313DA}" srcOrd="2" destOrd="0" presId="urn:microsoft.com/office/officeart/2008/layout/LinedList"/>
    <dgm:cxn modelId="{F9B1E9CE-A806-4C0D-8F2C-9B6DF13196F6}" type="presParOf" srcId="{A2949177-4E9D-4A25-AD2B-5D0244ECCA82}" destId="{71FE71BB-9764-4978-B685-00E4E50C2F73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495FBC-E5C2-4C45-8D12-9926828A837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9008BED-481B-465D-8105-AC8F5D9AB194}">
      <dgm:prSet phldrT="[文本]" custT="1"/>
      <dgm:spPr/>
      <dgm:t>
        <a:bodyPr/>
        <a:lstStyle/>
        <a:p>
          <a:r>
            <a:rPr lang="en-US" altLang="zh-CN" sz="2400" b="1" dirty="0">
              <a:solidFill>
                <a:srgbClr val="0070C0"/>
              </a:solidFill>
              <a:latin typeface="+mn-ea"/>
              <a:ea typeface="+mn-ea"/>
            </a:rPr>
            <a:t>（</a:t>
          </a:r>
          <a:r>
            <a:rPr lang="en-US" altLang="zh-CN" sz="2400" b="1" dirty="0" err="1">
              <a:solidFill>
                <a:srgbClr val="0070C0"/>
              </a:solidFill>
              <a:latin typeface="+mn-ea"/>
              <a:ea typeface="+mn-ea"/>
            </a:rPr>
            <a:t>一）同行指导法</a:t>
          </a:r>
          <a:endParaRPr lang="zh-CN" altLang="en-US" sz="2400" b="1" dirty="0">
            <a:solidFill>
              <a:srgbClr val="0070C0"/>
            </a:solidFill>
            <a:latin typeface="+mn-ea"/>
            <a:ea typeface="+mn-ea"/>
          </a:endParaRPr>
        </a:p>
      </dgm:t>
    </dgm:pt>
    <dgm:pt modelId="{C0715995-B5F4-4BAF-BB08-5BC66AE0F92C}" type="parTrans" cxnId="{8FA86220-43B9-4A97-98A2-EF242F7E0615}">
      <dgm:prSet/>
      <dgm:spPr/>
      <dgm:t>
        <a:bodyPr/>
        <a:lstStyle/>
        <a:p>
          <a:endParaRPr lang="zh-CN" altLang="en-US"/>
        </a:p>
      </dgm:t>
    </dgm:pt>
    <dgm:pt modelId="{50265207-0A7F-430C-9462-C73CE29C9B18}" type="sibTrans" cxnId="{8FA86220-43B9-4A97-98A2-EF242F7E0615}">
      <dgm:prSet/>
      <dgm:spPr/>
      <dgm:t>
        <a:bodyPr/>
        <a:lstStyle/>
        <a:p>
          <a:endParaRPr lang="zh-CN" altLang="en-US"/>
        </a:p>
      </dgm:t>
    </dgm:pt>
    <dgm:pt modelId="{14F0578E-B793-4CA0-BFCE-B4507852BECE}">
      <dgm:prSet custT="1"/>
      <dgm:spPr/>
      <dgm:t>
        <a:bodyPr/>
        <a:lstStyle/>
        <a:p>
          <a:r>
            <a:rPr lang="en-US" altLang="zh-CN" sz="2000" dirty="0" err="1">
              <a:latin typeface="+mn-ea"/>
              <a:ea typeface="+mn-ea"/>
            </a:rPr>
            <a:t>俗话说</a:t>
          </a:r>
          <a:r>
            <a:rPr lang="en-US" altLang="zh-CN" sz="2000" dirty="0">
              <a:latin typeface="+mn-ea"/>
              <a:ea typeface="+mn-ea"/>
            </a:rPr>
            <a:t>：“</a:t>
          </a:r>
          <a:r>
            <a:rPr lang="en-US" altLang="zh-CN" sz="2000" dirty="0" err="1">
              <a:latin typeface="+mn-ea"/>
              <a:ea typeface="+mn-ea"/>
            </a:rPr>
            <a:t>当局者迷，旁观者清</a:t>
          </a:r>
          <a:r>
            <a:rPr lang="en-US" altLang="zh-CN" sz="2000" dirty="0">
              <a:latin typeface="+mn-ea"/>
              <a:ea typeface="+mn-ea"/>
            </a:rPr>
            <a:t>。”</a:t>
          </a:r>
          <a:r>
            <a:rPr lang="zh-CN" altLang="en-US" sz="2000" dirty="0">
              <a:latin typeface="+mn-ea"/>
              <a:ea typeface="+mn-ea"/>
            </a:rPr>
            <a:t>，</a:t>
          </a:r>
          <a:r>
            <a:rPr lang="en-US" altLang="zh-CN" sz="2000" dirty="0">
              <a:latin typeface="+mn-ea"/>
              <a:ea typeface="+mn-ea"/>
            </a:rPr>
            <a:t>最佳的办法是请他人从另外的角度冷静挑出一些“刺”来，这样直率的意见也许比较尖锐、逆耳，但对于毕业论文（设计）的修改来说，是一种难得的机遇。</a:t>
          </a:r>
        </a:p>
      </dgm:t>
    </dgm:pt>
    <dgm:pt modelId="{6358C01A-68AC-405A-8D9D-200675471913}" type="parTrans" cxnId="{7C2DB839-0756-4397-8562-89A022D96216}">
      <dgm:prSet/>
      <dgm:spPr/>
      <dgm:t>
        <a:bodyPr/>
        <a:lstStyle/>
        <a:p>
          <a:endParaRPr lang="zh-CN" altLang="en-US"/>
        </a:p>
      </dgm:t>
    </dgm:pt>
    <dgm:pt modelId="{94603634-8B12-4AAE-9967-9A9B4308D71D}" type="sibTrans" cxnId="{7C2DB839-0756-4397-8562-89A022D96216}">
      <dgm:prSet/>
      <dgm:spPr/>
      <dgm:t>
        <a:bodyPr/>
        <a:lstStyle/>
        <a:p>
          <a:endParaRPr lang="zh-CN" altLang="en-US"/>
        </a:p>
      </dgm:t>
    </dgm:pt>
    <dgm:pt modelId="{D3442A35-B429-4A33-9928-0F873EA5DF8A}">
      <dgm:prSet custT="1"/>
      <dgm:spPr/>
      <dgm:t>
        <a:bodyPr/>
        <a:lstStyle/>
        <a:p>
          <a:r>
            <a:rPr lang="en-US" altLang="zh-CN" sz="2400" b="1" dirty="0">
              <a:solidFill>
                <a:srgbClr val="0070C0"/>
              </a:solidFill>
              <a:latin typeface="+mn-ea"/>
              <a:ea typeface="+mn-ea"/>
            </a:rPr>
            <a:t>（</a:t>
          </a:r>
          <a:r>
            <a:rPr lang="en-US" altLang="zh-CN" sz="2400" b="1" dirty="0" err="1">
              <a:solidFill>
                <a:srgbClr val="0070C0"/>
              </a:solidFill>
              <a:latin typeface="+mn-ea"/>
              <a:ea typeface="+mn-ea"/>
            </a:rPr>
            <a:t>二）冷改法</a:t>
          </a:r>
          <a:endParaRPr lang="en-US" altLang="zh-CN" sz="2400" b="1" dirty="0">
            <a:solidFill>
              <a:srgbClr val="0070C0"/>
            </a:solidFill>
            <a:latin typeface="+mn-ea"/>
            <a:ea typeface="+mn-ea"/>
          </a:endParaRPr>
        </a:p>
      </dgm:t>
    </dgm:pt>
    <dgm:pt modelId="{C3564DE8-90B4-4AAD-9275-39703840DF06}" type="parTrans" cxnId="{63ACCF19-C8D4-48CF-B675-9DF2D5A1BC89}">
      <dgm:prSet/>
      <dgm:spPr/>
      <dgm:t>
        <a:bodyPr/>
        <a:lstStyle/>
        <a:p>
          <a:endParaRPr lang="zh-CN" altLang="en-US"/>
        </a:p>
      </dgm:t>
    </dgm:pt>
    <dgm:pt modelId="{F95AC6A9-9700-4E72-9F08-B145D1957F6F}" type="sibTrans" cxnId="{63ACCF19-C8D4-48CF-B675-9DF2D5A1BC89}">
      <dgm:prSet/>
      <dgm:spPr/>
      <dgm:t>
        <a:bodyPr/>
        <a:lstStyle/>
        <a:p>
          <a:endParaRPr lang="zh-CN" altLang="en-US"/>
        </a:p>
      </dgm:t>
    </dgm:pt>
    <dgm:pt modelId="{F78D64D1-6E2F-4169-9662-DF47D9938348}">
      <dgm:prSet custT="1"/>
      <dgm:spPr/>
      <dgm:t>
        <a:bodyPr/>
        <a:lstStyle/>
        <a:p>
          <a:r>
            <a:rPr lang="en-US" altLang="zh-CN" sz="2000" dirty="0">
              <a:latin typeface="+mn-ea"/>
              <a:ea typeface="+mn-ea"/>
            </a:rPr>
            <a:t>论文写好之后可先搁一搁，淡化原来思路，稍事休息。经过一段时间的“冷却”，阅读了有关资料，思考了相关问题，可能会对客观事物有了进一步的认识。此时，回头再看会发现不少问题，思维比较容易跳出原有的圈子，能够从另外一种角度冷静地审视自己的毕业论文（设计）。</a:t>
          </a:r>
          <a:endParaRPr lang="en-US" altLang="zh-CN" sz="2000" spc="0" baseline="0" noProof="0" dirty="0">
            <a:solidFill>
              <a:srgbClr val="000000"/>
            </a:solidFill>
            <a:latin typeface="+mn-ea"/>
            <a:ea typeface="+mn-ea"/>
            <a:cs typeface="Arial" pitchFamily="34" charset="0"/>
          </a:endParaRPr>
        </a:p>
      </dgm:t>
    </dgm:pt>
    <dgm:pt modelId="{19EBB0AC-4B0D-4D67-A484-DF03AA650B50}" type="parTrans" cxnId="{E994789D-3CFA-425B-B283-F6F1BB16E5E0}">
      <dgm:prSet/>
      <dgm:spPr/>
      <dgm:t>
        <a:bodyPr/>
        <a:lstStyle/>
        <a:p>
          <a:endParaRPr lang="zh-CN" altLang="en-US"/>
        </a:p>
      </dgm:t>
    </dgm:pt>
    <dgm:pt modelId="{FE5A9905-706A-4497-93C1-19D8CE0484C3}" type="sibTrans" cxnId="{E994789D-3CFA-425B-B283-F6F1BB16E5E0}">
      <dgm:prSet/>
      <dgm:spPr/>
      <dgm:t>
        <a:bodyPr/>
        <a:lstStyle/>
        <a:p>
          <a:endParaRPr lang="zh-CN" altLang="en-US"/>
        </a:p>
      </dgm:t>
    </dgm:pt>
    <dgm:pt modelId="{D0EE82A9-5935-4A47-8023-968DEDA1F098}">
      <dgm:prSet custT="1"/>
      <dgm:spPr/>
      <dgm:t>
        <a:bodyPr/>
        <a:lstStyle/>
        <a:p>
          <a:r>
            <a:rPr lang="en-US" altLang="zh-CN" sz="2400" b="1" kern="1200" noProof="0" dirty="0">
              <a:solidFill>
                <a:srgbClr val="0070C0"/>
              </a:solidFill>
              <a:latin typeface="微软雅黑"/>
              <a:ea typeface="微软雅黑"/>
              <a:cs typeface="+mn-cs"/>
            </a:rPr>
            <a:t>（</a:t>
          </a:r>
          <a:r>
            <a:rPr lang="en-US" altLang="zh-CN" sz="2400" b="1" kern="1200" noProof="0" dirty="0" err="1">
              <a:solidFill>
                <a:srgbClr val="0070C0"/>
              </a:solidFill>
              <a:latin typeface="微软雅黑"/>
              <a:ea typeface="微软雅黑"/>
              <a:cs typeface="+mn-cs"/>
            </a:rPr>
            <a:t>三）热改法</a:t>
          </a:r>
          <a:endParaRPr lang="en-US" altLang="zh-CN" sz="2400" b="1" kern="1200" noProof="0" dirty="0">
            <a:solidFill>
              <a:srgbClr val="0070C0"/>
            </a:solidFill>
            <a:latin typeface="微软雅黑"/>
            <a:ea typeface="微软雅黑"/>
            <a:cs typeface="+mn-cs"/>
          </a:endParaRPr>
        </a:p>
      </dgm:t>
    </dgm:pt>
    <dgm:pt modelId="{FB2A6CFB-4944-4041-B5CF-0EFD162E980B}" type="parTrans" cxnId="{5861ABD1-93FA-4263-AABD-B4F67475B831}">
      <dgm:prSet/>
      <dgm:spPr/>
      <dgm:t>
        <a:bodyPr/>
        <a:lstStyle/>
        <a:p>
          <a:endParaRPr lang="zh-CN" altLang="en-US"/>
        </a:p>
      </dgm:t>
    </dgm:pt>
    <dgm:pt modelId="{C604CA1D-7637-41C2-A08F-E3CB33B56826}" type="sibTrans" cxnId="{5861ABD1-93FA-4263-AABD-B4F67475B831}">
      <dgm:prSet/>
      <dgm:spPr/>
      <dgm:t>
        <a:bodyPr/>
        <a:lstStyle/>
        <a:p>
          <a:endParaRPr lang="zh-CN" altLang="en-US"/>
        </a:p>
      </dgm:t>
    </dgm:pt>
    <dgm:pt modelId="{F1420174-A7EA-4E5B-B027-7AD7C79B0B57}">
      <dgm:prSet custT="1"/>
      <dgm:spPr/>
      <dgm:t>
        <a:bodyPr/>
        <a:lstStyle/>
        <a:p>
          <a:r>
            <a:rPr lang="en-US" altLang="zh-CN" sz="2000" kern="1200" noProof="0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  <a:cs typeface="+mn-cs"/>
            </a:rPr>
            <a:t>热改法指初稿完成之后，立即着手修改。有的作者正处于兴奋状态，精力充沛、情绪高昂，比较熟悉全文内容，此时若能一鼓作气、趁热打铁，比较容易发现初稿中的毛病。</a:t>
          </a:r>
        </a:p>
      </dgm:t>
    </dgm:pt>
    <dgm:pt modelId="{26DFE995-3913-4DE2-BF0B-97F23B64CB0D}" type="parTrans" cxnId="{C991B7AA-AD01-43F6-B6D7-076C70CF6ACE}">
      <dgm:prSet/>
      <dgm:spPr/>
      <dgm:t>
        <a:bodyPr/>
        <a:lstStyle/>
        <a:p>
          <a:endParaRPr lang="zh-CN" altLang="en-US"/>
        </a:p>
      </dgm:t>
    </dgm:pt>
    <dgm:pt modelId="{5C74F4DA-A03A-4035-894C-E56053993902}" type="sibTrans" cxnId="{C991B7AA-AD01-43F6-B6D7-076C70CF6ACE}">
      <dgm:prSet/>
      <dgm:spPr/>
      <dgm:t>
        <a:bodyPr/>
        <a:lstStyle/>
        <a:p>
          <a:endParaRPr lang="zh-CN" altLang="en-US"/>
        </a:p>
      </dgm:t>
    </dgm:pt>
    <dgm:pt modelId="{3D0DE0B3-6020-4966-B03C-745EB5C13382}" type="pres">
      <dgm:prSet presAssocID="{9F495FBC-E5C2-4C45-8D12-9926828A8378}" presName="vert0" presStyleCnt="0">
        <dgm:presLayoutVars>
          <dgm:dir/>
          <dgm:animOne val="branch"/>
          <dgm:animLvl val="lvl"/>
        </dgm:presLayoutVars>
      </dgm:prSet>
      <dgm:spPr/>
    </dgm:pt>
    <dgm:pt modelId="{58C01EBF-1A13-4BF2-AEB3-BAC940D8FC84}" type="pres">
      <dgm:prSet presAssocID="{09008BED-481B-465D-8105-AC8F5D9AB194}" presName="thickLine" presStyleLbl="alignNode1" presStyleIdx="0" presStyleCnt="3"/>
      <dgm:spPr/>
    </dgm:pt>
    <dgm:pt modelId="{CDDF6510-B748-43BD-96B8-1436E8B053FB}" type="pres">
      <dgm:prSet presAssocID="{09008BED-481B-465D-8105-AC8F5D9AB194}" presName="horz1" presStyleCnt="0"/>
      <dgm:spPr/>
    </dgm:pt>
    <dgm:pt modelId="{BAD2E63C-1CBE-43B4-8AFF-42D544520703}" type="pres">
      <dgm:prSet presAssocID="{09008BED-481B-465D-8105-AC8F5D9AB194}" presName="tx1" presStyleLbl="revTx" presStyleIdx="0" presStyleCnt="6"/>
      <dgm:spPr/>
    </dgm:pt>
    <dgm:pt modelId="{4DA5840E-08B4-482C-9C15-02E038CE2526}" type="pres">
      <dgm:prSet presAssocID="{09008BED-481B-465D-8105-AC8F5D9AB194}" presName="vert1" presStyleCnt="0"/>
      <dgm:spPr/>
    </dgm:pt>
    <dgm:pt modelId="{A65BF8AC-AF0A-4E3A-A6A1-BB5157A024DC}" type="pres">
      <dgm:prSet presAssocID="{14F0578E-B793-4CA0-BFCE-B4507852BECE}" presName="vertSpace2a" presStyleCnt="0"/>
      <dgm:spPr/>
    </dgm:pt>
    <dgm:pt modelId="{0444E880-25DC-4771-A2B2-26DB4BB3FB4B}" type="pres">
      <dgm:prSet presAssocID="{14F0578E-B793-4CA0-BFCE-B4507852BECE}" presName="horz2" presStyleCnt="0"/>
      <dgm:spPr/>
    </dgm:pt>
    <dgm:pt modelId="{93456A09-EED2-4E0D-8F4B-C0EA51A92FCA}" type="pres">
      <dgm:prSet presAssocID="{14F0578E-B793-4CA0-BFCE-B4507852BECE}" presName="horzSpace2" presStyleCnt="0"/>
      <dgm:spPr/>
    </dgm:pt>
    <dgm:pt modelId="{D143DCDF-288B-4F4D-9ABC-555524B31253}" type="pres">
      <dgm:prSet presAssocID="{14F0578E-B793-4CA0-BFCE-B4507852BECE}" presName="tx2" presStyleLbl="revTx" presStyleIdx="1" presStyleCnt="6"/>
      <dgm:spPr/>
    </dgm:pt>
    <dgm:pt modelId="{FC91701C-61CE-48FA-BFE1-6B7359D108D2}" type="pres">
      <dgm:prSet presAssocID="{14F0578E-B793-4CA0-BFCE-B4507852BECE}" presName="vert2" presStyleCnt="0"/>
      <dgm:spPr/>
    </dgm:pt>
    <dgm:pt modelId="{0A5A9C34-B027-4C87-A9F4-29226B6961DB}" type="pres">
      <dgm:prSet presAssocID="{14F0578E-B793-4CA0-BFCE-B4507852BECE}" presName="thinLine2b" presStyleLbl="callout" presStyleIdx="0" presStyleCnt="3"/>
      <dgm:spPr/>
    </dgm:pt>
    <dgm:pt modelId="{186112FE-24E7-43DC-AD19-321F7234B005}" type="pres">
      <dgm:prSet presAssocID="{14F0578E-B793-4CA0-BFCE-B4507852BECE}" presName="vertSpace2b" presStyleCnt="0"/>
      <dgm:spPr/>
    </dgm:pt>
    <dgm:pt modelId="{03316070-A8F7-4A78-955B-9707808E0A61}" type="pres">
      <dgm:prSet presAssocID="{D3442A35-B429-4A33-9928-0F873EA5DF8A}" presName="thickLine" presStyleLbl="alignNode1" presStyleIdx="1" presStyleCnt="3"/>
      <dgm:spPr/>
    </dgm:pt>
    <dgm:pt modelId="{02DA036A-CADF-4F60-A2CC-368E52CB4C33}" type="pres">
      <dgm:prSet presAssocID="{D3442A35-B429-4A33-9928-0F873EA5DF8A}" presName="horz1" presStyleCnt="0"/>
      <dgm:spPr/>
    </dgm:pt>
    <dgm:pt modelId="{4AF42452-5CF1-46A2-953D-D4EA72D9E77A}" type="pres">
      <dgm:prSet presAssocID="{D3442A35-B429-4A33-9928-0F873EA5DF8A}" presName="tx1" presStyleLbl="revTx" presStyleIdx="2" presStyleCnt="6"/>
      <dgm:spPr/>
    </dgm:pt>
    <dgm:pt modelId="{4DF2AEE4-E920-476E-BD53-7571A1409B22}" type="pres">
      <dgm:prSet presAssocID="{D3442A35-B429-4A33-9928-0F873EA5DF8A}" presName="vert1" presStyleCnt="0"/>
      <dgm:spPr/>
    </dgm:pt>
    <dgm:pt modelId="{3CA3DB44-696B-4E70-97FF-4497216B2809}" type="pres">
      <dgm:prSet presAssocID="{F78D64D1-6E2F-4169-9662-DF47D9938348}" presName="vertSpace2a" presStyleCnt="0"/>
      <dgm:spPr/>
    </dgm:pt>
    <dgm:pt modelId="{C4AB7469-2D7A-4882-B762-9AA300AB33EA}" type="pres">
      <dgm:prSet presAssocID="{F78D64D1-6E2F-4169-9662-DF47D9938348}" presName="horz2" presStyleCnt="0"/>
      <dgm:spPr/>
    </dgm:pt>
    <dgm:pt modelId="{DD977F2C-9C78-4E51-9BC8-F8EEA1F814CE}" type="pres">
      <dgm:prSet presAssocID="{F78D64D1-6E2F-4169-9662-DF47D9938348}" presName="horzSpace2" presStyleCnt="0"/>
      <dgm:spPr/>
    </dgm:pt>
    <dgm:pt modelId="{270259DC-4757-4FE5-AF07-0ECB0945A8C4}" type="pres">
      <dgm:prSet presAssocID="{F78D64D1-6E2F-4169-9662-DF47D9938348}" presName="tx2" presStyleLbl="revTx" presStyleIdx="3" presStyleCnt="6"/>
      <dgm:spPr/>
    </dgm:pt>
    <dgm:pt modelId="{0DE891BA-41F9-48B4-AE0C-6FCE19CA20CC}" type="pres">
      <dgm:prSet presAssocID="{F78D64D1-6E2F-4169-9662-DF47D9938348}" presName="vert2" presStyleCnt="0"/>
      <dgm:spPr/>
    </dgm:pt>
    <dgm:pt modelId="{79A9ED0A-C1AA-4AE2-9856-E204BF616064}" type="pres">
      <dgm:prSet presAssocID="{F78D64D1-6E2F-4169-9662-DF47D9938348}" presName="thinLine2b" presStyleLbl="callout" presStyleIdx="1" presStyleCnt="3"/>
      <dgm:spPr/>
    </dgm:pt>
    <dgm:pt modelId="{789E5692-CF99-4A59-B8F0-E998AD858D79}" type="pres">
      <dgm:prSet presAssocID="{F78D64D1-6E2F-4169-9662-DF47D9938348}" presName="vertSpace2b" presStyleCnt="0"/>
      <dgm:spPr/>
    </dgm:pt>
    <dgm:pt modelId="{31F0652F-3B3B-4975-90BD-AD98618D4A49}" type="pres">
      <dgm:prSet presAssocID="{D0EE82A9-5935-4A47-8023-968DEDA1F098}" presName="thickLine" presStyleLbl="alignNode1" presStyleIdx="2" presStyleCnt="3"/>
      <dgm:spPr/>
    </dgm:pt>
    <dgm:pt modelId="{DCA82B4B-C5FE-43C1-B011-A535A5BCD746}" type="pres">
      <dgm:prSet presAssocID="{D0EE82A9-5935-4A47-8023-968DEDA1F098}" presName="horz1" presStyleCnt="0"/>
      <dgm:spPr/>
    </dgm:pt>
    <dgm:pt modelId="{F48E5DBB-AB7E-4BE9-B1DB-0AE17B27E649}" type="pres">
      <dgm:prSet presAssocID="{D0EE82A9-5935-4A47-8023-968DEDA1F098}" presName="tx1" presStyleLbl="revTx" presStyleIdx="4" presStyleCnt="6"/>
      <dgm:spPr/>
    </dgm:pt>
    <dgm:pt modelId="{E31EBF77-334E-489B-AA90-B76AB1C9BBE4}" type="pres">
      <dgm:prSet presAssocID="{D0EE82A9-5935-4A47-8023-968DEDA1F098}" presName="vert1" presStyleCnt="0"/>
      <dgm:spPr/>
    </dgm:pt>
    <dgm:pt modelId="{06986E67-94AE-466A-965B-E2495B7ED2FC}" type="pres">
      <dgm:prSet presAssocID="{F1420174-A7EA-4E5B-B027-7AD7C79B0B57}" presName="vertSpace2a" presStyleCnt="0"/>
      <dgm:spPr/>
    </dgm:pt>
    <dgm:pt modelId="{FF2C0F32-6F14-4657-BB96-06552E0036E7}" type="pres">
      <dgm:prSet presAssocID="{F1420174-A7EA-4E5B-B027-7AD7C79B0B57}" presName="horz2" presStyleCnt="0"/>
      <dgm:spPr/>
    </dgm:pt>
    <dgm:pt modelId="{370C5AB9-CA46-425D-8708-C8A6609D0A0C}" type="pres">
      <dgm:prSet presAssocID="{F1420174-A7EA-4E5B-B027-7AD7C79B0B57}" presName="horzSpace2" presStyleCnt="0"/>
      <dgm:spPr/>
    </dgm:pt>
    <dgm:pt modelId="{A32435B5-8F6B-47C5-8694-2CEADE1EF429}" type="pres">
      <dgm:prSet presAssocID="{F1420174-A7EA-4E5B-B027-7AD7C79B0B57}" presName="tx2" presStyleLbl="revTx" presStyleIdx="5" presStyleCnt="6"/>
      <dgm:spPr/>
    </dgm:pt>
    <dgm:pt modelId="{6BDE9792-2EC6-4A0C-BA38-40981B17AE54}" type="pres">
      <dgm:prSet presAssocID="{F1420174-A7EA-4E5B-B027-7AD7C79B0B57}" presName="vert2" presStyleCnt="0"/>
      <dgm:spPr/>
    </dgm:pt>
    <dgm:pt modelId="{2E27193F-A881-4281-9EAC-BA211BAC715E}" type="pres">
      <dgm:prSet presAssocID="{F1420174-A7EA-4E5B-B027-7AD7C79B0B57}" presName="thinLine2b" presStyleLbl="callout" presStyleIdx="2" presStyleCnt="3"/>
      <dgm:spPr/>
    </dgm:pt>
    <dgm:pt modelId="{D6643B4A-6E60-4FB8-AEBF-3947B64B440A}" type="pres">
      <dgm:prSet presAssocID="{F1420174-A7EA-4E5B-B027-7AD7C79B0B57}" presName="vertSpace2b" presStyleCnt="0"/>
      <dgm:spPr/>
    </dgm:pt>
  </dgm:ptLst>
  <dgm:cxnLst>
    <dgm:cxn modelId="{95A91E12-DC34-4267-A6F9-9C537F26C63A}" type="presOf" srcId="{F78D64D1-6E2F-4169-9662-DF47D9938348}" destId="{270259DC-4757-4FE5-AF07-0ECB0945A8C4}" srcOrd="0" destOrd="0" presId="urn:microsoft.com/office/officeart/2008/layout/LinedList"/>
    <dgm:cxn modelId="{D85DDC14-5992-49A8-86C8-7E9575840E49}" type="presOf" srcId="{9F495FBC-E5C2-4C45-8D12-9926828A8378}" destId="{3D0DE0B3-6020-4966-B03C-745EB5C13382}" srcOrd="0" destOrd="0" presId="urn:microsoft.com/office/officeart/2008/layout/LinedList"/>
    <dgm:cxn modelId="{63ACCF19-C8D4-48CF-B675-9DF2D5A1BC89}" srcId="{9F495FBC-E5C2-4C45-8D12-9926828A8378}" destId="{D3442A35-B429-4A33-9928-0F873EA5DF8A}" srcOrd="1" destOrd="0" parTransId="{C3564DE8-90B4-4AAD-9275-39703840DF06}" sibTransId="{F95AC6A9-9700-4E72-9F08-B145D1957F6F}"/>
    <dgm:cxn modelId="{134B131E-023E-4044-8D57-2F8370BF2BEE}" type="presOf" srcId="{09008BED-481B-465D-8105-AC8F5D9AB194}" destId="{BAD2E63C-1CBE-43B4-8AFF-42D544520703}" srcOrd="0" destOrd="0" presId="urn:microsoft.com/office/officeart/2008/layout/LinedList"/>
    <dgm:cxn modelId="{468B981F-251D-4FE9-94F8-C4008EC5CEE1}" type="presOf" srcId="{F1420174-A7EA-4E5B-B027-7AD7C79B0B57}" destId="{A32435B5-8F6B-47C5-8694-2CEADE1EF429}" srcOrd="0" destOrd="0" presId="urn:microsoft.com/office/officeart/2008/layout/LinedList"/>
    <dgm:cxn modelId="{8FA86220-43B9-4A97-98A2-EF242F7E0615}" srcId="{9F495FBC-E5C2-4C45-8D12-9926828A8378}" destId="{09008BED-481B-465D-8105-AC8F5D9AB194}" srcOrd="0" destOrd="0" parTransId="{C0715995-B5F4-4BAF-BB08-5BC66AE0F92C}" sibTransId="{50265207-0A7F-430C-9462-C73CE29C9B18}"/>
    <dgm:cxn modelId="{E21AF323-40BA-4508-A79C-876DEE3A2B9C}" type="presOf" srcId="{14F0578E-B793-4CA0-BFCE-B4507852BECE}" destId="{D143DCDF-288B-4F4D-9ABC-555524B31253}" srcOrd="0" destOrd="0" presId="urn:microsoft.com/office/officeart/2008/layout/LinedList"/>
    <dgm:cxn modelId="{7C2DB839-0756-4397-8562-89A022D96216}" srcId="{09008BED-481B-465D-8105-AC8F5D9AB194}" destId="{14F0578E-B793-4CA0-BFCE-B4507852BECE}" srcOrd="0" destOrd="0" parTransId="{6358C01A-68AC-405A-8D9D-200675471913}" sibTransId="{94603634-8B12-4AAE-9967-9A9B4308D71D}"/>
    <dgm:cxn modelId="{C3C91A86-8F8F-4BE9-AE56-BF1541242B90}" type="presOf" srcId="{D0EE82A9-5935-4A47-8023-968DEDA1F098}" destId="{F48E5DBB-AB7E-4BE9-B1DB-0AE17B27E649}" srcOrd="0" destOrd="0" presId="urn:microsoft.com/office/officeart/2008/layout/LinedList"/>
    <dgm:cxn modelId="{E994789D-3CFA-425B-B283-F6F1BB16E5E0}" srcId="{D3442A35-B429-4A33-9928-0F873EA5DF8A}" destId="{F78D64D1-6E2F-4169-9662-DF47D9938348}" srcOrd="0" destOrd="0" parTransId="{19EBB0AC-4B0D-4D67-A484-DF03AA650B50}" sibTransId="{FE5A9905-706A-4497-93C1-19D8CE0484C3}"/>
    <dgm:cxn modelId="{C991B7AA-AD01-43F6-B6D7-076C70CF6ACE}" srcId="{D0EE82A9-5935-4A47-8023-968DEDA1F098}" destId="{F1420174-A7EA-4E5B-B027-7AD7C79B0B57}" srcOrd="0" destOrd="0" parTransId="{26DFE995-3913-4DE2-BF0B-97F23B64CB0D}" sibTransId="{5C74F4DA-A03A-4035-894C-E56053993902}"/>
    <dgm:cxn modelId="{345454C6-DD1A-4E30-BDAD-87835597E81F}" type="presOf" srcId="{D3442A35-B429-4A33-9928-0F873EA5DF8A}" destId="{4AF42452-5CF1-46A2-953D-D4EA72D9E77A}" srcOrd="0" destOrd="0" presId="urn:microsoft.com/office/officeart/2008/layout/LinedList"/>
    <dgm:cxn modelId="{5861ABD1-93FA-4263-AABD-B4F67475B831}" srcId="{9F495FBC-E5C2-4C45-8D12-9926828A8378}" destId="{D0EE82A9-5935-4A47-8023-968DEDA1F098}" srcOrd="2" destOrd="0" parTransId="{FB2A6CFB-4944-4041-B5CF-0EFD162E980B}" sibTransId="{C604CA1D-7637-41C2-A08F-E3CB33B56826}"/>
    <dgm:cxn modelId="{BFC9541F-AC15-485D-A488-8E94ED41C36C}" type="presParOf" srcId="{3D0DE0B3-6020-4966-B03C-745EB5C13382}" destId="{58C01EBF-1A13-4BF2-AEB3-BAC940D8FC84}" srcOrd="0" destOrd="0" presId="urn:microsoft.com/office/officeart/2008/layout/LinedList"/>
    <dgm:cxn modelId="{3F52AADA-C011-4B97-93E5-EC057CC04774}" type="presParOf" srcId="{3D0DE0B3-6020-4966-B03C-745EB5C13382}" destId="{CDDF6510-B748-43BD-96B8-1436E8B053FB}" srcOrd="1" destOrd="0" presId="urn:microsoft.com/office/officeart/2008/layout/LinedList"/>
    <dgm:cxn modelId="{F30B0C1B-D8E4-441D-9093-97BA04E0BAF5}" type="presParOf" srcId="{CDDF6510-B748-43BD-96B8-1436E8B053FB}" destId="{BAD2E63C-1CBE-43B4-8AFF-42D544520703}" srcOrd="0" destOrd="0" presId="urn:microsoft.com/office/officeart/2008/layout/LinedList"/>
    <dgm:cxn modelId="{79962113-A297-4383-81FD-D0FE68F7DF9C}" type="presParOf" srcId="{CDDF6510-B748-43BD-96B8-1436E8B053FB}" destId="{4DA5840E-08B4-482C-9C15-02E038CE2526}" srcOrd="1" destOrd="0" presId="urn:microsoft.com/office/officeart/2008/layout/LinedList"/>
    <dgm:cxn modelId="{B5D8BEC2-6BCB-4E5D-B3CC-0250505A7CF8}" type="presParOf" srcId="{4DA5840E-08B4-482C-9C15-02E038CE2526}" destId="{A65BF8AC-AF0A-4E3A-A6A1-BB5157A024DC}" srcOrd="0" destOrd="0" presId="urn:microsoft.com/office/officeart/2008/layout/LinedList"/>
    <dgm:cxn modelId="{D9B08869-3C86-4331-B1DA-FF20F0728BA3}" type="presParOf" srcId="{4DA5840E-08B4-482C-9C15-02E038CE2526}" destId="{0444E880-25DC-4771-A2B2-26DB4BB3FB4B}" srcOrd="1" destOrd="0" presId="urn:microsoft.com/office/officeart/2008/layout/LinedList"/>
    <dgm:cxn modelId="{D67796EF-93EE-4742-8FD3-4983B07C762E}" type="presParOf" srcId="{0444E880-25DC-4771-A2B2-26DB4BB3FB4B}" destId="{93456A09-EED2-4E0D-8F4B-C0EA51A92FCA}" srcOrd="0" destOrd="0" presId="urn:microsoft.com/office/officeart/2008/layout/LinedList"/>
    <dgm:cxn modelId="{6AC3BAA4-6CF3-4B01-982B-4B6D3AF474AF}" type="presParOf" srcId="{0444E880-25DC-4771-A2B2-26DB4BB3FB4B}" destId="{D143DCDF-288B-4F4D-9ABC-555524B31253}" srcOrd="1" destOrd="0" presId="urn:microsoft.com/office/officeart/2008/layout/LinedList"/>
    <dgm:cxn modelId="{7F9EF896-830F-4DFD-9EC9-D00AB58F138E}" type="presParOf" srcId="{0444E880-25DC-4771-A2B2-26DB4BB3FB4B}" destId="{FC91701C-61CE-48FA-BFE1-6B7359D108D2}" srcOrd="2" destOrd="0" presId="urn:microsoft.com/office/officeart/2008/layout/LinedList"/>
    <dgm:cxn modelId="{EF9AD788-BDF3-4076-91C7-E0DFB2F3912F}" type="presParOf" srcId="{4DA5840E-08B4-482C-9C15-02E038CE2526}" destId="{0A5A9C34-B027-4C87-A9F4-29226B6961DB}" srcOrd="2" destOrd="0" presId="urn:microsoft.com/office/officeart/2008/layout/LinedList"/>
    <dgm:cxn modelId="{DB52B4CE-1C89-482D-A5FC-F85A406300E4}" type="presParOf" srcId="{4DA5840E-08B4-482C-9C15-02E038CE2526}" destId="{186112FE-24E7-43DC-AD19-321F7234B005}" srcOrd="3" destOrd="0" presId="urn:microsoft.com/office/officeart/2008/layout/LinedList"/>
    <dgm:cxn modelId="{B1F87B33-E4FE-40E1-BFBE-1A4EA004DA7A}" type="presParOf" srcId="{3D0DE0B3-6020-4966-B03C-745EB5C13382}" destId="{03316070-A8F7-4A78-955B-9707808E0A61}" srcOrd="2" destOrd="0" presId="urn:microsoft.com/office/officeart/2008/layout/LinedList"/>
    <dgm:cxn modelId="{83D7343F-BB6C-4DFF-A9DC-430BEEA43BC7}" type="presParOf" srcId="{3D0DE0B3-6020-4966-B03C-745EB5C13382}" destId="{02DA036A-CADF-4F60-A2CC-368E52CB4C33}" srcOrd="3" destOrd="0" presId="urn:microsoft.com/office/officeart/2008/layout/LinedList"/>
    <dgm:cxn modelId="{4C6A167A-2FC3-4E3B-92CB-45CABD0E1EB1}" type="presParOf" srcId="{02DA036A-CADF-4F60-A2CC-368E52CB4C33}" destId="{4AF42452-5CF1-46A2-953D-D4EA72D9E77A}" srcOrd="0" destOrd="0" presId="urn:microsoft.com/office/officeart/2008/layout/LinedList"/>
    <dgm:cxn modelId="{CF2777B9-DF75-4DBD-B764-4630841B3E4D}" type="presParOf" srcId="{02DA036A-CADF-4F60-A2CC-368E52CB4C33}" destId="{4DF2AEE4-E920-476E-BD53-7571A1409B22}" srcOrd="1" destOrd="0" presId="urn:microsoft.com/office/officeart/2008/layout/LinedList"/>
    <dgm:cxn modelId="{6EAE863A-0BF0-41BE-9EC4-65D243642799}" type="presParOf" srcId="{4DF2AEE4-E920-476E-BD53-7571A1409B22}" destId="{3CA3DB44-696B-4E70-97FF-4497216B2809}" srcOrd="0" destOrd="0" presId="urn:microsoft.com/office/officeart/2008/layout/LinedList"/>
    <dgm:cxn modelId="{5721938C-194A-4B0D-9C95-58DEB40192A4}" type="presParOf" srcId="{4DF2AEE4-E920-476E-BD53-7571A1409B22}" destId="{C4AB7469-2D7A-4882-B762-9AA300AB33EA}" srcOrd="1" destOrd="0" presId="urn:microsoft.com/office/officeart/2008/layout/LinedList"/>
    <dgm:cxn modelId="{E8AB6190-3F48-4DA0-9717-7B8731D14059}" type="presParOf" srcId="{C4AB7469-2D7A-4882-B762-9AA300AB33EA}" destId="{DD977F2C-9C78-4E51-9BC8-F8EEA1F814CE}" srcOrd="0" destOrd="0" presId="urn:microsoft.com/office/officeart/2008/layout/LinedList"/>
    <dgm:cxn modelId="{9A14839A-1B37-4752-84AB-9764A7012B1A}" type="presParOf" srcId="{C4AB7469-2D7A-4882-B762-9AA300AB33EA}" destId="{270259DC-4757-4FE5-AF07-0ECB0945A8C4}" srcOrd="1" destOrd="0" presId="urn:microsoft.com/office/officeart/2008/layout/LinedList"/>
    <dgm:cxn modelId="{DEB8BA8B-4AF2-4ECC-86D9-8BBAF7AF104D}" type="presParOf" srcId="{C4AB7469-2D7A-4882-B762-9AA300AB33EA}" destId="{0DE891BA-41F9-48B4-AE0C-6FCE19CA20CC}" srcOrd="2" destOrd="0" presId="urn:microsoft.com/office/officeart/2008/layout/LinedList"/>
    <dgm:cxn modelId="{435891F9-2107-41BE-BD08-25942ABBB132}" type="presParOf" srcId="{4DF2AEE4-E920-476E-BD53-7571A1409B22}" destId="{79A9ED0A-C1AA-4AE2-9856-E204BF616064}" srcOrd="2" destOrd="0" presId="urn:microsoft.com/office/officeart/2008/layout/LinedList"/>
    <dgm:cxn modelId="{FB16F31D-65B2-4AE5-B5D3-7743DAEDFD47}" type="presParOf" srcId="{4DF2AEE4-E920-476E-BD53-7571A1409B22}" destId="{789E5692-CF99-4A59-B8F0-E998AD858D79}" srcOrd="3" destOrd="0" presId="urn:microsoft.com/office/officeart/2008/layout/LinedList"/>
    <dgm:cxn modelId="{3C7CE179-9499-475B-BC75-91AA65E9CEE0}" type="presParOf" srcId="{3D0DE0B3-6020-4966-B03C-745EB5C13382}" destId="{31F0652F-3B3B-4975-90BD-AD98618D4A49}" srcOrd="4" destOrd="0" presId="urn:microsoft.com/office/officeart/2008/layout/LinedList"/>
    <dgm:cxn modelId="{7366D1BA-BBFD-427F-A902-F98D47CA2FFE}" type="presParOf" srcId="{3D0DE0B3-6020-4966-B03C-745EB5C13382}" destId="{DCA82B4B-C5FE-43C1-B011-A535A5BCD746}" srcOrd="5" destOrd="0" presId="urn:microsoft.com/office/officeart/2008/layout/LinedList"/>
    <dgm:cxn modelId="{09E13118-C17A-4D72-9303-5C1A97743C42}" type="presParOf" srcId="{DCA82B4B-C5FE-43C1-B011-A535A5BCD746}" destId="{F48E5DBB-AB7E-4BE9-B1DB-0AE17B27E649}" srcOrd="0" destOrd="0" presId="urn:microsoft.com/office/officeart/2008/layout/LinedList"/>
    <dgm:cxn modelId="{F973C3DA-A270-42EC-A5B4-6B1EC24B99BD}" type="presParOf" srcId="{DCA82B4B-C5FE-43C1-B011-A535A5BCD746}" destId="{E31EBF77-334E-489B-AA90-B76AB1C9BBE4}" srcOrd="1" destOrd="0" presId="urn:microsoft.com/office/officeart/2008/layout/LinedList"/>
    <dgm:cxn modelId="{B265667A-BABF-4665-BF63-6099D4ACFFDB}" type="presParOf" srcId="{E31EBF77-334E-489B-AA90-B76AB1C9BBE4}" destId="{06986E67-94AE-466A-965B-E2495B7ED2FC}" srcOrd="0" destOrd="0" presId="urn:microsoft.com/office/officeart/2008/layout/LinedList"/>
    <dgm:cxn modelId="{9DA1FAA3-AC7C-47E3-A5C2-7A0A8578C412}" type="presParOf" srcId="{E31EBF77-334E-489B-AA90-B76AB1C9BBE4}" destId="{FF2C0F32-6F14-4657-BB96-06552E0036E7}" srcOrd="1" destOrd="0" presId="urn:microsoft.com/office/officeart/2008/layout/LinedList"/>
    <dgm:cxn modelId="{DFC5D307-573F-4C1E-BF6C-33B1BE8F8E8A}" type="presParOf" srcId="{FF2C0F32-6F14-4657-BB96-06552E0036E7}" destId="{370C5AB9-CA46-425D-8708-C8A6609D0A0C}" srcOrd="0" destOrd="0" presId="urn:microsoft.com/office/officeart/2008/layout/LinedList"/>
    <dgm:cxn modelId="{5D8C8334-FCFE-4D94-B6E2-DCE8B6B54E6E}" type="presParOf" srcId="{FF2C0F32-6F14-4657-BB96-06552E0036E7}" destId="{A32435B5-8F6B-47C5-8694-2CEADE1EF429}" srcOrd="1" destOrd="0" presId="urn:microsoft.com/office/officeart/2008/layout/LinedList"/>
    <dgm:cxn modelId="{B67757EE-DCF5-4943-BCAD-8FD1E5F4789B}" type="presParOf" srcId="{FF2C0F32-6F14-4657-BB96-06552E0036E7}" destId="{6BDE9792-2EC6-4A0C-BA38-40981B17AE54}" srcOrd="2" destOrd="0" presId="urn:microsoft.com/office/officeart/2008/layout/LinedList"/>
    <dgm:cxn modelId="{DFD6A118-7793-4C9B-A9CC-920ED6054647}" type="presParOf" srcId="{E31EBF77-334E-489B-AA90-B76AB1C9BBE4}" destId="{2E27193F-A881-4281-9EAC-BA211BAC715E}" srcOrd="2" destOrd="0" presId="urn:microsoft.com/office/officeart/2008/layout/LinedList"/>
    <dgm:cxn modelId="{6C602C09-FE49-4A7D-A50B-78B103CD8885}" type="presParOf" srcId="{E31EBF77-334E-489B-AA90-B76AB1C9BBE4}" destId="{D6643B4A-6E60-4FB8-AEBF-3947B64B440A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F495FBC-E5C2-4C45-8D12-9926828A837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9008BED-481B-465D-8105-AC8F5D9AB194}">
      <dgm:prSet phldrT="[文本]" custT="1"/>
      <dgm:spPr/>
      <dgm:t>
        <a:bodyPr/>
        <a:lstStyle/>
        <a:p>
          <a:r>
            <a:rPr lang="en-US" altLang="zh-CN" sz="2400" b="1" spc="-15" baseline="0" noProof="0" dirty="0">
              <a:solidFill>
                <a:srgbClr val="0070C0"/>
              </a:solidFill>
              <a:latin typeface="+mn-ea"/>
              <a:ea typeface="+mn-ea"/>
              <a:cs typeface="SimSun" pitchFamily="2" charset="0"/>
            </a:rPr>
            <a:t>（</a:t>
          </a:r>
          <a:r>
            <a:rPr lang="en-US" altLang="zh-CN" sz="2400" b="1" spc="-15" baseline="0" noProof="0" dirty="0" err="1">
              <a:solidFill>
                <a:srgbClr val="0070C0"/>
              </a:solidFill>
              <a:latin typeface="+mn-ea"/>
              <a:ea typeface="+mn-ea"/>
              <a:cs typeface="SimSun" pitchFamily="2" charset="0"/>
            </a:rPr>
            <a:t>四）读改法</a:t>
          </a:r>
          <a:endParaRPr lang="zh-CN" altLang="en-US" sz="2400" b="1" dirty="0">
            <a:solidFill>
              <a:srgbClr val="0070C0"/>
            </a:solidFill>
            <a:latin typeface="+mn-ea"/>
            <a:ea typeface="+mn-ea"/>
          </a:endParaRPr>
        </a:p>
      </dgm:t>
    </dgm:pt>
    <dgm:pt modelId="{C0715995-B5F4-4BAF-BB08-5BC66AE0F92C}" type="parTrans" cxnId="{8FA86220-43B9-4A97-98A2-EF242F7E0615}">
      <dgm:prSet/>
      <dgm:spPr/>
      <dgm:t>
        <a:bodyPr/>
        <a:lstStyle/>
        <a:p>
          <a:endParaRPr lang="zh-CN" altLang="en-US"/>
        </a:p>
      </dgm:t>
    </dgm:pt>
    <dgm:pt modelId="{50265207-0A7F-430C-9462-C73CE29C9B18}" type="sibTrans" cxnId="{8FA86220-43B9-4A97-98A2-EF242F7E0615}">
      <dgm:prSet/>
      <dgm:spPr/>
      <dgm:t>
        <a:bodyPr/>
        <a:lstStyle/>
        <a:p>
          <a:endParaRPr lang="zh-CN" altLang="en-US"/>
        </a:p>
      </dgm:t>
    </dgm:pt>
    <dgm:pt modelId="{0FCB8C99-1157-4C68-BC8B-FE3F39BDD5C2}">
      <dgm:prSet custT="1"/>
      <dgm:spPr/>
      <dgm:t>
        <a:bodyPr/>
        <a:lstStyle/>
        <a:p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读改法即写作者一边朗读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，一边思考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。语句方面的毛病往往不易看出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，却容易在朗读中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发现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。字词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遗漏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、错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字别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字、书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写错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位，经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朗读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便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原形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毕露。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朗读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过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程中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，发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现词</a:t>
          </a:r>
          <a:r>
            <a:rPr lang="en-US" altLang="zh-CN" sz="20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不达</a:t>
          </a:r>
          <a:r>
            <a:rPr lang="en-US" altLang="zh-CN" sz="20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意或文句不通的地方，即可随手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修改。</a:t>
          </a:r>
          <a:endParaRPr lang="en-US" altLang="zh-CN" sz="2000" spc="0" baseline="0" noProof="0" dirty="0">
            <a:solidFill>
              <a:srgbClr val="000000"/>
            </a:solidFill>
            <a:latin typeface="+mn-ea"/>
            <a:ea typeface="+mn-ea"/>
            <a:cs typeface="Arial" pitchFamily="34" charset="0"/>
          </a:endParaRPr>
        </a:p>
      </dgm:t>
    </dgm:pt>
    <dgm:pt modelId="{C2C3A512-71CF-4AB5-979B-07E57B4C21B5}" type="parTrans" cxnId="{05876FEC-67EE-4711-AA25-3F94E7BA96A4}">
      <dgm:prSet/>
      <dgm:spPr/>
      <dgm:t>
        <a:bodyPr/>
        <a:lstStyle/>
        <a:p>
          <a:endParaRPr lang="zh-CN" altLang="en-US"/>
        </a:p>
      </dgm:t>
    </dgm:pt>
    <dgm:pt modelId="{90E3C196-7D34-4885-940A-77FE1A655EF9}" type="sibTrans" cxnId="{05876FEC-67EE-4711-AA25-3F94E7BA96A4}">
      <dgm:prSet/>
      <dgm:spPr/>
      <dgm:t>
        <a:bodyPr/>
        <a:lstStyle/>
        <a:p>
          <a:endParaRPr lang="zh-CN" altLang="en-US"/>
        </a:p>
      </dgm:t>
    </dgm:pt>
    <dgm:pt modelId="{33FA4E82-4814-4D2D-880E-1EAAA7A0C1E6}">
      <dgm:prSet custT="1"/>
      <dgm:spPr/>
      <dgm:t>
        <a:bodyPr/>
        <a:lstStyle/>
        <a:p>
          <a:r>
            <a:rPr lang="en-US" altLang="zh-CN" sz="2400" b="1" spc="-15" baseline="0" noProof="0">
              <a:solidFill>
                <a:srgbClr val="0070C0"/>
              </a:solidFill>
              <a:latin typeface="+mn-ea"/>
              <a:ea typeface="+mn-ea"/>
              <a:cs typeface="SimSun" pitchFamily="2" charset="0"/>
            </a:rPr>
            <a:t>（五）定稿</a:t>
          </a:r>
          <a:endParaRPr lang="en-US" altLang="zh-CN" sz="2400" b="1" spc="-15" baseline="0" noProof="0" dirty="0">
            <a:solidFill>
              <a:srgbClr val="0070C0"/>
            </a:solidFill>
            <a:latin typeface="+mn-ea"/>
            <a:ea typeface="+mn-ea"/>
            <a:cs typeface="SimSun" pitchFamily="2" charset="0"/>
          </a:endParaRPr>
        </a:p>
      </dgm:t>
    </dgm:pt>
    <dgm:pt modelId="{F8C52CF6-8F03-409A-9F22-943070947F1A}" type="parTrans" cxnId="{4107C283-565F-4BB7-A3B3-FA051EEA778E}">
      <dgm:prSet/>
      <dgm:spPr/>
      <dgm:t>
        <a:bodyPr/>
        <a:lstStyle/>
        <a:p>
          <a:endParaRPr lang="zh-CN" altLang="en-US"/>
        </a:p>
      </dgm:t>
    </dgm:pt>
    <dgm:pt modelId="{57513287-E941-4C96-90EE-7E7E13A3874D}" type="sibTrans" cxnId="{4107C283-565F-4BB7-A3B3-FA051EEA778E}">
      <dgm:prSet/>
      <dgm:spPr/>
      <dgm:t>
        <a:bodyPr/>
        <a:lstStyle/>
        <a:p>
          <a:endParaRPr lang="zh-CN" altLang="en-US"/>
        </a:p>
      </dgm:t>
    </dgm:pt>
    <dgm:pt modelId="{64CF430B-571D-4CC8-8249-204E403FF70E}">
      <dgm:prSet custT="1"/>
      <dgm:spPr/>
      <dgm:t>
        <a:bodyPr/>
        <a:lstStyle/>
        <a:p>
          <a:r>
            <a:rPr lang="en-US" altLang="zh-CN" sz="20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定稿即毕业论文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（设计）经过修改后，内容阶段性地达到了写作者和导师的要求，这</a:t>
          </a:r>
          <a:r>
            <a:rPr lang="en-US" altLang="zh-CN" sz="20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时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可以停止修改。这是对毕业论文（设计）内容的最后定夺。既然是定稿，从内容到形式</a:t>
          </a:r>
          <a:r>
            <a:rPr lang="en-US" altLang="zh-CN" sz="20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应当尽善尽美</a:t>
          </a:r>
          <a:r>
            <a:rPr lang="en-US" altLang="zh-CN" sz="20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，做到论点正确、论据翔实、论证严谨、层次清楚、语言洗练、文面整洁。</a:t>
          </a:r>
          <a:endParaRPr lang="en-US" altLang="zh-CN" sz="2000" spc="0" baseline="0" noProof="0" dirty="0">
            <a:solidFill>
              <a:srgbClr val="000000"/>
            </a:solidFill>
            <a:latin typeface="+mn-ea"/>
            <a:ea typeface="+mn-ea"/>
            <a:cs typeface="Arial" pitchFamily="34" charset="0"/>
          </a:endParaRPr>
        </a:p>
      </dgm:t>
    </dgm:pt>
    <dgm:pt modelId="{FA66CA4A-2D55-424A-8377-809314390470}" type="parTrans" cxnId="{3F4D2592-DE68-47B5-BE4E-413765F088F3}">
      <dgm:prSet/>
      <dgm:spPr/>
      <dgm:t>
        <a:bodyPr/>
        <a:lstStyle/>
        <a:p>
          <a:endParaRPr lang="zh-CN" altLang="en-US"/>
        </a:p>
      </dgm:t>
    </dgm:pt>
    <dgm:pt modelId="{628A8DCB-A7F0-4D66-886B-27146397BF22}" type="sibTrans" cxnId="{3F4D2592-DE68-47B5-BE4E-413765F088F3}">
      <dgm:prSet/>
      <dgm:spPr/>
      <dgm:t>
        <a:bodyPr/>
        <a:lstStyle/>
        <a:p>
          <a:endParaRPr lang="zh-CN" altLang="en-US"/>
        </a:p>
      </dgm:t>
    </dgm:pt>
    <dgm:pt modelId="{3D0DE0B3-6020-4966-B03C-745EB5C13382}" type="pres">
      <dgm:prSet presAssocID="{9F495FBC-E5C2-4C45-8D12-9926828A8378}" presName="vert0" presStyleCnt="0">
        <dgm:presLayoutVars>
          <dgm:dir/>
          <dgm:animOne val="branch"/>
          <dgm:animLvl val="lvl"/>
        </dgm:presLayoutVars>
      </dgm:prSet>
      <dgm:spPr/>
    </dgm:pt>
    <dgm:pt modelId="{58C01EBF-1A13-4BF2-AEB3-BAC940D8FC84}" type="pres">
      <dgm:prSet presAssocID="{09008BED-481B-465D-8105-AC8F5D9AB194}" presName="thickLine" presStyleLbl="alignNode1" presStyleIdx="0" presStyleCnt="2"/>
      <dgm:spPr/>
    </dgm:pt>
    <dgm:pt modelId="{CDDF6510-B748-43BD-96B8-1436E8B053FB}" type="pres">
      <dgm:prSet presAssocID="{09008BED-481B-465D-8105-AC8F5D9AB194}" presName="horz1" presStyleCnt="0"/>
      <dgm:spPr/>
    </dgm:pt>
    <dgm:pt modelId="{BAD2E63C-1CBE-43B4-8AFF-42D544520703}" type="pres">
      <dgm:prSet presAssocID="{09008BED-481B-465D-8105-AC8F5D9AB194}" presName="tx1" presStyleLbl="revTx" presStyleIdx="0" presStyleCnt="4"/>
      <dgm:spPr/>
    </dgm:pt>
    <dgm:pt modelId="{4DA5840E-08B4-482C-9C15-02E038CE2526}" type="pres">
      <dgm:prSet presAssocID="{09008BED-481B-465D-8105-AC8F5D9AB194}" presName="vert1" presStyleCnt="0"/>
      <dgm:spPr/>
    </dgm:pt>
    <dgm:pt modelId="{792514C6-C2B3-44A4-9403-2D70998931EF}" type="pres">
      <dgm:prSet presAssocID="{0FCB8C99-1157-4C68-BC8B-FE3F39BDD5C2}" presName="vertSpace2a" presStyleCnt="0"/>
      <dgm:spPr/>
    </dgm:pt>
    <dgm:pt modelId="{4E77B249-8D4A-458B-9FE1-08319B61E1CA}" type="pres">
      <dgm:prSet presAssocID="{0FCB8C99-1157-4C68-BC8B-FE3F39BDD5C2}" presName="horz2" presStyleCnt="0"/>
      <dgm:spPr/>
    </dgm:pt>
    <dgm:pt modelId="{16E0C06E-0E6C-4613-A5AE-0CB4FD225B76}" type="pres">
      <dgm:prSet presAssocID="{0FCB8C99-1157-4C68-BC8B-FE3F39BDD5C2}" presName="horzSpace2" presStyleCnt="0"/>
      <dgm:spPr/>
    </dgm:pt>
    <dgm:pt modelId="{4B1E6E84-2FAB-4A33-892D-EE0E773A81D0}" type="pres">
      <dgm:prSet presAssocID="{0FCB8C99-1157-4C68-BC8B-FE3F39BDD5C2}" presName="tx2" presStyleLbl="revTx" presStyleIdx="1" presStyleCnt="4"/>
      <dgm:spPr/>
    </dgm:pt>
    <dgm:pt modelId="{281798C2-2AD1-4DDB-953F-79829B471BDE}" type="pres">
      <dgm:prSet presAssocID="{0FCB8C99-1157-4C68-BC8B-FE3F39BDD5C2}" presName="vert2" presStyleCnt="0"/>
      <dgm:spPr/>
    </dgm:pt>
    <dgm:pt modelId="{0AA6DA20-DDE7-45DC-AFF1-DC73BD42F860}" type="pres">
      <dgm:prSet presAssocID="{0FCB8C99-1157-4C68-BC8B-FE3F39BDD5C2}" presName="thinLine2b" presStyleLbl="callout" presStyleIdx="0" presStyleCnt="2"/>
      <dgm:spPr/>
    </dgm:pt>
    <dgm:pt modelId="{32F30434-92B1-448A-9297-25B341A1AEA2}" type="pres">
      <dgm:prSet presAssocID="{0FCB8C99-1157-4C68-BC8B-FE3F39BDD5C2}" presName="vertSpace2b" presStyleCnt="0"/>
      <dgm:spPr/>
    </dgm:pt>
    <dgm:pt modelId="{19C20209-2CA1-4C71-9CB8-523395D3B2DD}" type="pres">
      <dgm:prSet presAssocID="{33FA4E82-4814-4D2D-880E-1EAAA7A0C1E6}" presName="thickLine" presStyleLbl="alignNode1" presStyleIdx="1" presStyleCnt="2"/>
      <dgm:spPr/>
    </dgm:pt>
    <dgm:pt modelId="{80AFEFA4-A985-4386-8142-802411E73E0B}" type="pres">
      <dgm:prSet presAssocID="{33FA4E82-4814-4D2D-880E-1EAAA7A0C1E6}" presName="horz1" presStyleCnt="0"/>
      <dgm:spPr/>
    </dgm:pt>
    <dgm:pt modelId="{D936BE94-CF55-4BF7-82A1-9D153A6C32EC}" type="pres">
      <dgm:prSet presAssocID="{33FA4E82-4814-4D2D-880E-1EAAA7A0C1E6}" presName="tx1" presStyleLbl="revTx" presStyleIdx="2" presStyleCnt="4"/>
      <dgm:spPr/>
    </dgm:pt>
    <dgm:pt modelId="{05D34154-75BA-4B24-9F60-76AB5AAF9B3F}" type="pres">
      <dgm:prSet presAssocID="{33FA4E82-4814-4D2D-880E-1EAAA7A0C1E6}" presName="vert1" presStyleCnt="0"/>
      <dgm:spPr/>
    </dgm:pt>
    <dgm:pt modelId="{A6EC1F24-A947-40EB-8F23-EE47210400E4}" type="pres">
      <dgm:prSet presAssocID="{64CF430B-571D-4CC8-8249-204E403FF70E}" presName="vertSpace2a" presStyleCnt="0"/>
      <dgm:spPr/>
    </dgm:pt>
    <dgm:pt modelId="{ECA4A699-B1BF-41CB-A120-54F3F50BB165}" type="pres">
      <dgm:prSet presAssocID="{64CF430B-571D-4CC8-8249-204E403FF70E}" presName="horz2" presStyleCnt="0"/>
      <dgm:spPr/>
    </dgm:pt>
    <dgm:pt modelId="{8619DC0A-E148-48E3-90C4-2A8C75B9FF7C}" type="pres">
      <dgm:prSet presAssocID="{64CF430B-571D-4CC8-8249-204E403FF70E}" presName="horzSpace2" presStyleCnt="0"/>
      <dgm:spPr/>
    </dgm:pt>
    <dgm:pt modelId="{42340281-411C-4C93-837E-8B6FC6B5E6E0}" type="pres">
      <dgm:prSet presAssocID="{64CF430B-571D-4CC8-8249-204E403FF70E}" presName="tx2" presStyleLbl="revTx" presStyleIdx="3" presStyleCnt="4"/>
      <dgm:spPr/>
    </dgm:pt>
    <dgm:pt modelId="{74183719-96D8-4B85-BFC1-9BEC458F807C}" type="pres">
      <dgm:prSet presAssocID="{64CF430B-571D-4CC8-8249-204E403FF70E}" presName="vert2" presStyleCnt="0"/>
      <dgm:spPr/>
    </dgm:pt>
    <dgm:pt modelId="{9E9E6DE8-59A8-4257-B3E7-04F6EF19BAB7}" type="pres">
      <dgm:prSet presAssocID="{64CF430B-571D-4CC8-8249-204E403FF70E}" presName="thinLine2b" presStyleLbl="callout" presStyleIdx="1" presStyleCnt="2"/>
      <dgm:spPr/>
    </dgm:pt>
    <dgm:pt modelId="{961F7F73-322A-479C-AB77-DAFC08778B23}" type="pres">
      <dgm:prSet presAssocID="{64CF430B-571D-4CC8-8249-204E403FF70E}" presName="vertSpace2b" presStyleCnt="0"/>
      <dgm:spPr/>
    </dgm:pt>
  </dgm:ptLst>
  <dgm:cxnLst>
    <dgm:cxn modelId="{2CF8BD03-D16C-4140-8D8F-084FD425ED15}" type="presOf" srcId="{33FA4E82-4814-4D2D-880E-1EAAA7A0C1E6}" destId="{D936BE94-CF55-4BF7-82A1-9D153A6C32EC}" srcOrd="0" destOrd="0" presId="urn:microsoft.com/office/officeart/2008/layout/LinedList"/>
    <dgm:cxn modelId="{D85DDC14-5992-49A8-86C8-7E9575840E49}" type="presOf" srcId="{9F495FBC-E5C2-4C45-8D12-9926828A8378}" destId="{3D0DE0B3-6020-4966-B03C-745EB5C13382}" srcOrd="0" destOrd="0" presId="urn:microsoft.com/office/officeart/2008/layout/LinedList"/>
    <dgm:cxn modelId="{134B131E-023E-4044-8D57-2F8370BF2BEE}" type="presOf" srcId="{09008BED-481B-465D-8105-AC8F5D9AB194}" destId="{BAD2E63C-1CBE-43B4-8AFF-42D544520703}" srcOrd="0" destOrd="0" presId="urn:microsoft.com/office/officeart/2008/layout/LinedList"/>
    <dgm:cxn modelId="{8FA86220-43B9-4A97-98A2-EF242F7E0615}" srcId="{9F495FBC-E5C2-4C45-8D12-9926828A8378}" destId="{09008BED-481B-465D-8105-AC8F5D9AB194}" srcOrd="0" destOrd="0" parTransId="{C0715995-B5F4-4BAF-BB08-5BC66AE0F92C}" sibTransId="{50265207-0A7F-430C-9462-C73CE29C9B18}"/>
    <dgm:cxn modelId="{E9B46334-D437-43BE-BC83-38CE217D7AC3}" type="presOf" srcId="{0FCB8C99-1157-4C68-BC8B-FE3F39BDD5C2}" destId="{4B1E6E84-2FAB-4A33-892D-EE0E773A81D0}" srcOrd="0" destOrd="0" presId="urn:microsoft.com/office/officeart/2008/layout/LinedList"/>
    <dgm:cxn modelId="{7B35C35C-B00B-42F0-A656-91737E03CCAC}" type="presOf" srcId="{64CF430B-571D-4CC8-8249-204E403FF70E}" destId="{42340281-411C-4C93-837E-8B6FC6B5E6E0}" srcOrd="0" destOrd="0" presId="urn:microsoft.com/office/officeart/2008/layout/LinedList"/>
    <dgm:cxn modelId="{4107C283-565F-4BB7-A3B3-FA051EEA778E}" srcId="{9F495FBC-E5C2-4C45-8D12-9926828A8378}" destId="{33FA4E82-4814-4D2D-880E-1EAAA7A0C1E6}" srcOrd="1" destOrd="0" parTransId="{F8C52CF6-8F03-409A-9F22-943070947F1A}" sibTransId="{57513287-E941-4C96-90EE-7E7E13A3874D}"/>
    <dgm:cxn modelId="{3F4D2592-DE68-47B5-BE4E-413765F088F3}" srcId="{33FA4E82-4814-4D2D-880E-1EAAA7A0C1E6}" destId="{64CF430B-571D-4CC8-8249-204E403FF70E}" srcOrd="0" destOrd="0" parTransId="{FA66CA4A-2D55-424A-8377-809314390470}" sibTransId="{628A8DCB-A7F0-4D66-886B-27146397BF22}"/>
    <dgm:cxn modelId="{05876FEC-67EE-4711-AA25-3F94E7BA96A4}" srcId="{09008BED-481B-465D-8105-AC8F5D9AB194}" destId="{0FCB8C99-1157-4C68-BC8B-FE3F39BDD5C2}" srcOrd="0" destOrd="0" parTransId="{C2C3A512-71CF-4AB5-979B-07E57B4C21B5}" sibTransId="{90E3C196-7D34-4885-940A-77FE1A655EF9}"/>
    <dgm:cxn modelId="{BFC9541F-AC15-485D-A488-8E94ED41C36C}" type="presParOf" srcId="{3D0DE0B3-6020-4966-B03C-745EB5C13382}" destId="{58C01EBF-1A13-4BF2-AEB3-BAC940D8FC84}" srcOrd="0" destOrd="0" presId="urn:microsoft.com/office/officeart/2008/layout/LinedList"/>
    <dgm:cxn modelId="{3F52AADA-C011-4B97-93E5-EC057CC04774}" type="presParOf" srcId="{3D0DE0B3-6020-4966-B03C-745EB5C13382}" destId="{CDDF6510-B748-43BD-96B8-1436E8B053FB}" srcOrd="1" destOrd="0" presId="urn:microsoft.com/office/officeart/2008/layout/LinedList"/>
    <dgm:cxn modelId="{F30B0C1B-D8E4-441D-9093-97BA04E0BAF5}" type="presParOf" srcId="{CDDF6510-B748-43BD-96B8-1436E8B053FB}" destId="{BAD2E63C-1CBE-43B4-8AFF-42D544520703}" srcOrd="0" destOrd="0" presId="urn:microsoft.com/office/officeart/2008/layout/LinedList"/>
    <dgm:cxn modelId="{79962113-A297-4383-81FD-D0FE68F7DF9C}" type="presParOf" srcId="{CDDF6510-B748-43BD-96B8-1436E8B053FB}" destId="{4DA5840E-08B4-482C-9C15-02E038CE2526}" srcOrd="1" destOrd="0" presId="urn:microsoft.com/office/officeart/2008/layout/LinedList"/>
    <dgm:cxn modelId="{4E0614A7-59B3-4D90-8854-4A5B40AED51C}" type="presParOf" srcId="{4DA5840E-08B4-482C-9C15-02E038CE2526}" destId="{792514C6-C2B3-44A4-9403-2D70998931EF}" srcOrd="0" destOrd="0" presId="urn:microsoft.com/office/officeart/2008/layout/LinedList"/>
    <dgm:cxn modelId="{3F80C87C-C183-4D7C-98AC-6121FD1795A2}" type="presParOf" srcId="{4DA5840E-08B4-482C-9C15-02E038CE2526}" destId="{4E77B249-8D4A-458B-9FE1-08319B61E1CA}" srcOrd="1" destOrd="0" presId="urn:microsoft.com/office/officeart/2008/layout/LinedList"/>
    <dgm:cxn modelId="{916A143B-9BF9-4C4E-8EC0-ED39CAED0E9C}" type="presParOf" srcId="{4E77B249-8D4A-458B-9FE1-08319B61E1CA}" destId="{16E0C06E-0E6C-4613-A5AE-0CB4FD225B76}" srcOrd="0" destOrd="0" presId="urn:microsoft.com/office/officeart/2008/layout/LinedList"/>
    <dgm:cxn modelId="{9A961F21-F655-42BE-8E11-CF124C238881}" type="presParOf" srcId="{4E77B249-8D4A-458B-9FE1-08319B61E1CA}" destId="{4B1E6E84-2FAB-4A33-892D-EE0E773A81D0}" srcOrd="1" destOrd="0" presId="urn:microsoft.com/office/officeart/2008/layout/LinedList"/>
    <dgm:cxn modelId="{C76267A7-4BF6-48CC-814E-CB12D5966C9D}" type="presParOf" srcId="{4E77B249-8D4A-458B-9FE1-08319B61E1CA}" destId="{281798C2-2AD1-4DDB-953F-79829B471BDE}" srcOrd="2" destOrd="0" presId="urn:microsoft.com/office/officeart/2008/layout/LinedList"/>
    <dgm:cxn modelId="{45007056-68B4-4DFE-A668-9A41A26E4027}" type="presParOf" srcId="{4DA5840E-08B4-482C-9C15-02E038CE2526}" destId="{0AA6DA20-DDE7-45DC-AFF1-DC73BD42F860}" srcOrd="2" destOrd="0" presId="urn:microsoft.com/office/officeart/2008/layout/LinedList"/>
    <dgm:cxn modelId="{0FB9DA2C-EA57-41EF-8CB9-FAB218CDBCD6}" type="presParOf" srcId="{4DA5840E-08B4-482C-9C15-02E038CE2526}" destId="{32F30434-92B1-448A-9297-25B341A1AEA2}" srcOrd="3" destOrd="0" presId="urn:microsoft.com/office/officeart/2008/layout/LinedList"/>
    <dgm:cxn modelId="{FF6181A8-DCDB-4170-8648-BC71D4A3A577}" type="presParOf" srcId="{3D0DE0B3-6020-4966-B03C-745EB5C13382}" destId="{19C20209-2CA1-4C71-9CB8-523395D3B2DD}" srcOrd="2" destOrd="0" presId="urn:microsoft.com/office/officeart/2008/layout/LinedList"/>
    <dgm:cxn modelId="{386AAAF1-D0F4-49D9-A8D3-CBCBAB80DA17}" type="presParOf" srcId="{3D0DE0B3-6020-4966-B03C-745EB5C13382}" destId="{80AFEFA4-A985-4386-8142-802411E73E0B}" srcOrd="3" destOrd="0" presId="urn:microsoft.com/office/officeart/2008/layout/LinedList"/>
    <dgm:cxn modelId="{7F6DAAB1-21E0-4159-A034-75C03D4B7808}" type="presParOf" srcId="{80AFEFA4-A985-4386-8142-802411E73E0B}" destId="{D936BE94-CF55-4BF7-82A1-9D153A6C32EC}" srcOrd="0" destOrd="0" presId="urn:microsoft.com/office/officeart/2008/layout/LinedList"/>
    <dgm:cxn modelId="{BD4FA7A9-1959-41BD-93AE-44220A7EAF90}" type="presParOf" srcId="{80AFEFA4-A985-4386-8142-802411E73E0B}" destId="{05D34154-75BA-4B24-9F60-76AB5AAF9B3F}" srcOrd="1" destOrd="0" presId="urn:microsoft.com/office/officeart/2008/layout/LinedList"/>
    <dgm:cxn modelId="{5C2B8A0D-0E60-412F-9FBE-D401A216FB91}" type="presParOf" srcId="{05D34154-75BA-4B24-9F60-76AB5AAF9B3F}" destId="{A6EC1F24-A947-40EB-8F23-EE47210400E4}" srcOrd="0" destOrd="0" presId="urn:microsoft.com/office/officeart/2008/layout/LinedList"/>
    <dgm:cxn modelId="{48A050D2-4F6A-457F-B6C3-37DCE77E27AF}" type="presParOf" srcId="{05D34154-75BA-4B24-9F60-76AB5AAF9B3F}" destId="{ECA4A699-B1BF-41CB-A120-54F3F50BB165}" srcOrd="1" destOrd="0" presId="urn:microsoft.com/office/officeart/2008/layout/LinedList"/>
    <dgm:cxn modelId="{17107B02-AB03-49E5-86EF-DC1EDFAABC12}" type="presParOf" srcId="{ECA4A699-B1BF-41CB-A120-54F3F50BB165}" destId="{8619DC0A-E148-48E3-90C4-2A8C75B9FF7C}" srcOrd="0" destOrd="0" presId="urn:microsoft.com/office/officeart/2008/layout/LinedList"/>
    <dgm:cxn modelId="{8A94F50A-3BDA-47EA-B1BB-9F5FC9AD57C8}" type="presParOf" srcId="{ECA4A699-B1BF-41CB-A120-54F3F50BB165}" destId="{42340281-411C-4C93-837E-8B6FC6B5E6E0}" srcOrd="1" destOrd="0" presId="urn:microsoft.com/office/officeart/2008/layout/LinedList"/>
    <dgm:cxn modelId="{7BC49E09-3239-48B7-82E9-9AF233CDDCB3}" type="presParOf" srcId="{ECA4A699-B1BF-41CB-A120-54F3F50BB165}" destId="{74183719-96D8-4B85-BFC1-9BEC458F807C}" srcOrd="2" destOrd="0" presId="urn:microsoft.com/office/officeart/2008/layout/LinedList"/>
    <dgm:cxn modelId="{802CB021-EF11-429A-86AD-B41BA18386EF}" type="presParOf" srcId="{05D34154-75BA-4B24-9F60-76AB5AAF9B3F}" destId="{9E9E6DE8-59A8-4257-B3E7-04F6EF19BAB7}" srcOrd="2" destOrd="0" presId="urn:microsoft.com/office/officeart/2008/layout/LinedList"/>
    <dgm:cxn modelId="{D6DB5152-3E16-4D22-8B14-0C3AE02276CE}" type="presParOf" srcId="{05D34154-75BA-4B24-9F60-76AB5AAF9B3F}" destId="{961F7F73-322A-479C-AB77-DAFC08778B23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FCCE226-5063-4E07-95CC-E6A1F3CA08BD}" type="doc">
      <dgm:prSet loTypeId="urn:microsoft.com/office/officeart/2008/layout/VerticalCircleList" loCatId="list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6C420B86-EACC-4465-AC69-27989E6ED126}">
      <dgm:prSet phldrT="[文本]" custT="1"/>
      <dgm:spPr/>
      <dgm:t>
        <a:bodyPr/>
        <a:lstStyle/>
        <a:p>
          <a:r>
            <a:rPr lang="en-US" altLang="zh-CN" sz="2000" b="1" spc="-15" baseline="0" noProof="0" dirty="0" err="1">
              <a:latin typeface="+mn-ea"/>
              <a:ea typeface="+mn-ea"/>
              <a:cs typeface="SimSun" pitchFamily="2" charset="0"/>
            </a:rPr>
            <a:t>你将如何规划毕业论文（设计）的撰写</a:t>
          </a:r>
          <a:r>
            <a:rPr lang="en-US" altLang="zh-CN" sz="2000" b="1" spc="0" baseline="0" noProof="0" dirty="0" err="1">
              <a:latin typeface="+mn-ea"/>
              <a:ea typeface="+mn-ea"/>
              <a:cs typeface="SimSun" pitchFamily="2" charset="0"/>
            </a:rPr>
            <a:t>时间</a:t>
          </a:r>
          <a:r>
            <a:rPr lang="en-US" altLang="zh-CN" sz="2000" b="1" spc="0" baseline="0" noProof="0" dirty="0">
              <a:latin typeface="+mn-ea"/>
              <a:ea typeface="+mn-ea"/>
              <a:cs typeface="SimSun" pitchFamily="2" charset="0"/>
            </a:rPr>
            <a:t>？</a:t>
          </a:r>
          <a:endParaRPr lang="zh-CN" altLang="en-US" sz="2000" b="1" dirty="0">
            <a:latin typeface="+mn-ea"/>
            <a:ea typeface="+mn-ea"/>
          </a:endParaRPr>
        </a:p>
      </dgm:t>
    </dgm:pt>
    <dgm:pt modelId="{0F9D9663-6B91-4B12-98D9-159D2FD84555}" type="parTrans" cxnId="{FAF7071C-B49E-4CE3-9728-91E5900AAAA0}">
      <dgm:prSet/>
      <dgm:spPr/>
      <dgm:t>
        <a:bodyPr/>
        <a:lstStyle/>
        <a:p>
          <a:endParaRPr lang="zh-CN" altLang="en-US"/>
        </a:p>
      </dgm:t>
    </dgm:pt>
    <dgm:pt modelId="{C14CB86C-63A5-43FC-A5DB-89161050F78B}" type="sibTrans" cxnId="{FAF7071C-B49E-4CE3-9728-91E5900AAAA0}">
      <dgm:prSet/>
      <dgm:spPr/>
      <dgm:t>
        <a:bodyPr/>
        <a:lstStyle/>
        <a:p>
          <a:endParaRPr lang="zh-CN" altLang="en-US"/>
        </a:p>
      </dgm:t>
    </dgm:pt>
    <dgm:pt modelId="{CA83F7A8-7B61-4B26-A69E-B05A8B164D1E}" type="pres">
      <dgm:prSet presAssocID="{DFCCE226-5063-4E07-95CC-E6A1F3CA08BD}" presName="Name0" presStyleCnt="0">
        <dgm:presLayoutVars>
          <dgm:dir/>
        </dgm:presLayoutVars>
      </dgm:prSet>
      <dgm:spPr/>
    </dgm:pt>
    <dgm:pt modelId="{2DF0DF53-8026-42EB-B97B-7B50AAA702A3}" type="pres">
      <dgm:prSet presAssocID="{6C420B86-EACC-4465-AC69-27989E6ED126}" presName="noChildren" presStyleCnt="0"/>
      <dgm:spPr/>
    </dgm:pt>
    <dgm:pt modelId="{CBDD8379-9B21-4DEE-A995-FBEEA5EF769D}" type="pres">
      <dgm:prSet presAssocID="{6C420B86-EACC-4465-AC69-27989E6ED126}" presName="gap" presStyleCnt="0"/>
      <dgm:spPr/>
    </dgm:pt>
    <dgm:pt modelId="{CDF88B05-B351-46AD-8BEB-C41166404442}" type="pres">
      <dgm:prSet presAssocID="{6C420B86-EACC-4465-AC69-27989E6ED126}" presName="medCircle2" presStyleLbl="vennNode1" presStyleIdx="0" presStyleCnt="1"/>
      <dgm:spPr/>
    </dgm:pt>
    <dgm:pt modelId="{F39EFC97-2855-4A7B-B479-21F01F6DF75D}" type="pres">
      <dgm:prSet presAssocID="{6C420B86-EACC-4465-AC69-27989E6ED126}" presName="txLvlOnly1" presStyleLbl="revTx" presStyleIdx="0" presStyleCnt="1"/>
      <dgm:spPr/>
    </dgm:pt>
  </dgm:ptLst>
  <dgm:cxnLst>
    <dgm:cxn modelId="{FAF7071C-B49E-4CE3-9728-91E5900AAAA0}" srcId="{DFCCE226-5063-4E07-95CC-E6A1F3CA08BD}" destId="{6C420B86-EACC-4465-AC69-27989E6ED126}" srcOrd="0" destOrd="0" parTransId="{0F9D9663-6B91-4B12-98D9-159D2FD84555}" sibTransId="{C14CB86C-63A5-43FC-A5DB-89161050F78B}"/>
    <dgm:cxn modelId="{B2085896-05EA-41B2-AA01-2CF5B44AAF19}" type="presOf" srcId="{6C420B86-EACC-4465-AC69-27989E6ED126}" destId="{F39EFC97-2855-4A7B-B479-21F01F6DF75D}" srcOrd="0" destOrd="0" presId="urn:microsoft.com/office/officeart/2008/layout/VerticalCircleList"/>
    <dgm:cxn modelId="{5E8F32B8-EBAB-4FB6-AE84-68CD59E13C78}" type="presOf" srcId="{DFCCE226-5063-4E07-95CC-E6A1F3CA08BD}" destId="{CA83F7A8-7B61-4B26-A69E-B05A8B164D1E}" srcOrd="0" destOrd="0" presId="urn:microsoft.com/office/officeart/2008/layout/VerticalCircleList"/>
    <dgm:cxn modelId="{26FD70E7-9277-4CAA-89DE-BD44343466C7}" type="presParOf" srcId="{CA83F7A8-7B61-4B26-A69E-B05A8B164D1E}" destId="{2DF0DF53-8026-42EB-B97B-7B50AAA702A3}" srcOrd="0" destOrd="0" presId="urn:microsoft.com/office/officeart/2008/layout/VerticalCircleList"/>
    <dgm:cxn modelId="{D3B09EFF-8664-4586-B128-6A61A88C14AD}" type="presParOf" srcId="{2DF0DF53-8026-42EB-B97B-7B50AAA702A3}" destId="{CBDD8379-9B21-4DEE-A995-FBEEA5EF769D}" srcOrd="0" destOrd="0" presId="urn:microsoft.com/office/officeart/2008/layout/VerticalCircleList"/>
    <dgm:cxn modelId="{063B4331-A234-437F-9B53-97E230FB067F}" type="presParOf" srcId="{2DF0DF53-8026-42EB-B97B-7B50AAA702A3}" destId="{CDF88B05-B351-46AD-8BEB-C41166404442}" srcOrd="1" destOrd="0" presId="urn:microsoft.com/office/officeart/2008/layout/VerticalCircleList"/>
    <dgm:cxn modelId="{6A27B8F1-FDBC-479C-8637-358015833458}" type="presParOf" srcId="{2DF0DF53-8026-42EB-B97B-7B50AAA702A3}" destId="{F39EFC97-2855-4A7B-B479-21F01F6DF75D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8AF36C-C76F-4A68-93EE-1BAC691912B5}">
      <dsp:nvSpPr>
        <dsp:cNvPr id="0" name=""/>
        <dsp:cNvSpPr/>
      </dsp:nvSpPr>
      <dsp:spPr>
        <a:xfrm>
          <a:off x="0" y="2645"/>
          <a:ext cx="1040822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CAE9F0-72A1-4996-8B74-036AE89BF0D6}">
      <dsp:nvSpPr>
        <dsp:cNvPr id="0" name=""/>
        <dsp:cNvSpPr/>
      </dsp:nvSpPr>
      <dsp:spPr>
        <a:xfrm>
          <a:off x="0" y="2645"/>
          <a:ext cx="2081644" cy="1804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0070C0"/>
              </a:solidFill>
              <a:effectLst/>
              <a:latin typeface="+mn-ea"/>
              <a:ea typeface="+mn-ea"/>
            </a:rPr>
            <a:t>知识目标</a:t>
          </a:r>
          <a:endParaRPr lang="zh-CN" altLang="en-US" sz="2400" b="1" kern="1200" dirty="0">
            <a:solidFill>
              <a:srgbClr val="0070C0"/>
            </a:solidFill>
            <a:latin typeface="+mn-ea"/>
            <a:ea typeface="+mn-ea"/>
          </a:endParaRPr>
        </a:p>
      </dsp:txBody>
      <dsp:txXfrm>
        <a:off x="0" y="2645"/>
        <a:ext cx="2081644" cy="1804458"/>
      </dsp:txXfrm>
    </dsp:sp>
    <dsp:sp modelId="{B836089C-7074-4336-977B-627EB5C26EF2}">
      <dsp:nvSpPr>
        <dsp:cNvPr id="0" name=""/>
        <dsp:cNvSpPr/>
      </dsp:nvSpPr>
      <dsp:spPr>
        <a:xfrm>
          <a:off x="2237767" y="23857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1.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了解毕业论文（设计）选题确定的影响因素。</a:t>
          </a:r>
          <a:endParaRPr kumimoji="0" lang="en-US" altLang="zh-CN" sz="2000" b="0" i="0" u="none" strike="noStrike" kern="1200" cap="none" normalizeH="0" baseline="0" noProof="0" dirty="0">
            <a:ln>
              <a:noFill/>
            </a:ln>
            <a:solidFill>
              <a:srgbClr val="242021"/>
            </a:solidFill>
            <a:effectLst/>
            <a:latin typeface="+mn-ea"/>
            <a:ea typeface="+mn-ea"/>
            <a:cs typeface="黑体" panose="02010609060101010101" pitchFamily="49" charset="-122"/>
          </a:endParaRPr>
        </a:p>
      </dsp:txBody>
      <dsp:txXfrm>
        <a:off x="2237767" y="23857"/>
        <a:ext cx="8170453" cy="424241"/>
      </dsp:txXfrm>
    </dsp:sp>
    <dsp:sp modelId="{4B2F143F-7426-4129-A463-8B5E43BB8CC9}">
      <dsp:nvSpPr>
        <dsp:cNvPr id="0" name=""/>
        <dsp:cNvSpPr/>
      </dsp:nvSpPr>
      <dsp:spPr>
        <a:xfrm>
          <a:off x="2081644" y="448099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DA567E-8640-40C2-A8BA-661B84918B09}">
      <dsp:nvSpPr>
        <dsp:cNvPr id="0" name=""/>
        <dsp:cNvSpPr/>
      </dsp:nvSpPr>
      <dsp:spPr>
        <a:xfrm>
          <a:off x="2237767" y="469311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2.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掌握资料收集与利用的方法。</a:t>
          </a:r>
        </a:p>
      </dsp:txBody>
      <dsp:txXfrm>
        <a:off x="2237767" y="469311"/>
        <a:ext cx="8170453" cy="424241"/>
      </dsp:txXfrm>
    </dsp:sp>
    <dsp:sp modelId="{31C4F48B-0ED7-44C3-BF2F-249CF287376B}">
      <dsp:nvSpPr>
        <dsp:cNvPr id="0" name=""/>
        <dsp:cNvSpPr/>
      </dsp:nvSpPr>
      <dsp:spPr>
        <a:xfrm>
          <a:off x="2081644" y="893553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46AB3D-1335-4715-95D0-59BEA5B1E55B}">
      <dsp:nvSpPr>
        <dsp:cNvPr id="0" name=""/>
        <dsp:cNvSpPr/>
      </dsp:nvSpPr>
      <dsp:spPr>
        <a:xfrm>
          <a:off x="2237767" y="914765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3.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掌握毕业论文（设计）撰写的基本流程。</a:t>
          </a:r>
        </a:p>
      </dsp:txBody>
      <dsp:txXfrm>
        <a:off x="2237767" y="914765"/>
        <a:ext cx="8170453" cy="424241"/>
      </dsp:txXfrm>
    </dsp:sp>
    <dsp:sp modelId="{0877D766-2F31-4E66-9154-B5D3A9CF09A3}">
      <dsp:nvSpPr>
        <dsp:cNvPr id="0" name=""/>
        <dsp:cNvSpPr/>
      </dsp:nvSpPr>
      <dsp:spPr>
        <a:xfrm>
          <a:off x="2081644" y="1339006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54B864-04A0-4567-A361-9092298DEE88}">
      <dsp:nvSpPr>
        <dsp:cNvPr id="0" name=""/>
        <dsp:cNvSpPr/>
      </dsp:nvSpPr>
      <dsp:spPr>
        <a:xfrm>
          <a:off x="2237767" y="1360218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4.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了解时间管理的方法。</a:t>
          </a:r>
        </a:p>
      </dsp:txBody>
      <dsp:txXfrm>
        <a:off x="2237767" y="1360218"/>
        <a:ext cx="8170453" cy="424241"/>
      </dsp:txXfrm>
    </dsp:sp>
    <dsp:sp modelId="{F569DDDD-0C82-40BF-9D5E-10D9ABA00937}">
      <dsp:nvSpPr>
        <dsp:cNvPr id="0" name=""/>
        <dsp:cNvSpPr/>
      </dsp:nvSpPr>
      <dsp:spPr>
        <a:xfrm>
          <a:off x="2081644" y="1784460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521926-86A3-47B6-8F27-69AAAB8A1845}">
      <dsp:nvSpPr>
        <dsp:cNvPr id="0" name=""/>
        <dsp:cNvSpPr/>
      </dsp:nvSpPr>
      <dsp:spPr>
        <a:xfrm>
          <a:off x="0" y="1807104"/>
          <a:ext cx="1040822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B46DAB-6F8F-42E2-8CB3-359EEE46EAE6}">
      <dsp:nvSpPr>
        <dsp:cNvPr id="0" name=""/>
        <dsp:cNvSpPr/>
      </dsp:nvSpPr>
      <dsp:spPr>
        <a:xfrm>
          <a:off x="0" y="1807104"/>
          <a:ext cx="2081644" cy="1804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zh-CN" altLang="zh-CN" sz="2400" b="1" i="0" u="none" strike="noStrike" kern="1200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+mn-ea"/>
              <a:ea typeface="+mn-ea"/>
              <a:cs typeface="黑体" panose="02010609060101010101" pitchFamily="49" charset="-122"/>
            </a:rPr>
            <a:t>技能目标</a:t>
          </a:r>
          <a:endParaRPr kumimoji="0" lang="zh-CN" altLang="zh-CN" sz="2400" b="1" i="0" u="none" strike="noStrike" kern="1200" cap="none" normalizeH="0" baseline="0" dirty="0">
            <a:ln>
              <a:noFill/>
            </a:ln>
            <a:solidFill>
              <a:srgbClr val="0070C0"/>
            </a:solidFill>
            <a:effectLst/>
            <a:latin typeface="+mn-ea"/>
            <a:ea typeface="+mn-ea"/>
          </a:endParaRPr>
        </a:p>
      </dsp:txBody>
      <dsp:txXfrm>
        <a:off x="0" y="1807104"/>
        <a:ext cx="2081644" cy="1804458"/>
      </dsp:txXfrm>
    </dsp:sp>
    <dsp:sp modelId="{EAF051B5-0C78-45A2-BF6E-50E7C0312A6F}">
      <dsp:nvSpPr>
        <dsp:cNvPr id="0" name=""/>
        <dsp:cNvSpPr/>
      </dsp:nvSpPr>
      <dsp:spPr>
        <a:xfrm>
          <a:off x="2237767" y="1828316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1.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能够在一定时间内合理确定选题。</a:t>
          </a:r>
          <a:endParaRPr kumimoji="0" lang="en-US" altLang="zh-CN" sz="2000" b="0" i="0" u="none" strike="noStrike" kern="1200" cap="none" normalizeH="0" baseline="0" dirty="0">
            <a:ln>
              <a:noFill/>
            </a:ln>
            <a:solidFill>
              <a:srgbClr val="242021"/>
            </a:solidFill>
            <a:effectLst/>
            <a:latin typeface="+mn-ea"/>
            <a:ea typeface="+mn-ea"/>
            <a:cs typeface="黑体" panose="02010609060101010101" pitchFamily="49" charset="-122"/>
          </a:endParaRPr>
        </a:p>
      </dsp:txBody>
      <dsp:txXfrm>
        <a:off x="2237767" y="1828316"/>
        <a:ext cx="8170453" cy="424241"/>
      </dsp:txXfrm>
    </dsp:sp>
    <dsp:sp modelId="{4332C1DB-A75A-485E-9368-AA6C8D372921}">
      <dsp:nvSpPr>
        <dsp:cNvPr id="0" name=""/>
        <dsp:cNvSpPr/>
      </dsp:nvSpPr>
      <dsp:spPr>
        <a:xfrm>
          <a:off x="2081644" y="2252557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4759F-17CA-4CFF-99E5-3EC6B625DE49}">
      <dsp:nvSpPr>
        <dsp:cNvPr id="0" name=""/>
        <dsp:cNvSpPr/>
      </dsp:nvSpPr>
      <dsp:spPr>
        <a:xfrm>
          <a:off x="2237767" y="2273770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2.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能够有效收集并利用相关文献资料。</a:t>
          </a:r>
        </a:p>
      </dsp:txBody>
      <dsp:txXfrm>
        <a:off x="2237767" y="2273770"/>
        <a:ext cx="8170453" cy="424241"/>
      </dsp:txXfrm>
    </dsp:sp>
    <dsp:sp modelId="{DC27910A-782B-4D0A-917E-544F0E3E8DDC}">
      <dsp:nvSpPr>
        <dsp:cNvPr id="0" name=""/>
        <dsp:cNvSpPr/>
      </dsp:nvSpPr>
      <dsp:spPr>
        <a:xfrm>
          <a:off x="2081644" y="2698011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B32C77-EEE0-4858-8BBD-1EBEA9859DB9}">
      <dsp:nvSpPr>
        <dsp:cNvPr id="0" name=""/>
        <dsp:cNvSpPr/>
      </dsp:nvSpPr>
      <dsp:spPr>
        <a:xfrm>
          <a:off x="2237767" y="2719223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3.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能够合理规划毕业论文（设计）撰写（制作）流程。</a:t>
          </a:r>
        </a:p>
      </dsp:txBody>
      <dsp:txXfrm>
        <a:off x="2237767" y="2719223"/>
        <a:ext cx="8170453" cy="424241"/>
      </dsp:txXfrm>
    </dsp:sp>
    <dsp:sp modelId="{3654A7E9-17EA-4E8F-B557-F6184AF251B2}">
      <dsp:nvSpPr>
        <dsp:cNvPr id="0" name=""/>
        <dsp:cNvSpPr/>
      </dsp:nvSpPr>
      <dsp:spPr>
        <a:xfrm>
          <a:off x="2081644" y="3143465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0891B-0EE7-42F9-B25E-10A9CC059252}">
      <dsp:nvSpPr>
        <dsp:cNvPr id="0" name=""/>
        <dsp:cNvSpPr/>
      </dsp:nvSpPr>
      <dsp:spPr>
        <a:xfrm>
          <a:off x="2237767" y="3164677"/>
          <a:ext cx="8170453" cy="424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-40" baseline="0" noProof="0">
              <a:solidFill>
                <a:srgbClr val="242021"/>
              </a:solidFill>
              <a:latin typeface="+mn-ea"/>
              <a:ea typeface="+mn-ea"/>
              <a:cs typeface="Times New Roman" pitchFamily="18" charset="0"/>
            </a:rPr>
            <a:t>4.</a:t>
          </a:r>
          <a:r>
            <a:rPr lang="en-US" altLang="zh-CN" sz="2000" kern="1200" spc="-30" baseline="0" noProof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能够运用合适的时间管理办法高效完成毕业论文（</a:t>
          </a:r>
          <a:r>
            <a:rPr lang="en-US" altLang="zh-CN" sz="2000" kern="1200" spc="-15" baseline="0" noProof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设计）。</a:t>
          </a:r>
          <a:endParaRPr lang="en-US" altLang="zh-CN" sz="2000" kern="1200" spc="0" baseline="0" noProof="0" dirty="0">
            <a:solidFill>
              <a:srgbClr val="242021"/>
            </a:solidFill>
            <a:latin typeface="+mn-ea"/>
            <a:ea typeface="+mn-ea"/>
            <a:cs typeface="SimSun" pitchFamily="2" charset="0"/>
          </a:endParaRPr>
        </a:p>
      </dsp:txBody>
      <dsp:txXfrm>
        <a:off x="2237767" y="3164677"/>
        <a:ext cx="8170453" cy="424241"/>
      </dsp:txXfrm>
    </dsp:sp>
    <dsp:sp modelId="{CA2AFCE4-8012-40E9-92C5-A37D572C7E02}">
      <dsp:nvSpPr>
        <dsp:cNvPr id="0" name=""/>
        <dsp:cNvSpPr/>
      </dsp:nvSpPr>
      <dsp:spPr>
        <a:xfrm>
          <a:off x="2081644" y="3588918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0BE085-F831-4BEE-954F-DFCDA161253C}">
      <dsp:nvSpPr>
        <dsp:cNvPr id="0" name=""/>
        <dsp:cNvSpPr/>
      </dsp:nvSpPr>
      <dsp:spPr>
        <a:xfrm>
          <a:off x="0" y="3611562"/>
          <a:ext cx="1040822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642049-661A-41BD-AD40-2476C9EA9966}">
      <dsp:nvSpPr>
        <dsp:cNvPr id="0" name=""/>
        <dsp:cNvSpPr/>
      </dsp:nvSpPr>
      <dsp:spPr>
        <a:xfrm>
          <a:off x="0" y="3611562"/>
          <a:ext cx="2081644" cy="1804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zh-CN" altLang="en-US" sz="2400" b="1" i="0" u="none" strike="noStrike" kern="1200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+mn-ea"/>
              <a:ea typeface="+mn-ea"/>
              <a:cs typeface="黑体" panose="02010609060101010101" pitchFamily="49" charset="-122"/>
            </a:rPr>
            <a:t>素养目标</a:t>
          </a:r>
          <a:endParaRPr kumimoji="0" lang="zh-CN" altLang="en-US" sz="2400" b="1" i="0" u="none" strike="noStrike" kern="1200" cap="none" normalizeH="0" baseline="0" dirty="0">
            <a:ln>
              <a:noFill/>
            </a:ln>
            <a:solidFill>
              <a:srgbClr val="0070C0"/>
            </a:solidFill>
            <a:effectLst/>
            <a:latin typeface="+mn-ea"/>
            <a:ea typeface="+mn-ea"/>
          </a:endParaRPr>
        </a:p>
      </dsp:txBody>
      <dsp:txXfrm>
        <a:off x="0" y="3611562"/>
        <a:ext cx="2081644" cy="1804458"/>
      </dsp:txXfrm>
    </dsp:sp>
    <dsp:sp modelId="{63B25C0C-C6F1-4A5F-A22A-04B5E7956E9E}">
      <dsp:nvSpPr>
        <dsp:cNvPr id="0" name=""/>
        <dsp:cNvSpPr/>
      </dsp:nvSpPr>
      <dsp:spPr>
        <a:xfrm>
          <a:off x="2237767" y="3693503"/>
          <a:ext cx="8170453" cy="1638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 err="1">
              <a:solidFill>
                <a:srgbClr val="242021"/>
              </a:solidFill>
              <a:latin typeface="微软雅黑"/>
              <a:ea typeface="微软雅黑"/>
              <a:cs typeface="SimSun" pitchFamily="2" charset="0"/>
            </a:rPr>
            <a:t>端正科研态度，珍惜科研时光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微软雅黑"/>
              <a:ea typeface="微软雅黑"/>
              <a:cs typeface="SimSun" pitchFamily="2" charset="0"/>
            </a:rPr>
            <a:t>。</a:t>
          </a:r>
          <a:endParaRPr lang="zh-CN" altLang="en-US" sz="2000" kern="1200" spc="0" baseline="0" dirty="0">
            <a:solidFill>
              <a:srgbClr val="242021"/>
            </a:solidFill>
            <a:latin typeface="微软雅黑"/>
            <a:ea typeface="微软雅黑"/>
            <a:cs typeface="SimSun" pitchFamily="2" charset="0"/>
          </a:endParaRPr>
        </a:p>
      </dsp:txBody>
      <dsp:txXfrm>
        <a:off x="2237767" y="3693503"/>
        <a:ext cx="8170453" cy="1638814"/>
      </dsp:txXfrm>
    </dsp:sp>
    <dsp:sp modelId="{BEA92CE0-4474-4EE3-B140-465012A5FE87}">
      <dsp:nvSpPr>
        <dsp:cNvPr id="0" name=""/>
        <dsp:cNvSpPr/>
      </dsp:nvSpPr>
      <dsp:spPr>
        <a:xfrm>
          <a:off x="2081644" y="5332318"/>
          <a:ext cx="83265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2C77C-1CA4-4427-8E8D-7C93C69B3EDC}">
      <dsp:nvSpPr>
        <dsp:cNvPr id="0" name=""/>
        <dsp:cNvSpPr/>
      </dsp:nvSpPr>
      <dsp:spPr>
        <a:xfrm>
          <a:off x="0" y="6947"/>
          <a:ext cx="9570477" cy="151149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spc="16" dirty="0">
              <a:latin typeface="微软雅黑"/>
              <a:ea typeface="微软雅黑"/>
            </a:rPr>
            <a:t>①引证的资料、数据必须真实可靠，经得起质疑和检验；</a:t>
          </a:r>
          <a:endParaRPr lang="zh-CN" altLang="en-US" sz="2000" b="1" kern="1200" dirty="0"/>
        </a:p>
      </dsp:txBody>
      <dsp:txXfrm>
        <a:off x="73785" y="80732"/>
        <a:ext cx="9422907" cy="1363923"/>
      </dsp:txXfrm>
    </dsp:sp>
    <dsp:sp modelId="{938E3099-5AA5-490A-8484-83853F91EB40}">
      <dsp:nvSpPr>
        <dsp:cNvPr id="0" name=""/>
        <dsp:cNvSpPr/>
      </dsp:nvSpPr>
      <dsp:spPr>
        <a:xfrm>
          <a:off x="0" y="1576041"/>
          <a:ext cx="9570477" cy="1511493"/>
        </a:xfrm>
        <a:prstGeom prst="roundRect">
          <a:avLst/>
        </a:prstGeom>
        <a:solidFill>
          <a:schemeClr val="accent5">
            <a:hueOff val="-6532875"/>
            <a:satOff val="40071"/>
            <a:lumOff val="35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spc="16" dirty="0">
              <a:latin typeface="微软雅黑"/>
              <a:ea typeface="微软雅黑"/>
            </a:rPr>
            <a:t>②注意论据的选择、鉴别和运用，论据是为论点服务的，有说服力的论文必须占有充分、翔实的论据资料，因此，在选择论据时，应注意其典型性、新颖性和说服力，而舍弃那些平淡无奇、可有可无者；</a:t>
          </a:r>
          <a:endParaRPr lang="en-US" altLang="zh-CN" sz="2000" b="1" kern="1200" spc="16" dirty="0">
            <a:latin typeface="微软雅黑"/>
            <a:ea typeface="微软雅黑"/>
          </a:endParaRPr>
        </a:p>
      </dsp:txBody>
      <dsp:txXfrm>
        <a:off x="73785" y="1649826"/>
        <a:ext cx="9422907" cy="1363923"/>
      </dsp:txXfrm>
    </dsp:sp>
    <dsp:sp modelId="{D62B422E-F6AA-45F7-81B6-4223BC7B61C4}">
      <dsp:nvSpPr>
        <dsp:cNvPr id="0" name=""/>
        <dsp:cNvSpPr/>
      </dsp:nvSpPr>
      <dsp:spPr>
        <a:xfrm>
          <a:off x="0" y="3145135"/>
          <a:ext cx="9570477" cy="1511493"/>
        </a:xfrm>
        <a:prstGeom prst="roundRect">
          <a:avLst/>
        </a:prstGeom>
        <a:solidFill>
          <a:schemeClr val="accent5">
            <a:hueOff val="-13065750"/>
            <a:satOff val="80141"/>
            <a:lumOff val="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spc="16" dirty="0">
              <a:latin typeface="微软雅黑"/>
              <a:ea typeface="微软雅黑"/>
            </a:rPr>
            <a:t>③论据和论点相结合，论点的提出必须建立在扎实的论据之上，而论据必须是能够服务于论点的真实、客观的资料。</a:t>
          </a:r>
          <a:endParaRPr lang="en-US" altLang="zh-CN" sz="2000" b="1" kern="1200" spc="16" dirty="0">
            <a:latin typeface="微软雅黑"/>
            <a:ea typeface="微软雅黑"/>
          </a:endParaRPr>
        </a:p>
      </dsp:txBody>
      <dsp:txXfrm>
        <a:off x="73785" y="3218920"/>
        <a:ext cx="9422907" cy="13639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DBDE0D-000A-44AC-8B47-B9DB7879A9CF}">
      <dsp:nvSpPr>
        <dsp:cNvPr id="0" name=""/>
        <dsp:cNvSpPr/>
      </dsp:nvSpPr>
      <dsp:spPr>
        <a:xfrm>
          <a:off x="0" y="346606"/>
          <a:ext cx="8382304" cy="194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0560" tIns="458216" rIns="65056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2000" kern="1200" spc="-15" baseline="0" noProof="0">
              <a:latin typeface="+mn-ea"/>
              <a:ea typeface="+mn-ea"/>
              <a:cs typeface="SimSun" pitchFamily="2" charset="0"/>
            </a:rPr>
            <a:t>第一</a:t>
          </a:r>
          <a:r>
            <a:rPr lang="en-US" altLang="zh-CN" sz="2000" kern="1200" spc="0" baseline="0" noProof="0">
              <a:latin typeface="+mn-ea"/>
              <a:ea typeface="+mn-ea"/>
              <a:cs typeface="SimSun" pitchFamily="2" charset="0"/>
            </a:rPr>
            <a:t>，方便梳理总体思路。</a:t>
          </a:r>
          <a:endParaRPr lang="en-US" altLang="zh-CN" sz="2000" kern="1200" spc="0" baseline="0" noProof="0" dirty="0">
            <a:latin typeface="+mn-ea"/>
            <a:ea typeface="+mn-ea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2000" kern="1200" spc="10" baseline="0" noProof="0" dirty="0" err="1">
              <a:latin typeface="+mn-ea"/>
              <a:ea typeface="+mn-ea"/>
              <a:cs typeface="SimSun" pitchFamily="2" charset="0"/>
            </a:rPr>
            <a:t>第二，有利于毕业论文（设计）前后呼应</a:t>
          </a:r>
          <a:r>
            <a:rPr lang="en-US" altLang="zh-CN" sz="2000" kern="1200" spc="10" baseline="0" noProof="0" dirty="0">
              <a:latin typeface="+mn-ea"/>
              <a:ea typeface="+mn-ea"/>
              <a:cs typeface="SimSun" pitchFamily="2" charset="0"/>
            </a:rPr>
            <a:t>。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2000" kern="1200" spc="-15" baseline="0" noProof="0" dirty="0" err="1">
              <a:latin typeface="+mn-ea"/>
              <a:ea typeface="+mn-ea"/>
              <a:cs typeface="SimSun" pitchFamily="2" charset="0"/>
            </a:rPr>
            <a:t>第三</a:t>
          </a:r>
          <a:r>
            <a:rPr lang="en-US" altLang="zh-CN" sz="2000" kern="1200" spc="0" baseline="0" noProof="0" dirty="0" err="1">
              <a:latin typeface="+mn-ea"/>
              <a:ea typeface="+mn-ea"/>
              <a:cs typeface="SimSun" pitchFamily="2" charset="0"/>
            </a:rPr>
            <a:t>，有利于及时调整，避免大返工</a:t>
          </a:r>
          <a:r>
            <a:rPr lang="en-US" altLang="zh-CN" sz="2000" kern="12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kern="1200" spc="0" baseline="0" noProof="0" dirty="0">
            <a:latin typeface="+mn-ea"/>
            <a:ea typeface="+mn-ea"/>
            <a:cs typeface="Arial" pitchFamily="34" charset="0"/>
          </a:endParaRPr>
        </a:p>
      </dsp:txBody>
      <dsp:txXfrm>
        <a:off x="0" y="346606"/>
        <a:ext cx="8382304" cy="1940400"/>
      </dsp:txXfrm>
    </dsp:sp>
    <dsp:sp modelId="{970C87EC-901D-4FF7-AF4E-4C7B401D98B3}">
      <dsp:nvSpPr>
        <dsp:cNvPr id="0" name=""/>
        <dsp:cNvSpPr/>
      </dsp:nvSpPr>
      <dsp:spPr>
        <a:xfrm>
          <a:off x="419115" y="21886"/>
          <a:ext cx="5867612" cy="649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782" tIns="0" rIns="22178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spc="-15" baseline="0" noProof="0" dirty="0">
              <a:latin typeface="+mn-ea"/>
              <a:ea typeface="+mn-ea"/>
              <a:cs typeface="SimSun" pitchFamily="2" charset="0"/>
            </a:rPr>
            <a:t>1.编写提纲的意义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450818" y="53589"/>
        <a:ext cx="5804206" cy="586034"/>
      </dsp:txXfrm>
    </dsp:sp>
    <dsp:sp modelId="{26D4705C-11C6-4776-B187-F577EF1AE194}">
      <dsp:nvSpPr>
        <dsp:cNvPr id="0" name=""/>
        <dsp:cNvSpPr/>
      </dsp:nvSpPr>
      <dsp:spPr>
        <a:xfrm>
          <a:off x="0" y="2730527"/>
          <a:ext cx="8382304" cy="194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0560" tIns="458216" rIns="65056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spc="-15" baseline="0" noProof="0" dirty="0">
              <a:latin typeface="+mn-ea"/>
              <a:ea typeface="+mn-ea"/>
              <a:cs typeface="SimSun" pitchFamily="2" charset="0"/>
            </a:rPr>
            <a:t>第一，</a:t>
          </a:r>
          <a:r>
            <a:rPr lang="en-US" altLang="zh-CN" sz="2000" kern="1200" spc="0" baseline="0" noProof="0" dirty="0" err="1">
              <a:latin typeface="+mn-ea"/>
              <a:ea typeface="+mn-ea"/>
              <a:cs typeface="SimSun" pitchFamily="2" charset="0"/>
            </a:rPr>
            <a:t>纲目要紧扣主题和论点</a:t>
          </a:r>
          <a:r>
            <a:rPr lang="en-US" altLang="zh-CN" sz="2000" kern="12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kern="1200" spc="0" baseline="0" noProof="0" dirty="0">
            <a:latin typeface="+mn-ea"/>
            <a:ea typeface="+mn-ea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spc="0" baseline="0" noProof="0" dirty="0">
              <a:latin typeface="+mn-ea"/>
              <a:ea typeface="+mn-ea"/>
              <a:cs typeface="SimSun" pitchFamily="2" charset="0"/>
            </a:rPr>
            <a:t>第二，</a:t>
          </a:r>
          <a:r>
            <a:rPr lang="en-US" altLang="zh-CN" sz="2000" kern="1200" spc="0" baseline="0" noProof="0" dirty="0" err="1">
              <a:latin typeface="+mn-ea"/>
              <a:ea typeface="+mn-ea"/>
              <a:cs typeface="SimSun" pitchFamily="2" charset="0"/>
            </a:rPr>
            <a:t>纲目结构要有逻辑性</a:t>
          </a:r>
          <a:r>
            <a:rPr lang="en-US" altLang="zh-CN" sz="2000" kern="12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kern="1200" spc="0" baseline="0" noProof="0" dirty="0">
            <a:latin typeface="+mn-ea"/>
            <a:ea typeface="+mn-ea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spc="0" baseline="0" noProof="0" dirty="0">
              <a:latin typeface="+mn-ea"/>
              <a:ea typeface="+mn-ea"/>
              <a:cs typeface="SimSun" pitchFamily="2" charset="0"/>
            </a:rPr>
            <a:t>第三，</a:t>
          </a:r>
          <a:r>
            <a:rPr lang="en-US" altLang="zh-CN" sz="2000" kern="1200" spc="0" baseline="0" noProof="0" dirty="0" err="1">
              <a:latin typeface="+mn-ea"/>
              <a:ea typeface="+mn-ea"/>
              <a:cs typeface="SimSun" pitchFamily="2" charset="0"/>
            </a:rPr>
            <a:t>纲目结构要完整齐备</a:t>
          </a:r>
          <a:r>
            <a:rPr lang="en-US" altLang="zh-CN" sz="2000" kern="1200" spc="0" baseline="0" noProof="0" dirty="0">
              <a:latin typeface="+mn-ea"/>
              <a:ea typeface="+mn-ea"/>
              <a:cs typeface="SimSun" pitchFamily="2" charset="0"/>
            </a:rPr>
            <a:t>。</a:t>
          </a:r>
          <a:endParaRPr lang="en-US" altLang="zh-CN" sz="2000" kern="1200" spc="0" baseline="0" noProof="0" dirty="0">
            <a:latin typeface="+mn-ea"/>
            <a:ea typeface="+mn-ea"/>
            <a:cs typeface="Arial" pitchFamily="34" charset="0"/>
          </a:endParaRPr>
        </a:p>
      </dsp:txBody>
      <dsp:txXfrm>
        <a:off x="0" y="2730527"/>
        <a:ext cx="8382304" cy="1940400"/>
      </dsp:txXfrm>
    </dsp:sp>
    <dsp:sp modelId="{6B941A89-74EF-4084-9BB0-335D7F8581F7}">
      <dsp:nvSpPr>
        <dsp:cNvPr id="0" name=""/>
        <dsp:cNvSpPr/>
      </dsp:nvSpPr>
      <dsp:spPr>
        <a:xfrm>
          <a:off x="419115" y="2405806"/>
          <a:ext cx="5867612" cy="6494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782" tIns="0" rIns="22178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spc="-15" baseline="0" noProof="0">
              <a:latin typeface="+mn-ea"/>
              <a:ea typeface="+mn-ea"/>
              <a:cs typeface="SimSun" pitchFamily="2" charset="0"/>
            </a:rPr>
            <a:t>2.拟写提纲的原则</a:t>
          </a:r>
          <a:endParaRPr lang="en-US" altLang="zh-CN" sz="2400" b="1" kern="1200" spc="-15" baseline="0" noProof="0" dirty="0">
            <a:latin typeface="+mn-ea"/>
            <a:ea typeface="+mn-ea"/>
            <a:cs typeface="SimSun" pitchFamily="2" charset="0"/>
          </a:endParaRPr>
        </a:p>
      </dsp:txBody>
      <dsp:txXfrm>
        <a:off x="450818" y="2437509"/>
        <a:ext cx="5804206" cy="5860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FBB6BE-EBEE-4724-9E6B-657285E5D104}">
      <dsp:nvSpPr>
        <dsp:cNvPr id="0" name=""/>
        <dsp:cNvSpPr/>
      </dsp:nvSpPr>
      <dsp:spPr>
        <a:xfrm>
          <a:off x="0" y="0"/>
          <a:ext cx="103499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85B8F3-7476-4D9E-B554-238EEB63B36D}">
      <dsp:nvSpPr>
        <dsp:cNvPr id="0" name=""/>
        <dsp:cNvSpPr/>
      </dsp:nvSpPr>
      <dsp:spPr>
        <a:xfrm>
          <a:off x="0" y="0"/>
          <a:ext cx="2069993" cy="1442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rPr>
            <a:t>1.围绕中心，紧扣主题</a:t>
          </a:r>
          <a:endParaRPr lang="zh-CN" altLang="en-US" sz="2400" b="1" kern="1200" dirty="0">
            <a:solidFill>
              <a:schemeClr val="accent4">
                <a:lumMod val="50000"/>
              </a:schemeClr>
            </a:solidFill>
            <a:latin typeface="+mn-ea"/>
            <a:ea typeface="+mn-ea"/>
          </a:endParaRPr>
        </a:p>
      </dsp:txBody>
      <dsp:txXfrm>
        <a:off x="0" y="0"/>
        <a:ext cx="2069993" cy="1442958"/>
      </dsp:txXfrm>
    </dsp:sp>
    <dsp:sp modelId="{3FE3FCE0-CAEE-4648-94C5-E82B841D670F}">
      <dsp:nvSpPr>
        <dsp:cNvPr id="0" name=""/>
        <dsp:cNvSpPr/>
      </dsp:nvSpPr>
      <dsp:spPr>
        <a:xfrm>
          <a:off x="2225243" y="65524"/>
          <a:ext cx="8124724" cy="1310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 err="1"/>
            <a:t>中心论点是毕业论文（设计）的灵魂和核心，材料的取舍、结构的安排甚至句式的选择、词语的使用都要紧紧把握中心论点</a:t>
          </a:r>
          <a:r>
            <a:rPr lang="en-US" altLang="zh-CN" sz="2000" kern="1200" dirty="0"/>
            <a:t>。</a:t>
          </a:r>
        </a:p>
      </dsp:txBody>
      <dsp:txXfrm>
        <a:off x="2225243" y="65524"/>
        <a:ext cx="8124724" cy="1310498"/>
      </dsp:txXfrm>
    </dsp:sp>
    <dsp:sp modelId="{14BF9585-F0CD-4CDA-A6C5-C6D5696313DA}">
      <dsp:nvSpPr>
        <dsp:cNvPr id="0" name=""/>
        <dsp:cNvSpPr/>
      </dsp:nvSpPr>
      <dsp:spPr>
        <a:xfrm>
          <a:off x="2069993" y="1376023"/>
          <a:ext cx="827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8586D6-A415-44DA-BF7F-A9FF7B41040C}">
      <dsp:nvSpPr>
        <dsp:cNvPr id="0" name=""/>
        <dsp:cNvSpPr/>
      </dsp:nvSpPr>
      <dsp:spPr>
        <a:xfrm>
          <a:off x="0" y="1442958"/>
          <a:ext cx="103499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4107FC-D4CB-499F-8F68-6E6B1D16BC5C}">
      <dsp:nvSpPr>
        <dsp:cNvPr id="0" name=""/>
        <dsp:cNvSpPr/>
      </dsp:nvSpPr>
      <dsp:spPr>
        <a:xfrm>
          <a:off x="0" y="1442958"/>
          <a:ext cx="2069993" cy="1442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accent4">
                  <a:lumMod val="50000"/>
                </a:schemeClr>
              </a:solidFill>
              <a:latin typeface="+mn-ea"/>
              <a:ea typeface="+mn-ea"/>
            </a:rPr>
            <a:t>2.思路清晰，完整统一</a:t>
          </a:r>
        </a:p>
      </dsp:txBody>
      <dsp:txXfrm>
        <a:off x="0" y="1442958"/>
        <a:ext cx="2069993" cy="1442958"/>
      </dsp:txXfrm>
    </dsp:sp>
    <dsp:sp modelId="{9B557F0F-4147-4C2A-9181-28AB9DD2DC13}">
      <dsp:nvSpPr>
        <dsp:cNvPr id="0" name=""/>
        <dsp:cNvSpPr/>
      </dsp:nvSpPr>
      <dsp:spPr>
        <a:xfrm>
          <a:off x="2225243" y="1508482"/>
          <a:ext cx="8124724" cy="1310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/>
            <a:t>比如各段落之间要完整统一，每段论述要点要唯一、不杂乱，还要注意段与段之间的衔接，这样，全文每一段落、每章节、每一部分都能前后照应，浑然天成。</a:t>
          </a:r>
        </a:p>
      </dsp:txBody>
      <dsp:txXfrm>
        <a:off x="2225243" y="1508482"/>
        <a:ext cx="8124724" cy="1310498"/>
      </dsp:txXfrm>
    </dsp:sp>
    <dsp:sp modelId="{E661A53D-C948-47A4-A73E-229685EB7D2C}">
      <dsp:nvSpPr>
        <dsp:cNvPr id="0" name=""/>
        <dsp:cNvSpPr/>
      </dsp:nvSpPr>
      <dsp:spPr>
        <a:xfrm>
          <a:off x="2069993" y="2818981"/>
          <a:ext cx="827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D84A4B-7523-4A91-8D0A-57AA47B3D8DC}">
      <dsp:nvSpPr>
        <dsp:cNvPr id="0" name=""/>
        <dsp:cNvSpPr/>
      </dsp:nvSpPr>
      <dsp:spPr>
        <a:xfrm>
          <a:off x="0" y="0"/>
          <a:ext cx="637115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94F6E-601A-4CA0-8C34-749EEAC472AD}">
      <dsp:nvSpPr>
        <dsp:cNvPr id="0" name=""/>
        <dsp:cNvSpPr/>
      </dsp:nvSpPr>
      <dsp:spPr>
        <a:xfrm>
          <a:off x="0" y="0"/>
          <a:ext cx="1498662" cy="25803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accent4">
                  <a:lumMod val="50000"/>
                </a:schemeClr>
              </a:solidFill>
            </a:rPr>
            <a:t>2.按章节各个击破</a:t>
          </a:r>
        </a:p>
      </dsp:txBody>
      <dsp:txXfrm>
        <a:off x="0" y="0"/>
        <a:ext cx="1498662" cy="2580322"/>
      </dsp:txXfrm>
    </dsp:sp>
    <dsp:sp modelId="{6F99D7F7-2376-4B23-8F91-66A53677A2BB}">
      <dsp:nvSpPr>
        <dsp:cNvPr id="0" name=""/>
        <dsp:cNvSpPr/>
      </dsp:nvSpPr>
      <dsp:spPr>
        <a:xfrm>
          <a:off x="1589936" y="117172"/>
          <a:ext cx="4776686" cy="2343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 err="1"/>
            <a:t>对于篇幅较长的毕业论文（设计</a:t>
          </a:r>
          <a:r>
            <a:rPr lang="en-US" altLang="zh-CN" sz="2000" kern="1200" dirty="0"/>
            <a:t>），</a:t>
          </a:r>
          <a:r>
            <a:rPr lang="en-US" altLang="zh-CN" sz="2000" kern="1200" dirty="0" err="1"/>
            <a:t>可把毕业论文（设计）划分成若干个相对独立的部分，然后一个部分一个部分地写，最后排列组合成一篇完整的毕业论文（设计</a:t>
          </a:r>
          <a:r>
            <a:rPr lang="en-US" altLang="zh-CN" sz="2000" kern="1200" dirty="0"/>
            <a:t>）。</a:t>
          </a:r>
        </a:p>
      </dsp:txBody>
      <dsp:txXfrm>
        <a:off x="1589936" y="117172"/>
        <a:ext cx="4776686" cy="2343456"/>
      </dsp:txXfrm>
    </dsp:sp>
    <dsp:sp modelId="{9B632A4D-B227-4B89-AEC0-FA11503C6954}">
      <dsp:nvSpPr>
        <dsp:cNvPr id="0" name=""/>
        <dsp:cNvSpPr/>
      </dsp:nvSpPr>
      <dsp:spPr>
        <a:xfrm>
          <a:off x="1498662" y="2460629"/>
          <a:ext cx="486796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FBB6BE-EBEE-4724-9E6B-657285E5D104}">
      <dsp:nvSpPr>
        <dsp:cNvPr id="0" name=""/>
        <dsp:cNvSpPr/>
      </dsp:nvSpPr>
      <dsp:spPr>
        <a:xfrm>
          <a:off x="0" y="0"/>
          <a:ext cx="103499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85B8F3-7476-4D9E-B554-238EEB63B36D}">
      <dsp:nvSpPr>
        <dsp:cNvPr id="0" name=""/>
        <dsp:cNvSpPr/>
      </dsp:nvSpPr>
      <dsp:spPr>
        <a:xfrm>
          <a:off x="0" y="0"/>
          <a:ext cx="2069993" cy="2885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accent4">
                  <a:lumMod val="50000"/>
                </a:schemeClr>
              </a:solidFill>
            </a:rPr>
            <a:t>1.全文一气呵成</a:t>
          </a:r>
          <a:endParaRPr lang="zh-CN" altLang="en-US" sz="2400" b="1" kern="1200" dirty="0">
            <a:solidFill>
              <a:schemeClr val="accent4">
                <a:lumMod val="50000"/>
              </a:schemeClr>
            </a:solidFill>
            <a:latin typeface="+mn-ea"/>
            <a:ea typeface="+mn-ea"/>
          </a:endParaRPr>
        </a:p>
      </dsp:txBody>
      <dsp:txXfrm>
        <a:off x="0" y="0"/>
        <a:ext cx="2069993" cy="2885916"/>
      </dsp:txXfrm>
    </dsp:sp>
    <dsp:sp modelId="{3FE3FCE0-CAEE-4648-94C5-E82B841D670F}">
      <dsp:nvSpPr>
        <dsp:cNvPr id="0" name=""/>
        <dsp:cNvSpPr/>
      </dsp:nvSpPr>
      <dsp:spPr>
        <a:xfrm>
          <a:off x="2225243" y="131049"/>
          <a:ext cx="8124724" cy="2620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 err="1"/>
            <a:t>全文一气呵成指按照事先拟订的写作提纲，一直写下去，不使思路中断，直到初稿完成后，再对文稿仔细推敲、修改和润饰</a:t>
          </a:r>
          <a:r>
            <a:rPr lang="en-US" altLang="zh-CN" sz="2000" kern="1200" dirty="0"/>
            <a:t>。</a:t>
          </a:r>
        </a:p>
      </dsp:txBody>
      <dsp:txXfrm>
        <a:off x="2225243" y="131049"/>
        <a:ext cx="8124724" cy="2620997"/>
      </dsp:txXfrm>
    </dsp:sp>
    <dsp:sp modelId="{14BF9585-F0CD-4CDA-A6C5-C6D5696313DA}">
      <dsp:nvSpPr>
        <dsp:cNvPr id="0" name=""/>
        <dsp:cNvSpPr/>
      </dsp:nvSpPr>
      <dsp:spPr>
        <a:xfrm>
          <a:off x="2069993" y="2752047"/>
          <a:ext cx="82799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01EBF-1A13-4BF2-AEB3-BAC940D8FC84}">
      <dsp:nvSpPr>
        <dsp:cNvPr id="0" name=""/>
        <dsp:cNvSpPr/>
      </dsp:nvSpPr>
      <dsp:spPr>
        <a:xfrm>
          <a:off x="0" y="2645"/>
          <a:ext cx="109338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D2E63C-1CBE-43B4-8AFF-42D544520703}">
      <dsp:nvSpPr>
        <dsp:cNvPr id="0" name=""/>
        <dsp:cNvSpPr/>
      </dsp:nvSpPr>
      <dsp:spPr>
        <a:xfrm>
          <a:off x="0" y="2645"/>
          <a:ext cx="2186772" cy="1804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0070C0"/>
              </a:solidFill>
              <a:latin typeface="+mn-ea"/>
              <a:ea typeface="+mn-ea"/>
            </a:rPr>
            <a:t>（</a:t>
          </a:r>
          <a:r>
            <a:rPr lang="en-US" altLang="zh-CN" sz="2400" b="1" kern="1200" dirty="0" err="1">
              <a:solidFill>
                <a:srgbClr val="0070C0"/>
              </a:solidFill>
              <a:latin typeface="+mn-ea"/>
              <a:ea typeface="+mn-ea"/>
            </a:rPr>
            <a:t>一）同行指导法</a:t>
          </a:r>
          <a:endParaRPr lang="zh-CN" altLang="en-US" sz="2400" b="1" kern="1200" dirty="0">
            <a:solidFill>
              <a:srgbClr val="0070C0"/>
            </a:solidFill>
            <a:latin typeface="+mn-ea"/>
            <a:ea typeface="+mn-ea"/>
          </a:endParaRPr>
        </a:p>
      </dsp:txBody>
      <dsp:txXfrm>
        <a:off x="0" y="2645"/>
        <a:ext cx="2186772" cy="1804458"/>
      </dsp:txXfrm>
    </dsp:sp>
    <dsp:sp modelId="{D143DCDF-288B-4F4D-9ABC-555524B31253}">
      <dsp:nvSpPr>
        <dsp:cNvPr id="0" name=""/>
        <dsp:cNvSpPr/>
      </dsp:nvSpPr>
      <dsp:spPr>
        <a:xfrm>
          <a:off x="2350780" y="84586"/>
          <a:ext cx="8583082" cy="1638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 err="1">
              <a:latin typeface="+mn-ea"/>
              <a:ea typeface="+mn-ea"/>
            </a:rPr>
            <a:t>俗话说</a:t>
          </a:r>
          <a:r>
            <a:rPr lang="en-US" altLang="zh-CN" sz="2000" kern="1200" dirty="0">
              <a:latin typeface="+mn-ea"/>
              <a:ea typeface="+mn-ea"/>
            </a:rPr>
            <a:t>：“</a:t>
          </a:r>
          <a:r>
            <a:rPr lang="en-US" altLang="zh-CN" sz="2000" kern="1200" dirty="0" err="1">
              <a:latin typeface="+mn-ea"/>
              <a:ea typeface="+mn-ea"/>
            </a:rPr>
            <a:t>当局者迷，旁观者清</a:t>
          </a:r>
          <a:r>
            <a:rPr lang="en-US" altLang="zh-CN" sz="2000" kern="1200" dirty="0">
              <a:latin typeface="+mn-ea"/>
              <a:ea typeface="+mn-ea"/>
            </a:rPr>
            <a:t>。”</a:t>
          </a:r>
          <a:r>
            <a:rPr lang="zh-CN" altLang="en-US" sz="2000" kern="1200" dirty="0">
              <a:latin typeface="+mn-ea"/>
              <a:ea typeface="+mn-ea"/>
            </a:rPr>
            <a:t>，</a:t>
          </a:r>
          <a:r>
            <a:rPr lang="en-US" altLang="zh-CN" sz="2000" kern="1200" dirty="0">
              <a:latin typeface="+mn-ea"/>
              <a:ea typeface="+mn-ea"/>
            </a:rPr>
            <a:t>最佳的办法是请他人从另外的角度冷静挑出一些“刺”来，这样直率的意见也许比较尖锐、逆耳，但对于毕业论文（设计）的修改来说，是一种难得的机遇。</a:t>
          </a:r>
        </a:p>
      </dsp:txBody>
      <dsp:txXfrm>
        <a:off x="2350780" y="84586"/>
        <a:ext cx="8583082" cy="1638814"/>
      </dsp:txXfrm>
    </dsp:sp>
    <dsp:sp modelId="{0A5A9C34-B027-4C87-A9F4-29226B6961DB}">
      <dsp:nvSpPr>
        <dsp:cNvPr id="0" name=""/>
        <dsp:cNvSpPr/>
      </dsp:nvSpPr>
      <dsp:spPr>
        <a:xfrm>
          <a:off x="2186772" y="1723401"/>
          <a:ext cx="87470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316070-A8F7-4A78-955B-9707808E0A61}">
      <dsp:nvSpPr>
        <dsp:cNvPr id="0" name=""/>
        <dsp:cNvSpPr/>
      </dsp:nvSpPr>
      <dsp:spPr>
        <a:xfrm>
          <a:off x="0" y="1807104"/>
          <a:ext cx="109338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F42452-5CF1-46A2-953D-D4EA72D9E77A}">
      <dsp:nvSpPr>
        <dsp:cNvPr id="0" name=""/>
        <dsp:cNvSpPr/>
      </dsp:nvSpPr>
      <dsp:spPr>
        <a:xfrm>
          <a:off x="0" y="1807104"/>
          <a:ext cx="2186772" cy="1804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0070C0"/>
              </a:solidFill>
              <a:latin typeface="+mn-ea"/>
              <a:ea typeface="+mn-ea"/>
            </a:rPr>
            <a:t>（</a:t>
          </a:r>
          <a:r>
            <a:rPr lang="en-US" altLang="zh-CN" sz="2400" b="1" kern="1200" dirty="0" err="1">
              <a:solidFill>
                <a:srgbClr val="0070C0"/>
              </a:solidFill>
              <a:latin typeface="+mn-ea"/>
              <a:ea typeface="+mn-ea"/>
            </a:rPr>
            <a:t>二）冷改法</a:t>
          </a:r>
          <a:endParaRPr lang="en-US" altLang="zh-CN" sz="2400" b="1" kern="1200" dirty="0">
            <a:solidFill>
              <a:srgbClr val="0070C0"/>
            </a:solidFill>
            <a:latin typeface="+mn-ea"/>
            <a:ea typeface="+mn-ea"/>
          </a:endParaRPr>
        </a:p>
      </dsp:txBody>
      <dsp:txXfrm>
        <a:off x="0" y="1807104"/>
        <a:ext cx="2186772" cy="1804458"/>
      </dsp:txXfrm>
    </dsp:sp>
    <dsp:sp modelId="{270259DC-4757-4FE5-AF07-0ECB0945A8C4}">
      <dsp:nvSpPr>
        <dsp:cNvPr id="0" name=""/>
        <dsp:cNvSpPr/>
      </dsp:nvSpPr>
      <dsp:spPr>
        <a:xfrm>
          <a:off x="2350780" y="1889045"/>
          <a:ext cx="8583082" cy="1638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>
              <a:latin typeface="+mn-ea"/>
              <a:ea typeface="+mn-ea"/>
            </a:rPr>
            <a:t>论文写好之后可先搁一搁，淡化原来思路，稍事休息。经过一段时间的“冷却”，阅读了有关资料，思考了相关问题，可能会对客观事物有了进一步的认识。此时，回头再看会发现不少问题，思维比较容易跳出原有的圈子，能够从另外一种角度冷静地审视自己的毕业论文（设计）。</a:t>
          </a:r>
          <a:endParaRPr lang="en-US" altLang="zh-CN" sz="2000" kern="1200" spc="0" baseline="0" noProof="0" dirty="0">
            <a:solidFill>
              <a:srgbClr val="000000"/>
            </a:solidFill>
            <a:latin typeface="+mn-ea"/>
            <a:ea typeface="+mn-ea"/>
            <a:cs typeface="Arial" pitchFamily="34" charset="0"/>
          </a:endParaRPr>
        </a:p>
      </dsp:txBody>
      <dsp:txXfrm>
        <a:off x="2350780" y="1889045"/>
        <a:ext cx="8583082" cy="1638814"/>
      </dsp:txXfrm>
    </dsp:sp>
    <dsp:sp modelId="{79A9ED0A-C1AA-4AE2-9856-E204BF616064}">
      <dsp:nvSpPr>
        <dsp:cNvPr id="0" name=""/>
        <dsp:cNvSpPr/>
      </dsp:nvSpPr>
      <dsp:spPr>
        <a:xfrm>
          <a:off x="2186772" y="3527859"/>
          <a:ext cx="87470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F0652F-3B3B-4975-90BD-AD98618D4A49}">
      <dsp:nvSpPr>
        <dsp:cNvPr id="0" name=""/>
        <dsp:cNvSpPr/>
      </dsp:nvSpPr>
      <dsp:spPr>
        <a:xfrm>
          <a:off x="0" y="3611562"/>
          <a:ext cx="109338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E5DBB-AB7E-4BE9-B1DB-0AE17B27E649}">
      <dsp:nvSpPr>
        <dsp:cNvPr id="0" name=""/>
        <dsp:cNvSpPr/>
      </dsp:nvSpPr>
      <dsp:spPr>
        <a:xfrm>
          <a:off x="0" y="3611562"/>
          <a:ext cx="2186772" cy="1804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noProof="0" dirty="0">
              <a:solidFill>
                <a:srgbClr val="0070C0"/>
              </a:solidFill>
              <a:latin typeface="微软雅黑"/>
              <a:ea typeface="微软雅黑"/>
              <a:cs typeface="+mn-cs"/>
            </a:rPr>
            <a:t>（</a:t>
          </a:r>
          <a:r>
            <a:rPr lang="en-US" altLang="zh-CN" sz="2400" b="1" kern="1200" noProof="0" dirty="0" err="1">
              <a:solidFill>
                <a:srgbClr val="0070C0"/>
              </a:solidFill>
              <a:latin typeface="微软雅黑"/>
              <a:ea typeface="微软雅黑"/>
              <a:cs typeface="+mn-cs"/>
            </a:rPr>
            <a:t>三）热改法</a:t>
          </a:r>
          <a:endParaRPr lang="en-US" altLang="zh-CN" sz="2400" b="1" kern="1200" noProof="0" dirty="0">
            <a:solidFill>
              <a:srgbClr val="0070C0"/>
            </a:solidFill>
            <a:latin typeface="微软雅黑"/>
            <a:ea typeface="微软雅黑"/>
            <a:cs typeface="+mn-cs"/>
          </a:endParaRPr>
        </a:p>
      </dsp:txBody>
      <dsp:txXfrm>
        <a:off x="0" y="3611562"/>
        <a:ext cx="2186772" cy="1804458"/>
      </dsp:txXfrm>
    </dsp:sp>
    <dsp:sp modelId="{A32435B5-8F6B-47C5-8694-2CEADE1EF429}">
      <dsp:nvSpPr>
        <dsp:cNvPr id="0" name=""/>
        <dsp:cNvSpPr/>
      </dsp:nvSpPr>
      <dsp:spPr>
        <a:xfrm>
          <a:off x="2350780" y="3693503"/>
          <a:ext cx="8583082" cy="1638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noProof="0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  <a:cs typeface="+mn-cs"/>
            </a:rPr>
            <a:t>热改法指初稿完成之后，立即着手修改。有的作者正处于兴奋状态，精力充沛、情绪高昂，比较熟悉全文内容，此时若能一鼓作气、趁热打铁，比较容易发现初稿中的毛病。</a:t>
          </a:r>
        </a:p>
      </dsp:txBody>
      <dsp:txXfrm>
        <a:off x="2350780" y="3693503"/>
        <a:ext cx="8583082" cy="1638814"/>
      </dsp:txXfrm>
    </dsp:sp>
    <dsp:sp modelId="{2E27193F-A881-4281-9EAC-BA211BAC715E}">
      <dsp:nvSpPr>
        <dsp:cNvPr id="0" name=""/>
        <dsp:cNvSpPr/>
      </dsp:nvSpPr>
      <dsp:spPr>
        <a:xfrm>
          <a:off x="2186772" y="5332318"/>
          <a:ext cx="87470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01EBF-1A13-4BF2-AEB3-BAC940D8FC84}">
      <dsp:nvSpPr>
        <dsp:cNvPr id="0" name=""/>
        <dsp:cNvSpPr/>
      </dsp:nvSpPr>
      <dsp:spPr>
        <a:xfrm>
          <a:off x="0" y="0"/>
          <a:ext cx="109338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D2E63C-1CBE-43B4-8AFF-42D544520703}">
      <dsp:nvSpPr>
        <dsp:cNvPr id="0" name=""/>
        <dsp:cNvSpPr/>
      </dsp:nvSpPr>
      <dsp:spPr>
        <a:xfrm>
          <a:off x="0" y="0"/>
          <a:ext cx="2186772" cy="2253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spc="-15" baseline="0" noProof="0" dirty="0">
              <a:solidFill>
                <a:srgbClr val="0070C0"/>
              </a:solidFill>
              <a:latin typeface="+mn-ea"/>
              <a:ea typeface="+mn-ea"/>
              <a:cs typeface="SimSun" pitchFamily="2" charset="0"/>
            </a:rPr>
            <a:t>（</a:t>
          </a:r>
          <a:r>
            <a:rPr lang="en-US" altLang="zh-CN" sz="2400" b="1" kern="1200" spc="-15" baseline="0" noProof="0" dirty="0" err="1">
              <a:solidFill>
                <a:srgbClr val="0070C0"/>
              </a:solidFill>
              <a:latin typeface="+mn-ea"/>
              <a:ea typeface="+mn-ea"/>
              <a:cs typeface="SimSun" pitchFamily="2" charset="0"/>
            </a:rPr>
            <a:t>四）读改法</a:t>
          </a:r>
          <a:endParaRPr lang="zh-CN" altLang="en-US" sz="2400" b="1" kern="1200" dirty="0">
            <a:solidFill>
              <a:srgbClr val="0070C0"/>
            </a:solidFill>
            <a:latin typeface="+mn-ea"/>
            <a:ea typeface="+mn-ea"/>
          </a:endParaRPr>
        </a:p>
      </dsp:txBody>
      <dsp:txXfrm>
        <a:off x="0" y="0"/>
        <a:ext cx="2186772" cy="2253045"/>
      </dsp:txXfrm>
    </dsp:sp>
    <dsp:sp modelId="{4B1E6E84-2FAB-4A33-892D-EE0E773A81D0}">
      <dsp:nvSpPr>
        <dsp:cNvPr id="0" name=""/>
        <dsp:cNvSpPr/>
      </dsp:nvSpPr>
      <dsp:spPr>
        <a:xfrm>
          <a:off x="2350780" y="102311"/>
          <a:ext cx="8583082" cy="20462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读改法即写作者一边朗读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，一边思考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。语句方面的毛病往往不易看出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，却容易在朗读中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发现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。字词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遗漏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、错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字别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字、书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写错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位，经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朗读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便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原形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毕露。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朗读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过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程中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，发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现词</a:t>
          </a:r>
          <a:r>
            <a:rPr lang="en-US" altLang="zh-CN" sz="2000" kern="1200" spc="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不达</a:t>
          </a:r>
          <a:r>
            <a:rPr lang="en-US" altLang="zh-CN" sz="2000" kern="12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意或文句不通的地方，即可随手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修改。</a:t>
          </a:r>
          <a:endParaRPr lang="en-US" altLang="zh-CN" sz="2000" kern="1200" spc="0" baseline="0" noProof="0" dirty="0">
            <a:solidFill>
              <a:srgbClr val="000000"/>
            </a:solidFill>
            <a:latin typeface="+mn-ea"/>
            <a:ea typeface="+mn-ea"/>
            <a:cs typeface="Arial" pitchFamily="34" charset="0"/>
          </a:endParaRPr>
        </a:p>
      </dsp:txBody>
      <dsp:txXfrm>
        <a:off x="2350780" y="102311"/>
        <a:ext cx="8583082" cy="2046223"/>
      </dsp:txXfrm>
    </dsp:sp>
    <dsp:sp modelId="{0AA6DA20-DDE7-45DC-AFF1-DC73BD42F860}">
      <dsp:nvSpPr>
        <dsp:cNvPr id="0" name=""/>
        <dsp:cNvSpPr/>
      </dsp:nvSpPr>
      <dsp:spPr>
        <a:xfrm>
          <a:off x="2186772" y="2148534"/>
          <a:ext cx="87470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C20209-2CA1-4C71-9CB8-523395D3B2DD}">
      <dsp:nvSpPr>
        <dsp:cNvPr id="0" name=""/>
        <dsp:cNvSpPr/>
      </dsp:nvSpPr>
      <dsp:spPr>
        <a:xfrm>
          <a:off x="0" y="2253045"/>
          <a:ext cx="109338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36BE94-CF55-4BF7-82A1-9D153A6C32EC}">
      <dsp:nvSpPr>
        <dsp:cNvPr id="0" name=""/>
        <dsp:cNvSpPr/>
      </dsp:nvSpPr>
      <dsp:spPr>
        <a:xfrm>
          <a:off x="0" y="2253045"/>
          <a:ext cx="2186772" cy="2253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spc="-15" baseline="0" noProof="0">
              <a:solidFill>
                <a:srgbClr val="0070C0"/>
              </a:solidFill>
              <a:latin typeface="+mn-ea"/>
              <a:ea typeface="+mn-ea"/>
              <a:cs typeface="SimSun" pitchFamily="2" charset="0"/>
            </a:rPr>
            <a:t>（五）定稿</a:t>
          </a:r>
          <a:endParaRPr lang="en-US" altLang="zh-CN" sz="2400" b="1" kern="1200" spc="-15" baseline="0" noProof="0" dirty="0">
            <a:solidFill>
              <a:srgbClr val="0070C0"/>
            </a:solidFill>
            <a:latin typeface="+mn-ea"/>
            <a:ea typeface="+mn-ea"/>
            <a:cs typeface="SimSun" pitchFamily="2" charset="0"/>
          </a:endParaRPr>
        </a:p>
      </dsp:txBody>
      <dsp:txXfrm>
        <a:off x="0" y="2253045"/>
        <a:ext cx="2186772" cy="2253045"/>
      </dsp:txXfrm>
    </dsp:sp>
    <dsp:sp modelId="{42340281-411C-4C93-837E-8B6FC6B5E6E0}">
      <dsp:nvSpPr>
        <dsp:cNvPr id="0" name=""/>
        <dsp:cNvSpPr/>
      </dsp:nvSpPr>
      <dsp:spPr>
        <a:xfrm>
          <a:off x="2350780" y="2355357"/>
          <a:ext cx="8583082" cy="20462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定稿即毕业论文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（设计）经过修改后，内容阶段性地达到了写作者和导师的要求，这</a:t>
          </a:r>
          <a:r>
            <a:rPr lang="en-US" altLang="zh-CN" sz="2000" kern="12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时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可以停止修改。这是对毕业论文（设计）内容的最后定夺。既然是定稿，从内容到形式</a:t>
          </a:r>
          <a:r>
            <a:rPr lang="en-US" altLang="zh-CN" sz="2000" kern="1200" spc="-15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应当尽善尽美</a:t>
          </a:r>
          <a:r>
            <a:rPr lang="en-US" altLang="zh-CN" sz="2000" kern="1200" spc="0" baseline="0" noProof="0" dirty="0">
              <a:solidFill>
                <a:srgbClr val="242021"/>
              </a:solidFill>
              <a:latin typeface="+mn-ea"/>
              <a:ea typeface="+mn-ea"/>
              <a:cs typeface="SimSun" pitchFamily="2" charset="0"/>
            </a:rPr>
            <a:t>，做到论点正确、论据翔实、论证严谨、层次清楚、语言洗练、文面整洁。</a:t>
          </a:r>
          <a:endParaRPr lang="en-US" altLang="zh-CN" sz="2000" kern="1200" spc="0" baseline="0" noProof="0" dirty="0">
            <a:solidFill>
              <a:srgbClr val="000000"/>
            </a:solidFill>
            <a:latin typeface="+mn-ea"/>
            <a:ea typeface="+mn-ea"/>
            <a:cs typeface="Arial" pitchFamily="34" charset="0"/>
          </a:endParaRPr>
        </a:p>
      </dsp:txBody>
      <dsp:txXfrm>
        <a:off x="2350780" y="2355357"/>
        <a:ext cx="8583082" cy="2046223"/>
      </dsp:txXfrm>
    </dsp:sp>
    <dsp:sp modelId="{9E9E6DE8-59A8-4257-B3E7-04F6EF19BAB7}">
      <dsp:nvSpPr>
        <dsp:cNvPr id="0" name=""/>
        <dsp:cNvSpPr/>
      </dsp:nvSpPr>
      <dsp:spPr>
        <a:xfrm>
          <a:off x="2186772" y="4401580"/>
          <a:ext cx="874709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F88B05-B351-46AD-8BEB-C41166404442}">
      <dsp:nvSpPr>
        <dsp:cNvPr id="0" name=""/>
        <dsp:cNvSpPr/>
      </dsp:nvSpPr>
      <dsp:spPr>
        <a:xfrm>
          <a:off x="251899" y="820230"/>
          <a:ext cx="960732" cy="960732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39EFC97-2855-4A7B-B479-21F01F6DF75D}">
      <dsp:nvSpPr>
        <dsp:cNvPr id="0" name=""/>
        <dsp:cNvSpPr/>
      </dsp:nvSpPr>
      <dsp:spPr>
        <a:xfrm>
          <a:off x="732265" y="820230"/>
          <a:ext cx="5125856" cy="960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spc="-15" baseline="0" noProof="0" dirty="0" err="1">
              <a:latin typeface="+mn-ea"/>
              <a:ea typeface="+mn-ea"/>
              <a:cs typeface="SimSun" pitchFamily="2" charset="0"/>
            </a:rPr>
            <a:t>你将如何规划毕业论文（设计）的撰写</a:t>
          </a:r>
          <a:r>
            <a:rPr lang="en-US" altLang="zh-CN" sz="2000" b="1" kern="1200" spc="0" baseline="0" noProof="0" dirty="0" err="1">
              <a:latin typeface="+mn-ea"/>
              <a:ea typeface="+mn-ea"/>
              <a:cs typeface="SimSun" pitchFamily="2" charset="0"/>
            </a:rPr>
            <a:t>时间</a:t>
          </a:r>
          <a:r>
            <a:rPr lang="en-US" altLang="zh-CN" sz="2000" b="1" kern="1200" spc="0" baseline="0" noProof="0" dirty="0">
              <a:latin typeface="+mn-ea"/>
              <a:ea typeface="+mn-ea"/>
              <a:cs typeface="SimSun" pitchFamily="2" charset="0"/>
            </a:rPr>
            <a:t>？</a:t>
          </a:r>
          <a:endParaRPr lang="zh-CN" altLang="en-US" sz="2000" b="1" kern="1200" dirty="0">
            <a:latin typeface="+mn-ea"/>
            <a:ea typeface="+mn-ea"/>
          </a:endParaRPr>
        </a:p>
      </dsp:txBody>
      <dsp:txXfrm>
        <a:off x="732265" y="820230"/>
        <a:ext cx="5125856" cy="960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805D84B-7AFE-6011-1590-C9DFFFED61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0" r="8292" b="7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游戏机, 灯光, 鸟&#10;&#10;描述已自动生成">
            <a:extLst>
              <a:ext uri="{FF2B5EF4-FFF2-40B4-BE49-F238E27FC236}">
                <a16:creationId xmlns:a16="http://schemas.microsoft.com/office/drawing/2014/main" id="{D492CE20-B652-F13A-F506-D8A4BD6AD0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1" t="28912" r="46354" b="20557"/>
          <a:stretch/>
        </p:blipFill>
        <p:spPr>
          <a:xfrm rot="17224688" flipH="1">
            <a:off x="441737" y="4022619"/>
            <a:ext cx="1052903" cy="108720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68188" y="2412146"/>
            <a:ext cx="6347012" cy="1323439"/>
          </a:xfrm>
        </p:spPr>
        <p:txBody>
          <a:bodyPr vert="horz" wrap="square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/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968188" y="3865901"/>
            <a:ext cx="3252107" cy="535853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lang="zh-CN" altLang="en-US" sz="1600"/>
            </a:lvl1pPr>
          </a:lstStyle>
          <a:p>
            <a:pPr marL="228600" lvl="0" indent="-228600" defTabSz="914354"/>
            <a:r>
              <a:rPr lang="en-US" altLang="zh-CN" dirty="0"/>
              <a:t>Click to edit Master subtitle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949950" y="6056451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66750" y="6056451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OfficePLUS.cn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855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>
            <a:extLst>
              <a:ext uri="{FF2B5EF4-FFF2-40B4-BE49-F238E27FC236}">
                <a16:creationId xmlns:a16="http://schemas.microsoft.com/office/drawing/2014/main" id="{2C40FF8A-A716-2790-8568-97984605FAE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61429" y="366067"/>
            <a:ext cx="454205" cy="488276"/>
          </a:xfrm>
          <a:prstGeom prst="parallelogram">
            <a:avLst>
              <a:gd name="adj" fmla="val 36768"/>
            </a:avLst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39CC525-3156-3F55-1302-B1E1F1C11F37}"/>
              </a:ext>
            </a:extLst>
          </p:cNvPr>
          <p:cNvGrpSpPr/>
          <p:nvPr userDrawn="1"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00739736-384D-3111-E522-3831AD11BF7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7" t="744" r="6350" b="-1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 descr="图片包含 游戏机, 灯光, 鸟&#10;&#10;描述已自动生成">
              <a:extLst>
                <a:ext uri="{FF2B5EF4-FFF2-40B4-BE49-F238E27FC236}">
                  <a16:creationId xmlns:a16="http://schemas.microsoft.com/office/drawing/2014/main" id="{B4B38047-88A5-0BCF-D0F6-5DCCC694F7B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1" t="28912" r="46354" b="20557"/>
            <a:stretch/>
          </p:blipFill>
          <p:spPr>
            <a:xfrm rot="17224688" flipH="1">
              <a:off x="484337" y="3351502"/>
              <a:ext cx="1052903" cy="1087205"/>
            </a:xfrm>
            <a:prstGeom prst="rect">
              <a:avLst/>
            </a:prstGeom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87736" y="3341107"/>
            <a:ext cx="5731164" cy="424732"/>
          </a:xfrm>
        </p:spPr>
        <p:txBody>
          <a:bodyPr vert="horz" lIns="91440" tIns="45720" rIns="91440" bIns="45720" rtlCol="0" anchor="b">
            <a:spAutoFit/>
          </a:bodyPr>
          <a:lstStyle>
            <a:lvl1pPr algn="ctr">
              <a:defRPr lang="zh-CN" altLang="en-US" sz="2400"/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7736" y="3765839"/>
            <a:ext cx="5731164" cy="258532"/>
          </a:xfrm>
        </p:spPr>
        <p:txBody>
          <a:bodyPr>
            <a:spAutoFit/>
          </a:bodyPr>
          <a:lstStyle>
            <a:lvl1pPr marL="0" indent="0" algn="ctr">
              <a:buNone/>
              <a:def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3F094D-4F92-8DA1-97CC-10A0498CC7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CDEFE1-A2BE-29F2-D9B7-DBD7A1F76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BB6216-61A5-4592-9FD1-B07DF2D6A2CB}" type="datetime1">
              <a:rPr lang="zh-CN" altLang="en-US" smtClean="0"/>
              <a:t>2024/8/30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1CA2AD-9532-7FDE-3160-2B877C663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86EBC32-D181-98CE-3E2C-EAA3AFED6F2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49BFDFA1-D6D8-91F6-061F-10D0771FA8C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7" t="744" r="6350" b="-1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图片 4" descr="图片包含 游戏机, 灯光, 鸟&#10;&#10;描述已自动生成">
              <a:extLst>
                <a:ext uri="{FF2B5EF4-FFF2-40B4-BE49-F238E27FC236}">
                  <a16:creationId xmlns:a16="http://schemas.microsoft.com/office/drawing/2014/main" id="{B4544E47-E83F-2BAC-0035-FAD1783D721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1" t="28912" r="46354" b="20557"/>
            <a:stretch/>
          </p:blipFill>
          <p:spPr>
            <a:xfrm rot="17224688" flipH="1">
              <a:off x="306537" y="3548278"/>
              <a:ext cx="1052903" cy="1087205"/>
            </a:xfrm>
            <a:prstGeom prst="rect">
              <a:avLst/>
            </a:prstGeom>
          </p:spPr>
        </p:pic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3035536"/>
            <a:ext cx="5435600" cy="978729"/>
          </a:xfrm>
        </p:spPr>
        <p:txBody>
          <a:bodyPr vert="horz" wrap="square" lIns="91440" tIns="45720" rIns="91440" bIns="45720" rtlCol="0" anchor="b">
            <a:spAutoFit/>
          </a:bodyPr>
          <a:lstStyle>
            <a:lvl1pPr marL="0" indent="0">
              <a:buNone/>
              <a:defRPr lang="en-US" altLang="zh-CN" sz="3200" b="1" smtClean="0"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6045294"/>
            <a:ext cx="1085850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6045294"/>
            <a:ext cx="1085850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OfficePLUS.cn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alpha val="60000"/>
              </a:schemeClr>
            </a:gs>
            <a:gs pos="100000">
              <a:schemeClr val="accent2">
                <a:alpha val="15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AA685D9-4CE7-448F-91B5-3EA40F8AD86E}" type="datetime1">
              <a:rPr lang="zh-CN" altLang="en-US" smtClean="0"/>
              <a:t>2024/8/30</a:t>
            </a:fld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12" Type="http://schemas.microsoft.com/office/2007/relationships/diagramDrawing" Target="../diagrams/drawing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11" Type="http://schemas.openxmlformats.org/officeDocument/2006/relationships/diagramColors" Target="../diagrams/colors6.xml"/><Relationship Id="rId5" Type="http://schemas.openxmlformats.org/officeDocument/2006/relationships/diagramColors" Target="../diagrams/colors5.xml"/><Relationship Id="rId10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5.xml"/><Relationship Id="rId9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diagramLayout" Target="../diagrams/layout8.xml"/><Relationship Id="rId7" Type="http://schemas.openxmlformats.org/officeDocument/2006/relationships/image" Target="../media/image7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5.sv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5.sv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CE23D49-F448-4BBF-A47A-77B247871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8187" y="927037"/>
            <a:ext cx="6330587" cy="3416320"/>
          </a:xfrm>
        </p:spPr>
        <p:txBody>
          <a:bodyPr/>
          <a:lstStyle/>
          <a:p>
            <a:r>
              <a:rPr lang="zh-CN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lt"/>
              </a:rPr>
              <a:t>第二章 </a:t>
            </a:r>
            <a:br>
              <a:rPr lang="en-US" altLang="zh-CN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lt"/>
              </a:rPr>
            </a:br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lt"/>
              </a:rPr>
              <a:t>毕业论文（设计）的规划（二）</a:t>
            </a:r>
            <a:b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lt"/>
              </a:rPr>
            </a:br>
            <a:endParaRPr lang="en-GB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lt"/>
            </a:endParaRPr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5F251424-D725-1771-6799-A00AEB52D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1485" y="4665314"/>
            <a:ext cx="5407337" cy="535853"/>
          </a:xfrm>
        </p:spPr>
        <p:txBody>
          <a:bodyPr>
            <a:normAutofit fontScale="92500"/>
          </a:bodyPr>
          <a:lstStyle/>
          <a:p>
            <a:pPr algn="r"/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毕业论文（设计）指导教程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学术在线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学位论文的论证方法、框架、过程与形式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9B149B-B35B-7AAF-CFF4-E26C088FC07D}"/>
              </a:ext>
            </a:extLst>
          </p:cNvPr>
          <p:cNvSpPr/>
          <p:nvPr/>
        </p:nvSpPr>
        <p:spPr>
          <a:xfrm>
            <a:off x="362768" y="953605"/>
            <a:ext cx="11466463" cy="565527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A4838-3865-0040-840F-53704C461AF1}"/>
              </a:ext>
            </a:extLst>
          </p:cNvPr>
          <p:cNvSpPr txBox="1"/>
          <p:nvPr/>
        </p:nvSpPr>
        <p:spPr>
          <a:xfrm>
            <a:off x="381467" y="1032862"/>
            <a:ext cx="11447764" cy="5583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一篇优秀的论文应该是一个各部分有内在联系的有机系统，各子系统都围绕着中心论题展开，发挥对论文主题的支撑作用。写论文就像建筑房屋一样，要使房屋结实牢固，各部分的结构必须合理。在论文布局过程中，必须把历史逻辑、空间逻辑和思维逻辑有机协调起来。论文提出问题、分析问题和解决问题，要符合人们对社会现象的认识规律和程序，使论文的逻辑秩序和人们的认识程序统一起来。在形式上，论文要有引言、入题、破题和结论，使文章全篇形成一个严谨的逻辑整体。对局部某一问题的分析，对某一现象的解释，要体现出较为完整的概念、判断、推理的过程；各章节之间要有一种内在连贯的逻辑联系和主次之分，每一分论点都要围绕主题展开，按照一定的逻辑次序层层深入，防止盲目写下去而淹没主题或偏离主题，使整篇文章结构合理、紧凑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400" b="1" spc="16" dirty="0">
                <a:solidFill>
                  <a:schemeClr val="accent2">
                    <a:lumMod val="50000"/>
                  </a:schemeClr>
                </a:solidFill>
                <a:latin typeface="微软雅黑"/>
                <a:ea typeface="微软雅黑"/>
              </a:rPr>
              <a:t>三、论点的提出与论据的组织  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一篇论文的主题往往需要若干分论点的支撑，而每一个论点都要言之成理、持之有据、令人信服。这就需要通过严密的论证过程，将各种支持性的论据资料，整合成一个富有逻辑性的有机整体。根据研究进程的一般逻辑，一切真知都来源于客观现实，基本论点的获得必须是来源于对具体研究资料（或经验观察、实验数据）的理性分析和归纳，而不是出自主观的臆想、受感情倾向的支配。论证，就是以论据论证观点，以求得他人的信服。</a:t>
            </a:r>
          </a:p>
        </p:txBody>
      </p:sp>
    </p:spTree>
    <p:extLst>
      <p:ext uri="{BB962C8B-B14F-4D97-AF65-F5344CB8AC3E}">
        <p14:creationId xmlns:p14="http://schemas.microsoft.com/office/powerpoint/2010/main" val="314357983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学术在线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学位论文的论证方法、框架、过程与形式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9B149B-B35B-7AAF-CFF4-E26C088FC07D}"/>
              </a:ext>
            </a:extLst>
          </p:cNvPr>
          <p:cNvSpPr/>
          <p:nvPr/>
        </p:nvSpPr>
        <p:spPr>
          <a:xfrm>
            <a:off x="362768" y="953605"/>
            <a:ext cx="11466463" cy="565527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A4838-3865-0040-840F-53704C461AF1}"/>
              </a:ext>
            </a:extLst>
          </p:cNvPr>
          <p:cNvSpPr txBox="1"/>
          <p:nvPr/>
        </p:nvSpPr>
        <p:spPr>
          <a:xfrm>
            <a:off x="381467" y="1032862"/>
            <a:ext cx="11447764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在组织论据时，应该注意以下几点：</a:t>
            </a:r>
            <a:endParaRPr lang="en-US" altLang="zh-CN" spc="16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</a:endParaRP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8DD0DC59-94A2-49FC-E7F7-7EF0AF6C8A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770148"/>
              </p:ext>
            </p:extLst>
          </p:nvPr>
        </p:nvGraphicFramePr>
        <p:xfrm>
          <a:off x="1310760" y="1682468"/>
          <a:ext cx="9570477" cy="4663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92645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学术在线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学位论文的论证方法、框架、过程与形式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9B149B-B35B-7AAF-CFF4-E26C088FC07D}"/>
              </a:ext>
            </a:extLst>
          </p:cNvPr>
          <p:cNvSpPr/>
          <p:nvPr/>
        </p:nvSpPr>
        <p:spPr>
          <a:xfrm>
            <a:off x="362768" y="953605"/>
            <a:ext cx="11466463" cy="565527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A4838-3865-0040-840F-53704C461AF1}"/>
              </a:ext>
            </a:extLst>
          </p:cNvPr>
          <p:cNvSpPr txBox="1"/>
          <p:nvPr/>
        </p:nvSpPr>
        <p:spPr>
          <a:xfrm>
            <a:off x="381467" y="994537"/>
            <a:ext cx="11447764" cy="5583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en-US" altLang="zh-CN" sz="2400" b="1" spc="16" dirty="0" err="1">
                <a:solidFill>
                  <a:schemeClr val="accent2">
                    <a:lumMod val="50000"/>
                  </a:schemeClr>
                </a:solidFill>
                <a:latin typeface="微软雅黑"/>
                <a:ea typeface="微软雅黑"/>
              </a:rPr>
              <a:t>四、论证过程与形式</a:t>
            </a:r>
            <a:endParaRPr lang="en-US" altLang="zh-CN" sz="2400" b="1" spc="16" dirty="0">
              <a:solidFill>
                <a:schemeClr val="accent2">
                  <a:lumMod val="50000"/>
                </a:schemeClr>
              </a:solidFill>
              <a:latin typeface="微软雅黑"/>
              <a:ea typeface="微软雅黑"/>
            </a:endParaRPr>
          </a:p>
          <a:p>
            <a:pPr marL="0" marR="0" indent="266700" eaLnBrk="0">
              <a:lnSpc>
                <a:spcPct val="150000"/>
              </a:lnSpc>
            </a:pPr>
            <a:r>
              <a:rPr lang="en-US" altLang="zh-CN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从逻辑思维的角度看，论证过程就是通过概念、判断、推理，将论据组织起来，使其具有系统性、逻辑性，从已知观点和事实推导出未知的认识的思维方式。论文中的逻辑论证，包括三段论（大前提、小前提和结论）、归纳论证（从个别到一般）和定量论证，也就是演绎逻辑、归纳逻辑和数理逻辑等形式。可见，逻辑训练是写好论文的重要前提。要使论证具有逻辑性、连贯性，首先必须明确界定分析性概念，确定影响基本假设的变项（包含不同程度差异的特殊概念），根据论据得出反映变项之间关系的假设，这样我们才能描述、思考、解释、分析和预测所观察的社会政治现象。一般来讲，思辨性的政治哲学论文，往往多用演绎推理的方式；而实证性的政治科学论文，往往是用归纳推理的形式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从论证形式看，除了从正面论证自己的论点和论题的“正论”外，还应当设想和预料到有一定道理的反面论题和论点。此外，从论证语言的风格看，学术论文与媒体评论、杂文不同，不能宣扬情绪，而必须戒除浮夸的套话、空话和大话，坚持理性的逻辑分析。这样，才能得到客观、真实和具有说服力的结论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总之，一篇令人信服的学位论文，应当有新颖、适当的论证视角，选择恰当的研究方法，搭建逻辑严密、平衡的论证框架，把具有说服力的论据和观点紧密结合起来，具有逻辑严密的论证过程和适当的论证形式。</a:t>
            </a:r>
          </a:p>
        </p:txBody>
      </p:sp>
    </p:spTree>
    <p:extLst>
      <p:ext uri="{BB962C8B-B14F-4D97-AF65-F5344CB8AC3E}">
        <p14:creationId xmlns:p14="http://schemas.microsoft.com/office/powerpoint/2010/main" val="100982529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一、毕业论文（设计）的起草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B508CD-5293-013E-ACC6-3EE47BD3CB03}"/>
              </a:ext>
            </a:extLst>
          </p:cNvPr>
          <p:cNvSpPr txBox="1"/>
          <p:nvPr/>
        </p:nvSpPr>
        <p:spPr>
          <a:xfrm>
            <a:off x="410095" y="955864"/>
            <a:ext cx="11820698" cy="1479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0" marR="0" indent="0" eaLnBrk="0">
              <a:lnSpc>
                <a:spcPct val="150000"/>
              </a:lnSpc>
            </a:pPr>
            <a:r>
              <a:rPr lang="en-US" altLang="zh-CN" sz="2400" b="1" kern="0" spc="-15" baseline="0" noProof="0" dirty="0">
                <a:solidFill>
                  <a:srgbClr val="0070C0"/>
                </a:solidFill>
                <a:latin typeface="+mn-ea"/>
                <a:cs typeface="SimSun" pitchFamily="2" charset="0"/>
              </a:rPr>
              <a:t>（</a:t>
            </a:r>
            <a:r>
              <a:rPr lang="en-US" altLang="zh-CN" sz="2400" b="1" kern="0" spc="-15" baseline="0" noProof="0" dirty="0" err="1">
                <a:solidFill>
                  <a:srgbClr val="0070C0"/>
                </a:solidFill>
                <a:latin typeface="+mn-ea"/>
                <a:cs typeface="SimSun" pitchFamily="2" charset="0"/>
              </a:rPr>
              <a:t>二）毕业论文（设计）提纲的编写</a:t>
            </a:r>
            <a:endParaRPr lang="en-US" altLang="zh-CN" sz="2400" b="1" kern="0" spc="-15" baseline="0" noProof="0" dirty="0">
              <a:solidFill>
                <a:srgbClr val="0070C0"/>
              </a:solidFill>
              <a:latin typeface="+mn-ea"/>
              <a:cs typeface="SimSun" pitchFamily="2" charset="0"/>
            </a:endParaRPr>
          </a:p>
          <a:p>
            <a:pPr marL="266700" marR="0" indent="0" eaLnBrk="0">
              <a:lnSpc>
                <a:spcPct val="150000"/>
              </a:lnSpc>
              <a:spcAft>
                <a:spcPts val="440"/>
              </a:spcAft>
            </a:pPr>
            <a:r>
              <a:rPr lang="en-US" altLang="zh-CN" sz="1800" kern="0" spc="-15" baseline="0" noProof="0" dirty="0" err="1">
                <a:solidFill>
                  <a:srgbClr val="242021"/>
                </a:solidFill>
                <a:latin typeface="+mn-ea"/>
                <a:cs typeface="SimSun" pitchFamily="2" charset="0"/>
              </a:rPr>
              <a:t>毕业论文（设计）起草阶段重要的一步就是定下全文的提纲，有了提纲就有了</a:t>
            </a:r>
            <a:r>
              <a:rPr lang="en-US" altLang="zh-CN" sz="1800" kern="0" spc="0" baseline="0" noProof="0" dirty="0" err="1">
                <a:solidFill>
                  <a:srgbClr val="242021"/>
                </a:solidFill>
                <a:latin typeface="+mn-ea"/>
                <a:cs typeface="SimSun" pitchFamily="2" charset="0"/>
              </a:rPr>
              <a:t>脉络</a:t>
            </a: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。</a:t>
            </a:r>
          </a:p>
          <a:p>
            <a:pPr marL="0" marR="66405" indent="266700" eaLnBrk="0">
              <a:lnSpc>
                <a:spcPct val="150000"/>
              </a:lnSpc>
            </a:pPr>
            <a:r>
              <a:rPr lang="en-US" altLang="zh-CN" sz="1800" kern="0" spc="5" baseline="0" noProof="0" dirty="0" err="1">
                <a:solidFill>
                  <a:srgbClr val="242021"/>
                </a:solidFill>
                <a:latin typeface="+mn-ea"/>
                <a:cs typeface="SimSun" pitchFamily="2" charset="0"/>
              </a:rPr>
              <a:t>提纲分简单提纲和详细提纲两种</a:t>
            </a:r>
            <a:r>
              <a:rPr lang="en-US" altLang="zh-CN" sz="1800" kern="0" spc="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C964A46-A809-8446-55FA-9416F8EC0441}"/>
              </a:ext>
            </a:extLst>
          </p:cNvPr>
          <p:cNvGrpSpPr/>
          <p:nvPr/>
        </p:nvGrpSpPr>
        <p:grpSpPr>
          <a:xfrm>
            <a:off x="790750" y="3016408"/>
            <a:ext cx="5957607" cy="3286605"/>
            <a:chOff x="6832549" y="2263986"/>
            <a:chExt cx="5957607" cy="283693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F57E6C48-E518-41DC-5605-F48EAAF70225}"/>
                </a:ext>
              </a:extLst>
            </p:cNvPr>
            <p:cNvGrpSpPr/>
            <p:nvPr/>
          </p:nvGrpSpPr>
          <p:grpSpPr>
            <a:xfrm>
              <a:off x="7602759" y="3922304"/>
              <a:ext cx="5187397" cy="1178615"/>
              <a:chOff x="660400" y="4341253"/>
              <a:chExt cx="4477657" cy="1178615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733CE3BB-238B-D369-E30C-C2C363A85BA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60400" y="4660556"/>
                <a:ext cx="540000" cy="540000"/>
                <a:chOff x="10767407" y="5599496"/>
                <a:chExt cx="540000" cy="540000"/>
              </a:xfrm>
            </p:grpSpPr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6EE67A26-D687-1115-AC56-5A536260A1EA}"/>
                    </a:ext>
                  </a:extLst>
                </p:cNvPr>
                <p:cNvSpPr txBox="1"/>
                <p:nvPr/>
              </p:nvSpPr>
              <p:spPr>
                <a:xfrm>
                  <a:off x="10767407" y="5599496"/>
                  <a:ext cx="540000" cy="54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/>
                <a:p>
                  <a:pPr algn="ctr"/>
                  <a:endParaRPr kumimoji="1" lang="zh-CN" altLang="en-US" sz="2000" b="1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A8B76DA3-73EC-44DE-D9C6-588651BBF6E0}"/>
                    </a:ext>
                  </a:extLst>
                </p:cNvPr>
                <p:cNvSpPr/>
                <p:nvPr/>
              </p:nvSpPr>
              <p:spPr>
                <a:xfrm>
                  <a:off x="10899703" y="5744088"/>
                  <a:ext cx="275408" cy="250816"/>
                </a:xfrm>
                <a:custGeom>
                  <a:avLst/>
                  <a:gdLst>
                    <a:gd name="connsiteX0" fmla="*/ 125329 w 533400"/>
                    <a:gd name="connsiteY0" fmla="*/ 229221 h 485775"/>
                    <a:gd name="connsiteX1" fmla="*/ 125329 w 533400"/>
                    <a:gd name="connsiteY1" fmla="*/ 276846 h 485775"/>
                    <a:gd name="connsiteX2" fmla="*/ 144379 w 533400"/>
                    <a:gd name="connsiteY2" fmla="*/ 276846 h 485775"/>
                    <a:gd name="connsiteX3" fmla="*/ 144379 w 533400"/>
                    <a:gd name="connsiteY3" fmla="*/ 229221 h 485775"/>
                    <a:gd name="connsiteX4" fmla="*/ 392029 w 533400"/>
                    <a:gd name="connsiteY4" fmla="*/ 229221 h 485775"/>
                    <a:gd name="connsiteX5" fmla="*/ 392029 w 533400"/>
                    <a:gd name="connsiteY5" fmla="*/ 276846 h 485775"/>
                    <a:gd name="connsiteX6" fmla="*/ 411079 w 533400"/>
                    <a:gd name="connsiteY6" fmla="*/ 276846 h 485775"/>
                    <a:gd name="connsiteX7" fmla="*/ 411079 w 533400"/>
                    <a:gd name="connsiteY7" fmla="*/ 229221 h 485775"/>
                    <a:gd name="connsiteX8" fmla="*/ 534904 w 533400"/>
                    <a:gd name="connsiteY8" fmla="*/ 229221 h 485775"/>
                    <a:gd name="connsiteX9" fmla="*/ 534904 w 533400"/>
                    <a:gd name="connsiteY9" fmla="*/ 457821 h 485775"/>
                    <a:gd name="connsiteX10" fmla="*/ 506329 w 533400"/>
                    <a:gd name="connsiteY10" fmla="*/ 486396 h 485775"/>
                    <a:gd name="connsiteX11" fmla="*/ 30079 w 533400"/>
                    <a:gd name="connsiteY11" fmla="*/ 486396 h 485775"/>
                    <a:gd name="connsiteX12" fmla="*/ 1504 w 533400"/>
                    <a:gd name="connsiteY12" fmla="*/ 457821 h 485775"/>
                    <a:gd name="connsiteX13" fmla="*/ 1504 w 533400"/>
                    <a:gd name="connsiteY13" fmla="*/ 229221 h 485775"/>
                    <a:gd name="connsiteX14" fmla="*/ 125329 w 533400"/>
                    <a:gd name="connsiteY14" fmla="*/ 229221 h 485775"/>
                    <a:gd name="connsiteX15" fmla="*/ 372979 w 533400"/>
                    <a:gd name="connsiteY15" fmla="*/ 621 h 485775"/>
                    <a:gd name="connsiteX16" fmla="*/ 411079 w 533400"/>
                    <a:gd name="connsiteY16" fmla="*/ 36816 h 485775"/>
                    <a:gd name="connsiteX17" fmla="*/ 411079 w 533400"/>
                    <a:gd name="connsiteY17" fmla="*/ 38721 h 485775"/>
                    <a:gd name="connsiteX18" fmla="*/ 411079 w 533400"/>
                    <a:gd name="connsiteY18" fmla="*/ 114921 h 485775"/>
                    <a:gd name="connsiteX19" fmla="*/ 506329 w 533400"/>
                    <a:gd name="connsiteY19" fmla="*/ 114921 h 485775"/>
                    <a:gd name="connsiteX20" fmla="*/ 534904 w 533400"/>
                    <a:gd name="connsiteY20" fmla="*/ 143496 h 485775"/>
                    <a:gd name="connsiteX21" fmla="*/ 534904 w 533400"/>
                    <a:gd name="connsiteY21" fmla="*/ 210171 h 485775"/>
                    <a:gd name="connsiteX22" fmla="*/ 1504 w 533400"/>
                    <a:gd name="connsiteY22" fmla="*/ 210171 h 485775"/>
                    <a:gd name="connsiteX23" fmla="*/ 1504 w 533400"/>
                    <a:gd name="connsiteY23" fmla="*/ 143496 h 485775"/>
                    <a:gd name="connsiteX24" fmla="*/ 30079 w 533400"/>
                    <a:gd name="connsiteY24" fmla="*/ 114921 h 485775"/>
                    <a:gd name="connsiteX25" fmla="*/ 125329 w 533400"/>
                    <a:gd name="connsiteY25" fmla="*/ 114921 h 485775"/>
                    <a:gd name="connsiteX26" fmla="*/ 125329 w 533400"/>
                    <a:gd name="connsiteY26" fmla="*/ 38721 h 485775"/>
                    <a:gd name="connsiteX27" fmla="*/ 161524 w 533400"/>
                    <a:gd name="connsiteY27" fmla="*/ 621 h 485775"/>
                    <a:gd name="connsiteX28" fmla="*/ 163429 w 533400"/>
                    <a:gd name="connsiteY28" fmla="*/ 621 h 485775"/>
                    <a:gd name="connsiteX29" fmla="*/ 372979 w 533400"/>
                    <a:gd name="connsiteY29" fmla="*/ 621 h 485775"/>
                    <a:gd name="connsiteX30" fmla="*/ 372979 w 533400"/>
                    <a:gd name="connsiteY30" fmla="*/ 19671 h 485775"/>
                    <a:gd name="connsiteX31" fmla="*/ 163429 w 533400"/>
                    <a:gd name="connsiteY31" fmla="*/ 19671 h 485775"/>
                    <a:gd name="connsiteX32" fmla="*/ 144379 w 533400"/>
                    <a:gd name="connsiteY32" fmla="*/ 37769 h 485775"/>
                    <a:gd name="connsiteX33" fmla="*/ 144379 w 533400"/>
                    <a:gd name="connsiteY33" fmla="*/ 38721 h 485775"/>
                    <a:gd name="connsiteX34" fmla="*/ 144379 w 533400"/>
                    <a:gd name="connsiteY34" fmla="*/ 114921 h 485775"/>
                    <a:gd name="connsiteX35" fmla="*/ 392029 w 533400"/>
                    <a:gd name="connsiteY35" fmla="*/ 114921 h 485775"/>
                    <a:gd name="connsiteX36" fmla="*/ 392029 w 533400"/>
                    <a:gd name="connsiteY36" fmla="*/ 38721 h 485775"/>
                    <a:gd name="connsiteX37" fmla="*/ 375836 w 533400"/>
                    <a:gd name="connsiteY37" fmla="*/ 19671 h 485775"/>
                    <a:gd name="connsiteX38" fmla="*/ 373932 w 533400"/>
                    <a:gd name="connsiteY38" fmla="*/ 19671 h 485775"/>
                    <a:gd name="connsiteX39" fmla="*/ 372979 w 533400"/>
                    <a:gd name="connsiteY39" fmla="*/ 19671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533400" h="485775">
                      <a:moveTo>
                        <a:pt x="125329" y="229221"/>
                      </a:moveTo>
                      <a:lnTo>
                        <a:pt x="125329" y="276846"/>
                      </a:lnTo>
                      <a:lnTo>
                        <a:pt x="144379" y="276846"/>
                      </a:lnTo>
                      <a:lnTo>
                        <a:pt x="144379" y="229221"/>
                      </a:lnTo>
                      <a:lnTo>
                        <a:pt x="392029" y="229221"/>
                      </a:lnTo>
                      <a:lnTo>
                        <a:pt x="392029" y="276846"/>
                      </a:lnTo>
                      <a:lnTo>
                        <a:pt x="411079" y="276846"/>
                      </a:lnTo>
                      <a:lnTo>
                        <a:pt x="411079" y="229221"/>
                      </a:lnTo>
                      <a:lnTo>
                        <a:pt x="534904" y="229221"/>
                      </a:lnTo>
                      <a:lnTo>
                        <a:pt x="534904" y="457821"/>
                      </a:lnTo>
                      <a:cubicBezTo>
                        <a:pt x="534904" y="474014"/>
                        <a:pt x="522522" y="486396"/>
                        <a:pt x="506329" y="486396"/>
                      </a:cubicBezTo>
                      <a:lnTo>
                        <a:pt x="30079" y="486396"/>
                      </a:lnTo>
                      <a:cubicBezTo>
                        <a:pt x="13886" y="486396"/>
                        <a:pt x="1504" y="474014"/>
                        <a:pt x="1504" y="457821"/>
                      </a:cubicBezTo>
                      <a:lnTo>
                        <a:pt x="1504" y="229221"/>
                      </a:lnTo>
                      <a:lnTo>
                        <a:pt x="125329" y="229221"/>
                      </a:lnTo>
                      <a:close/>
                      <a:moveTo>
                        <a:pt x="372979" y="621"/>
                      </a:moveTo>
                      <a:cubicBezTo>
                        <a:pt x="392982" y="621"/>
                        <a:pt x="410126" y="16814"/>
                        <a:pt x="411079" y="36816"/>
                      </a:cubicBezTo>
                      <a:lnTo>
                        <a:pt x="411079" y="38721"/>
                      </a:lnTo>
                      <a:lnTo>
                        <a:pt x="411079" y="114921"/>
                      </a:lnTo>
                      <a:lnTo>
                        <a:pt x="506329" y="114921"/>
                      </a:lnTo>
                      <a:cubicBezTo>
                        <a:pt x="522522" y="114921"/>
                        <a:pt x="534904" y="127304"/>
                        <a:pt x="534904" y="143496"/>
                      </a:cubicBezTo>
                      <a:lnTo>
                        <a:pt x="534904" y="210171"/>
                      </a:lnTo>
                      <a:lnTo>
                        <a:pt x="1504" y="210171"/>
                      </a:lnTo>
                      <a:lnTo>
                        <a:pt x="1504" y="143496"/>
                      </a:lnTo>
                      <a:cubicBezTo>
                        <a:pt x="1504" y="127304"/>
                        <a:pt x="13886" y="114921"/>
                        <a:pt x="30079" y="114921"/>
                      </a:cubicBezTo>
                      <a:lnTo>
                        <a:pt x="125329" y="114921"/>
                      </a:lnTo>
                      <a:lnTo>
                        <a:pt x="125329" y="38721"/>
                      </a:lnTo>
                      <a:cubicBezTo>
                        <a:pt x="125329" y="18719"/>
                        <a:pt x="141522" y="1574"/>
                        <a:pt x="161524" y="621"/>
                      </a:cubicBezTo>
                      <a:lnTo>
                        <a:pt x="163429" y="621"/>
                      </a:lnTo>
                      <a:lnTo>
                        <a:pt x="372979" y="621"/>
                      </a:lnTo>
                      <a:close/>
                      <a:moveTo>
                        <a:pt x="372979" y="19671"/>
                      </a:moveTo>
                      <a:lnTo>
                        <a:pt x="163429" y="19671"/>
                      </a:lnTo>
                      <a:cubicBezTo>
                        <a:pt x="152951" y="19671"/>
                        <a:pt x="145332" y="27291"/>
                        <a:pt x="144379" y="37769"/>
                      </a:cubicBezTo>
                      <a:lnTo>
                        <a:pt x="144379" y="38721"/>
                      </a:lnTo>
                      <a:lnTo>
                        <a:pt x="144379" y="114921"/>
                      </a:lnTo>
                      <a:lnTo>
                        <a:pt x="392029" y="114921"/>
                      </a:lnTo>
                      <a:lnTo>
                        <a:pt x="392029" y="38721"/>
                      </a:lnTo>
                      <a:cubicBezTo>
                        <a:pt x="392029" y="29196"/>
                        <a:pt x="385361" y="21576"/>
                        <a:pt x="375836" y="19671"/>
                      </a:cubicBezTo>
                      <a:lnTo>
                        <a:pt x="373932" y="19671"/>
                      </a:lnTo>
                      <a:lnTo>
                        <a:pt x="372979" y="196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 b="1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5ECA88CB-0C04-63F0-9330-70EBD4E252AA}"/>
                  </a:ext>
                </a:extLst>
              </p:cNvPr>
              <p:cNvSpPr/>
              <p:nvPr/>
            </p:nvSpPr>
            <p:spPr>
              <a:xfrm>
                <a:off x="1414859" y="4341253"/>
                <a:ext cx="3723198" cy="1178615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 w="6055" cap="flat">
                <a:noFill/>
                <a:prstDash val="solid"/>
                <a:miter/>
              </a:ln>
            </p:spPr>
            <p:txBody>
              <a:bodyPr wrap="square" lIns="216000" tIns="252000" rIns="216000" bIns="252000" rtlCol="0" anchor="ctr">
                <a:spAutoFit/>
              </a:bodyPr>
              <a:lstStyle/>
              <a:p>
                <a:pPr algn="l">
                  <a:lnSpc>
                    <a:spcPct val="150000"/>
                  </a:lnSpc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论文题目、下位论点、还包括论证论点的各种证据。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54B67993-5879-DCA9-4D49-51B3059B8DDD}"/>
                </a:ext>
              </a:extLst>
            </p:cNvPr>
            <p:cNvGrpSpPr/>
            <p:nvPr/>
          </p:nvGrpSpPr>
          <p:grpSpPr>
            <a:xfrm>
              <a:off x="7602759" y="2263986"/>
              <a:ext cx="5187397" cy="1179025"/>
              <a:chOff x="660400" y="2257164"/>
              <a:chExt cx="4477657" cy="1179025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6F675BA6-F9BA-C80D-E058-D7918B29073F}"/>
                  </a:ext>
                </a:extLst>
              </p:cNvPr>
              <p:cNvSpPr/>
              <p:nvPr/>
            </p:nvSpPr>
            <p:spPr>
              <a:xfrm>
                <a:off x="1414859" y="2257164"/>
                <a:ext cx="3723198" cy="1179025"/>
              </a:xfrm>
              <a:prstGeom prst="roundRect">
                <a:avLst>
                  <a:gd name="adj" fmla="val 10000"/>
                </a:avLst>
              </a:prstGeom>
              <a:solidFill>
                <a:schemeClr val="accent2">
                  <a:alpha val="15000"/>
                </a:schemeClr>
              </a:solidFill>
              <a:ln w="6055" cap="flat">
                <a:noFill/>
                <a:prstDash val="solid"/>
                <a:miter/>
              </a:ln>
            </p:spPr>
            <p:txBody>
              <a:bodyPr wrap="square" lIns="216000" tIns="252000" rIns="216000" bIns="252000" rtlCol="0" anchor="ctr">
                <a:spAutoFit/>
              </a:bodyPr>
              <a:lstStyle/>
              <a:p>
                <a:pPr marL="0" marR="66405" eaLnBrk="0">
                  <a:lnSpc>
                    <a:spcPct val="150000"/>
                  </a:lnSpc>
                </a:pPr>
                <a:r>
                  <a:rPr lang="en-US" altLang="zh-CN" b="1" kern="0" spc="5" baseline="0" noProof="0" dirty="0" err="1">
                    <a:solidFill>
                      <a:srgbClr val="242021"/>
                    </a:solidFill>
                    <a:latin typeface="+mn-ea"/>
                    <a:cs typeface="SimSun" pitchFamily="2" charset="0"/>
                  </a:rPr>
                  <a:t>简单提纲的内容只包括论文题目</a:t>
                </a:r>
                <a:r>
                  <a:rPr lang="en-US" altLang="zh-CN" b="1" kern="0" spc="15" baseline="0" noProof="0" dirty="0" err="1">
                    <a:solidFill>
                      <a:srgbClr val="242021"/>
                    </a:solidFill>
                    <a:latin typeface="+mn-ea"/>
                    <a:cs typeface="SimSun" pitchFamily="2" charset="0"/>
                  </a:rPr>
                  <a:t>、下位论点</a:t>
                </a:r>
                <a:r>
                  <a:rPr lang="zh-CN" altLang="en-US" b="1" kern="0" spc="40" baseline="0" noProof="0" dirty="0">
                    <a:solidFill>
                      <a:srgbClr val="242021"/>
                    </a:solidFill>
                    <a:latin typeface="+mn-ea"/>
                    <a:cs typeface="SimSun" pitchFamily="2" charset="0"/>
                  </a:rPr>
                  <a:t>。</a:t>
                </a:r>
                <a:endParaRPr lang="en-US" altLang="zh-CN" b="1" kern="0" spc="40" baseline="0" noProof="0" dirty="0">
                  <a:solidFill>
                    <a:srgbClr val="242021"/>
                  </a:solidFill>
                  <a:latin typeface="+mn-ea"/>
                  <a:cs typeface="SimSun" pitchFamily="2" charset="0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541B8242-088F-EEA2-41D0-001A6A29BA7B}"/>
                  </a:ext>
                </a:extLst>
              </p:cNvPr>
              <p:cNvGrpSpPr/>
              <p:nvPr/>
            </p:nvGrpSpPr>
            <p:grpSpPr>
              <a:xfrm>
                <a:off x="660400" y="2576670"/>
                <a:ext cx="540000" cy="540000"/>
                <a:chOff x="1446735" y="2919739"/>
                <a:chExt cx="540000" cy="540000"/>
              </a:xfrm>
            </p:grpSpPr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F6111E0A-5BCA-7678-6031-D52042689A2E}"/>
                    </a:ext>
                  </a:extLst>
                </p:cNvPr>
                <p:cNvSpPr txBox="1"/>
                <p:nvPr/>
              </p:nvSpPr>
              <p:spPr>
                <a:xfrm>
                  <a:off x="1446735" y="2919739"/>
                  <a:ext cx="540000" cy="54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</p:spPr>
              <p:txBody>
                <a:bodyPr wrap="none" lIns="91440" tIns="45720" rIns="216000" bIns="45720" rtlCol="0" anchor="ctr" anchorCtr="0">
                  <a:noAutofit/>
                </a:bodyPr>
                <a:lstStyle/>
                <a:p>
                  <a:pPr algn="ctr"/>
                  <a:endParaRPr kumimoji="1" lang="zh-CN" altLang="en-US" sz="2000" b="1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930C08CE-B564-4C05-C349-92FADE881198}"/>
                    </a:ext>
                  </a:extLst>
                </p:cNvPr>
                <p:cNvSpPr/>
                <p:nvPr/>
              </p:nvSpPr>
              <p:spPr>
                <a:xfrm>
                  <a:off x="1603621" y="3052036"/>
                  <a:ext cx="226228" cy="275406"/>
                </a:xfrm>
                <a:custGeom>
                  <a:avLst/>
                  <a:gdLst>
                    <a:gd name="connsiteX0" fmla="*/ 284197 w 438150"/>
                    <a:gd name="connsiteY0" fmla="*/ 621 h 533400"/>
                    <a:gd name="connsiteX1" fmla="*/ 286102 w 438150"/>
                    <a:gd name="connsiteY1" fmla="*/ 621 h 533400"/>
                    <a:gd name="connsiteX2" fmla="*/ 286102 w 438150"/>
                    <a:gd name="connsiteY2" fmla="*/ 124446 h 533400"/>
                    <a:gd name="connsiteX3" fmla="*/ 286102 w 438150"/>
                    <a:gd name="connsiteY3" fmla="*/ 126351 h 533400"/>
                    <a:gd name="connsiteX4" fmla="*/ 314677 w 438150"/>
                    <a:gd name="connsiteY4" fmla="*/ 153021 h 533400"/>
                    <a:gd name="connsiteX5" fmla="*/ 314677 w 438150"/>
                    <a:gd name="connsiteY5" fmla="*/ 153021 h 533400"/>
                    <a:gd name="connsiteX6" fmla="*/ 438502 w 438150"/>
                    <a:gd name="connsiteY6" fmla="*/ 153021 h 533400"/>
                    <a:gd name="connsiteX7" fmla="*/ 438502 w 438150"/>
                    <a:gd name="connsiteY7" fmla="*/ 154926 h 533400"/>
                    <a:gd name="connsiteX8" fmla="*/ 438502 w 438150"/>
                    <a:gd name="connsiteY8" fmla="*/ 505446 h 533400"/>
                    <a:gd name="connsiteX9" fmla="*/ 409927 w 438150"/>
                    <a:gd name="connsiteY9" fmla="*/ 534021 h 533400"/>
                    <a:gd name="connsiteX10" fmla="*/ 28927 w 438150"/>
                    <a:gd name="connsiteY10" fmla="*/ 534021 h 533400"/>
                    <a:gd name="connsiteX11" fmla="*/ 352 w 438150"/>
                    <a:gd name="connsiteY11" fmla="*/ 505446 h 533400"/>
                    <a:gd name="connsiteX12" fmla="*/ 352 w 438150"/>
                    <a:gd name="connsiteY12" fmla="*/ 29196 h 533400"/>
                    <a:gd name="connsiteX13" fmla="*/ 28927 w 438150"/>
                    <a:gd name="connsiteY13" fmla="*/ 621 h 533400"/>
                    <a:gd name="connsiteX14" fmla="*/ 284197 w 438150"/>
                    <a:gd name="connsiteY14" fmla="*/ 621 h 533400"/>
                    <a:gd name="connsiteX15" fmla="*/ 248002 w 438150"/>
                    <a:gd name="connsiteY15" fmla="*/ 200646 h 533400"/>
                    <a:gd name="connsiteX16" fmla="*/ 152752 w 438150"/>
                    <a:gd name="connsiteY16" fmla="*/ 200646 h 533400"/>
                    <a:gd name="connsiteX17" fmla="*/ 152752 w 438150"/>
                    <a:gd name="connsiteY17" fmla="*/ 410196 h 533400"/>
                    <a:gd name="connsiteX18" fmla="*/ 171802 w 438150"/>
                    <a:gd name="connsiteY18" fmla="*/ 410196 h 533400"/>
                    <a:gd name="connsiteX19" fmla="*/ 171802 w 438150"/>
                    <a:gd name="connsiteY19" fmla="*/ 314946 h 533400"/>
                    <a:gd name="connsiteX20" fmla="*/ 248002 w 438150"/>
                    <a:gd name="connsiteY20" fmla="*/ 314946 h 533400"/>
                    <a:gd name="connsiteX21" fmla="*/ 249907 w 438150"/>
                    <a:gd name="connsiteY21" fmla="*/ 314946 h 533400"/>
                    <a:gd name="connsiteX22" fmla="*/ 305152 w 438150"/>
                    <a:gd name="connsiteY22" fmla="*/ 257796 h 533400"/>
                    <a:gd name="connsiteX23" fmla="*/ 248002 w 438150"/>
                    <a:gd name="connsiteY23" fmla="*/ 200646 h 533400"/>
                    <a:gd name="connsiteX24" fmla="*/ 248002 w 438150"/>
                    <a:gd name="connsiteY24" fmla="*/ 200646 h 533400"/>
                    <a:gd name="connsiteX25" fmla="*/ 248002 w 438150"/>
                    <a:gd name="connsiteY25" fmla="*/ 219696 h 533400"/>
                    <a:gd name="connsiteX26" fmla="*/ 286102 w 438150"/>
                    <a:gd name="connsiteY26" fmla="*/ 257796 h 533400"/>
                    <a:gd name="connsiteX27" fmla="*/ 248002 w 438150"/>
                    <a:gd name="connsiteY27" fmla="*/ 295896 h 533400"/>
                    <a:gd name="connsiteX28" fmla="*/ 248002 w 438150"/>
                    <a:gd name="connsiteY28" fmla="*/ 295896 h 533400"/>
                    <a:gd name="connsiteX29" fmla="*/ 171802 w 438150"/>
                    <a:gd name="connsiteY29" fmla="*/ 295896 h 533400"/>
                    <a:gd name="connsiteX30" fmla="*/ 171802 w 438150"/>
                    <a:gd name="connsiteY30" fmla="*/ 219696 h 533400"/>
                    <a:gd name="connsiteX31" fmla="*/ 248002 w 438150"/>
                    <a:gd name="connsiteY31" fmla="*/ 219696 h 533400"/>
                    <a:gd name="connsiteX32" fmla="*/ 428977 w 438150"/>
                    <a:gd name="connsiteY32" fmla="*/ 133971 h 533400"/>
                    <a:gd name="connsiteX33" fmla="*/ 314677 w 438150"/>
                    <a:gd name="connsiteY33" fmla="*/ 133971 h 533400"/>
                    <a:gd name="connsiteX34" fmla="*/ 313724 w 438150"/>
                    <a:gd name="connsiteY34" fmla="*/ 133971 h 533400"/>
                    <a:gd name="connsiteX35" fmla="*/ 305152 w 438150"/>
                    <a:gd name="connsiteY35" fmla="*/ 124446 h 533400"/>
                    <a:gd name="connsiteX36" fmla="*/ 305152 w 438150"/>
                    <a:gd name="connsiteY36" fmla="*/ 124446 h 533400"/>
                    <a:gd name="connsiteX37" fmla="*/ 305152 w 438150"/>
                    <a:gd name="connsiteY37" fmla="*/ 10146 h 533400"/>
                    <a:gd name="connsiteX38" fmla="*/ 428977 w 438150"/>
                    <a:gd name="connsiteY38" fmla="*/ 133971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438150" h="533400">
                      <a:moveTo>
                        <a:pt x="284197" y="621"/>
                      </a:moveTo>
                      <a:cubicBezTo>
                        <a:pt x="285149" y="621"/>
                        <a:pt x="286102" y="621"/>
                        <a:pt x="286102" y="621"/>
                      </a:cubicBezTo>
                      <a:lnTo>
                        <a:pt x="286102" y="124446"/>
                      </a:lnTo>
                      <a:lnTo>
                        <a:pt x="286102" y="126351"/>
                      </a:lnTo>
                      <a:cubicBezTo>
                        <a:pt x="287055" y="141591"/>
                        <a:pt x="299437" y="153021"/>
                        <a:pt x="314677" y="153021"/>
                      </a:cubicBezTo>
                      <a:lnTo>
                        <a:pt x="314677" y="153021"/>
                      </a:lnTo>
                      <a:lnTo>
                        <a:pt x="438502" y="153021"/>
                      </a:lnTo>
                      <a:cubicBezTo>
                        <a:pt x="438502" y="153974"/>
                        <a:pt x="438502" y="154926"/>
                        <a:pt x="438502" y="154926"/>
                      </a:cubicBezTo>
                      <a:lnTo>
                        <a:pt x="438502" y="505446"/>
                      </a:lnTo>
                      <a:cubicBezTo>
                        <a:pt x="438502" y="521639"/>
                        <a:pt x="426120" y="534021"/>
                        <a:pt x="409927" y="534021"/>
                      </a:cubicBezTo>
                      <a:lnTo>
                        <a:pt x="28927" y="534021"/>
                      </a:lnTo>
                      <a:cubicBezTo>
                        <a:pt x="12734" y="534021"/>
                        <a:pt x="352" y="521639"/>
                        <a:pt x="352" y="505446"/>
                      </a:cubicBezTo>
                      <a:lnTo>
                        <a:pt x="352" y="29196"/>
                      </a:lnTo>
                      <a:cubicBezTo>
                        <a:pt x="352" y="13004"/>
                        <a:pt x="12734" y="621"/>
                        <a:pt x="28927" y="621"/>
                      </a:cubicBezTo>
                      <a:lnTo>
                        <a:pt x="284197" y="621"/>
                      </a:lnTo>
                      <a:close/>
                      <a:moveTo>
                        <a:pt x="248002" y="200646"/>
                      </a:moveTo>
                      <a:lnTo>
                        <a:pt x="152752" y="200646"/>
                      </a:lnTo>
                      <a:lnTo>
                        <a:pt x="152752" y="410196"/>
                      </a:lnTo>
                      <a:lnTo>
                        <a:pt x="171802" y="410196"/>
                      </a:lnTo>
                      <a:lnTo>
                        <a:pt x="171802" y="314946"/>
                      </a:lnTo>
                      <a:lnTo>
                        <a:pt x="248002" y="314946"/>
                      </a:lnTo>
                      <a:lnTo>
                        <a:pt x="249907" y="314946"/>
                      </a:lnTo>
                      <a:cubicBezTo>
                        <a:pt x="280387" y="313994"/>
                        <a:pt x="305152" y="288276"/>
                        <a:pt x="305152" y="257796"/>
                      </a:cubicBezTo>
                      <a:cubicBezTo>
                        <a:pt x="305152" y="226364"/>
                        <a:pt x="279434" y="200646"/>
                        <a:pt x="248002" y="200646"/>
                      </a:cubicBezTo>
                      <a:lnTo>
                        <a:pt x="248002" y="200646"/>
                      </a:lnTo>
                      <a:close/>
                      <a:moveTo>
                        <a:pt x="248002" y="219696"/>
                      </a:moveTo>
                      <a:cubicBezTo>
                        <a:pt x="268957" y="219696"/>
                        <a:pt x="286102" y="236841"/>
                        <a:pt x="286102" y="257796"/>
                      </a:cubicBezTo>
                      <a:cubicBezTo>
                        <a:pt x="286102" y="278751"/>
                        <a:pt x="268957" y="295896"/>
                        <a:pt x="248002" y="295896"/>
                      </a:cubicBezTo>
                      <a:lnTo>
                        <a:pt x="248002" y="295896"/>
                      </a:lnTo>
                      <a:lnTo>
                        <a:pt x="171802" y="295896"/>
                      </a:lnTo>
                      <a:lnTo>
                        <a:pt x="171802" y="219696"/>
                      </a:lnTo>
                      <a:lnTo>
                        <a:pt x="248002" y="219696"/>
                      </a:lnTo>
                      <a:close/>
                      <a:moveTo>
                        <a:pt x="428977" y="133971"/>
                      </a:moveTo>
                      <a:lnTo>
                        <a:pt x="314677" y="133971"/>
                      </a:lnTo>
                      <a:lnTo>
                        <a:pt x="313724" y="133971"/>
                      </a:lnTo>
                      <a:cubicBezTo>
                        <a:pt x="308962" y="133019"/>
                        <a:pt x="305152" y="129209"/>
                        <a:pt x="305152" y="124446"/>
                      </a:cubicBezTo>
                      <a:lnTo>
                        <a:pt x="305152" y="124446"/>
                      </a:lnTo>
                      <a:lnTo>
                        <a:pt x="305152" y="10146"/>
                      </a:lnTo>
                      <a:lnTo>
                        <a:pt x="428977" y="1339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 b="1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8C7EF668-7DF6-3C8B-93D4-CDEFF004E058}"/>
                </a:ext>
              </a:extLst>
            </p:cNvPr>
            <p:cNvCxnSpPr>
              <a:cxnSpLocks/>
              <a:stCxn id="59" idx="2"/>
              <a:endCxn id="63" idx="0"/>
            </p:cNvCxnSpPr>
            <p:nvPr/>
          </p:nvCxnSpPr>
          <p:spPr>
            <a:xfrm>
              <a:off x="6832549" y="3123493"/>
              <a:ext cx="0" cy="11181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4832AD8-B781-DBFD-B498-9772A4C7A165}"/>
              </a:ext>
            </a:extLst>
          </p:cNvPr>
          <p:cNvSpPr txBox="1"/>
          <p:nvPr/>
        </p:nvSpPr>
        <p:spPr>
          <a:xfrm>
            <a:off x="1312739" y="4064723"/>
            <a:ext cx="6173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0" spc="5" baseline="0" noProof="0" dirty="0" err="1">
                <a:solidFill>
                  <a:srgbClr val="242021"/>
                </a:solidFill>
                <a:latin typeface="+mn-ea"/>
                <a:cs typeface="SimSun" pitchFamily="2" charset="0"/>
              </a:rPr>
              <a:t>简单提纲</a:t>
            </a:r>
            <a:endParaRPr lang="zh-CN" altLang="en-US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C75C7B3-A8C0-7E24-90F1-B5B1D2FF166F}"/>
              </a:ext>
            </a:extLst>
          </p:cNvPr>
          <p:cNvSpPr txBox="1"/>
          <p:nvPr/>
        </p:nvSpPr>
        <p:spPr>
          <a:xfrm>
            <a:off x="1312739" y="6009471"/>
            <a:ext cx="6173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0" spc="5" baseline="0" noProof="0" dirty="0" err="1">
                <a:solidFill>
                  <a:srgbClr val="242021"/>
                </a:solidFill>
                <a:latin typeface="+mn-ea"/>
                <a:cs typeface="SimSun" pitchFamily="2" charset="0"/>
              </a:rPr>
              <a:t>详细提纲</a:t>
            </a:r>
            <a:endParaRPr lang="zh-CN" altLang="en-US" b="1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160DFC7-DF0F-66BA-6F49-4AA3B26AB182}"/>
              </a:ext>
            </a:extLst>
          </p:cNvPr>
          <p:cNvGrpSpPr/>
          <p:nvPr/>
        </p:nvGrpSpPr>
        <p:grpSpPr>
          <a:xfrm>
            <a:off x="7639573" y="1896249"/>
            <a:ext cx="3480101" cy="4809351"/>
            <a:chOff x="4196537" y="1246690"/>
            <a:chExt cx="3480101" cy="480935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8535A1D-EF6C-707A-2213-8B41DB0344B2}"/>
                </a:ext>
              </a:extLst>
            </p:cNvPr>
            <p:cNvSpPr/>
            <p:nvPr/>
          </p:nvSpPr>
          <p:spPr bwMode="auto">
            <a:xfrm>
              <a:off x="5415574" y="1831160"/>
              <a:ext cx="452547" cy="435848"/>
            </a:xfrm>
            <a:custGeom>
              <a:avLst/>
              <a:gdLst>
                <a:gd name="T0" fmla="*/ 11 w 114"/>
                <a:gd name="T1" fmla="*/ 36 h 110"/>
                <a:gd name="T2" fmla="*/ 75 w 114"/>
                <a:gd name="T3" fmla="*/ 10 h 110"/>
                <a:gd name="T4" fmla="*/ 100 w 114"/>
                <a:gd name="T5" fmla="*/ 66 h 110"/>
                <a:gd name="T6" fmla="*/ 113 w 114"/>
                <a:gd name="T7" fmla="*/ 76 h 110"/>
                <a:gd name="T8" fmla="*/ 86 w 114"/>
                <a:gd name="T9" fmla="*/ 91 h 110"/>
                <a:gd name="T10" fmla="*/ 33 w 114"/>
                <a:gd name="T11" fmla="*/ 101 h 110"/>
                <a:gd name="T12" fmla="*/ 11 w 114"/>
                <a:gd name="T13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0">
                  <a:moveTo>
                    <a:pt x="11" y="36"/>
                  </a:moveTo>
                  <a:cubicBezTo>
                    <a:pt x="23" y="11"/>
                    <a:pt x="51" y="0"/>
                    <a:pt x="75" y="10"/>
                  </a:cubicBezTo>
                  <a:cubicBezTo>
                    <a:pt x="95" y="20"/>
                    <a:pt x="106" y="43"/>
                    <a:pt x="100" y="66"/>
                  </a:cubicBezTo>
                  <a:cubicBezTo>
                    <a:pt x="105" y="66"/>
                    <a:pt x="113" y="67"/>
                    <a:pt x="113" y="76"/>
                  </a:cubicBezTo>
                  <a:cubicBezTo>
                    <a:pt x="114" y="87"/>
                    <a:pt x="96" y="95"/>
                    <a:pt x="86" y="91"/>
                  </a:cubicBezTo>
                  <a:cubicBezTo>
                    <a:pt x="72" y="105"/>
                    <a:pt x="51" y="110"/>
                    <a:pt x="33" y="101"/>
                  </a:cubicBezTo>
                  <a:cubicBezTo>
                    <a:pt x="10" y="91"/>
                    <a:pt x="0" y="61"/>
                    <a:pt x="11" y="36"/>
                  </a:cubicBezTo>
                </a:path>
              </a:pathLst>
            </a:custGeom>
            <a:solidFill>
              <a:srgbClr val="FE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85FE22E-8135-C113-44A0-306A6711B9E6}"/>
                </a:ext>
              </a:extLst>
            </p:cNvPr>
            <p:cNvSpPr/>
            <p:nvPr/>
          </p:nvSpPr>
          <p:spPr bwMode="auto">
            <a:xfrm>
              <a:off x="5654372" y="1246690"/>
              <a:ext cx="1350961" cy="913443"/>
            </a:xfrm>
            <a:custGeom>
              <a:avLst/>
              <a:gdLst>
                <a:gd name="T0" fmla="*/ 92 w 340"/>
                <a:gd name="T1" fmla="*/ 92 h 230"/>
                <a:gd name="T2" fmla="*/ 22 w 340"/>
                <a:gd name="T3" fmla="*/ 108 h 230"/>
                <a:gd name="T4" fmla="*/ 101 w 340"/>
                <a:gd name="T5" fmla="*/ 149 h 230"/>
                <a:gd name="T6" fmla="*/ 273 w 340"/>
                <a:gd name="T7" fmla="*/ 136 h 230"/>
                <a:gd name="T8" fmla="*/ 329 w 340"/>
                <a:gd name="T9" fmla="*/ 103 h 230"/>
                <a:gd name="T10" fmla="*/ 291 w 340"/>
                <a:gd name="T11" fmla="*/ 55 h 230"/>
                <a:gd name="T12" fmla="*/ 205 w 340"/>
                <a:gd name="T13" fmla="*/ 7 h 230"/>
                <a:gd name="T14" fmla="*/ 92 w 340"/>
                <a:gd name="T15" fmla="*/ 9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230">
                  <a:moveTo>
                    <a:pt x="92" y="92"/>
                  </a:moveTo>
                  <a:cubicBezTo>
                    <a:pt x="92" y="92"/>
                    <a:pt x="45" y="69"/>
                    <a:pt x="22" y="108"/>
                  </a:cubicBezTo>
                  <a:cubicBezTo>
                    <a:pt x="0" y="147"/>
                    <a:pt x="50" y="194"/>
                    <a:pt x="101" y="149"/>
                  </a:cubicBezTo>
                  <a:cubicBezTo>
                    <a:pt x="101" y="149"/>
                    <a:pt x="207" y="230"/>
                    <a:pt x="273" y="136"/>
                  </a:cubicBezTo>
                  <a:cubicBezTo>
                    <a:pt x="273" y="136"/>
                    <a:pt x="317" y="142"/>
                    <a:pt x="329" y="103"/>
                  </a:cubicBezTo>
                  <a:cubicBezTo>
                    <a:pt x="340" y="65"/>
                    <a:pt x="291" y="55"/>
                    <a:pt x="291" y="55"/>
                  </a:cubicBezTo>
                  <a:cubicBezTo>
                    <a:pt x="291" y="55"/>
                    <a:pt x="294" y="0"/>
                    <a:pt x="205" y="7"/>
                  </a:cubicBezTo>
                  <a:cubicBezTo>
                    <a:pt x="116" y="14"/>
                    <a:pt x="92" y="92"/>
                    <a:pt x="92" y="92"/>
                  </a:cubicBezTo>
                  <a:close/>
                </a:path>
              </a:pathLst>
            </a:custGeom>
            <a:gradFill>
              <a:gsLst>
                <a:gs pos="89000">
                  <a:srgbClr val="FF377A"/>
                </a:gs>
                <a:gs pos="0">
                  <a:srgbClr val="FFA7BA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FFFDF58-6D4C-D418-832A-0CA98C44C661}"/>
                </a:ext>
              </a:extLst>
            </p:cNvPr>
            <p:cNvSpPr/>
            <p:nvPr/>
          </p:nvSpPr>
          <p:spPr bwMode="auto">
            <a:xfrm>
              <a:off x="5714489" y="1854539"/>
              <a:ext cx="98525" cy="95186"/>
            </a:xfrm>
            <a:custGeom>
              <a:avLst/>
              <a:gdLst>
                <a:gd name="T0" fmla="*/ 21 w 25"/>
                <a:gd name="T1" fmla="*/ 24 h 24"/>
                <a:gd name="T2" fmla="*/ 24 w 25"/>
                <a:gd name="T3" fmla="*/ 16 h 24"/>
                <a:gd name="T4" fmla="*/ 12 w 25"/>
                <a:gd name="T5" fmla="*/ 1 h 24"/>
                <a:gd name="T6" fmla="*/ 0 w 25"/>
                <a:gd name="T7" fmla="*/ 5 h 24"/>
                <a:gd name="T8" fmla="*/ 21 w 2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1" y="24"/>
                  </a:moveTo>
                  <a:cubicBezTo>
                    <a:pt x="23" y="22"/>
                    <a:pt x="24" y="20"/>
                    <a:pt x="24" y="16"/>
                  </a:cubicBezTo>
                  <a:cubicBezTo>
                    <a:pt x="25" y="9"/>
                    <a:pt x="20" y="2"/>
                    <a:pt x="12" y="1"/>
                  </a:cubicBezTo>
                  <a:cubicBezTo>
                    <a:pt x="7" y="0"/>
                    <a:pt x="3" y="2"/>
                    <a:pt x="0" y="5"/>
                  </a:cubicBezTo>
                  <a:cubicBezTo>
                    <a:pt x="9" y="9"/>
                    <a:pt x="16" y="16"/>
                    <a:pt x="21" y="24"/>
                  </a:cubicBezTo>
                  <a:close/>
                </a:path>
              </a:pathLst>
            </a:custGeom>
            <a:solidFill>
              <a:srgbClr val="585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5DE520A-F513-C07B-D048-11BA09AD44E5}"/>
                </a:ext>
              </a:extLst>
            </p:cNvPr>
            <p:cNvSpPr/>
            <p:nvPr/>
          </p:nvSpPr>
          <p:spPr bwMode="auto">
            <a:xfrm>
              <a:off x="5562526" y="1837839"/>
              <a:ext cx="302255" cy="302255"/>
            </a:xfrm>
            <a:custGeom>
              <a:avLst/>
              <a:gdLst>
                <a:gd name="T0" fmla="*/ 70 w 76"/>
                <a:gd name="T1" fmla="*/ 65 h 76"/>
                <a:gd name="T2" fmla="*/ 71 w 76"/>
                <a:gd name="T3" fmla="*/ 64 h 76"/>
                <a:gd name="T4" fmla="*/ 41 w 76"/>
                <a:gd name="T5" fmla="*/ 6 h 76"/>
                <a:gd name="T6" fmla="*/ 0 w 76"/>
                <a:gd name="T7" fmla="*/ 7 h 76"/>
                <a:gd name="T8" fmla="*/ 51 w 76"/>
                <a:gd name="T9" fmla="*/ 54 h 76"/>
                <a:gd name="T10" fmla="*/ 46 w 76"/>
                <a:gd name="T11" fmla="*/ 75 h 76"/>
                <a:gd name="T12" fmla="*/ 70 w 76"/>
                <a:gd name="T13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6">
                  <a:moveTo>
                    <a:pt x="70" y="65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76" y="40"/>
                    <a:pt x="64" y="15"/>
                    <a:pt x="41" y="6"/>
                  </a:cubicBezTo>
                  <a:cubicBezTo>
                    <a:pt x="27" y="0"/>
                    <a:pt x="12" y="1"/>
                    <a:pt x="0" y="7"/>
                  </a:cubicBezTo>
                  <a:cubicBezTo>
                    <a:pt x="5" y="18"/>
                    <a:pt x="19" y="41"/>
                    <a:pt x="51" y="54"/>
                  </a:cubicBezTo>
                  <a:cubicBezTo>
                    <a:pt x="51" y="54"/>
                    <a:pt x="54" y="66"/>
                    <a:pt x="46" y="75"/>
                  </a:cubicBezTo>
                  <a:cubicBezTo>
                    <a:pt x="46" y="75"/>
                    <a:pt x="58" y="76"/>
                    <a:pt x="70" y="65"/>
                  </a:cubicBezTo>
                  <a:close/>
                </a:path>
              </a:pathLst>
            </a:custGeom>
            <a:gradFill>
              <a:gsLst>
                <a:gs pos="89000">
                  <a:srgbClr val="FF377A"/>
                </a:gs>
                <a:gs pos="0">
                  <a:srgbClr val="FFA7BA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614A81F-2630-8D2C-1A34-D011472F576C}"/>
                </a:ext>
              </a:extLst>
            </p:cNvPr>
            <p:cNvSpPr/>
            <p:nvPr/>
          </p:nvSpPr>
          <p:spPr bwMode="auto">
            <a:xfrm>
              <a:off x="5535808" y="2191861"/>
              <a:ext cx="262177" cy="288896"/>
            </a:xfrm>
            <a:custGeom>
              <a:avLst/>
              <a:gdLst>
                <a:gd name="T0" fmla="*/ 3 w 66"/>
                <a:gd name="T1" fmla="*/ 10 h 73"/>
                <a:gd name="T2" fmla="*/ 56 w 66"/>
                <a:gd name="T3" fmla="*/ 0 h 73"/>
                <a:gd name="T4" fmla="*/ 57 w 66"/>
                <a:gd name="T5" fmla="*/ 0 h 73"/>
                <a:gd name="T6" fmla="*/ 66 w 66"/>
                <a:gd name="T7" fmla="*/ 57 h 73"/>
                <a:gd name="T8" fmla="*/ 36 w 66"/>
                <a:gd name="T9" fmla="*/ 71 h 73"/>
                <a:gd name="T10" fmla="*/ 10 w 66"/>
                <a:gd name="T11" fmla="*/ 50 h 73"/>
                <a:gd name="T12" fmla="*/ 0 w 66"/>
                <a:gd name="T13" fmla="*/ 8 h 73"/>
                <a:gd name="T14" fmla="*/ 3 w 66"/>
                <a:gd name="T15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73">
                  <a:moveTo>
                    <a:pt x="3" y="10"/>
                  </a:moveTo>
                  <a:cubicBezTo>
                    <a:pt x="21" y="19"/>
                    <a:pt x="42" y="14"/>
                    <a:pt x="5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5" y="66"/>
                    <a:pt x="51" y="73"/>
                    <a:pt x="36" y="71"/>
                  </a:cubicBezTo>
                  <a:cubicBezTo>
                    <a:pt x="20" y="69"/>
                    <a:pt x="9" y="60"/>
                    <a:pt x="10" y="5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10"/>
                    <a:pt x="3" y="10"/>
                  </a:cubicBezTo>
                </a:path>
              </a:pathLst>
            </a:custGeom>
            <a:solidFill>
              <a:srgbClr val="FE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6F99F98-5EB8-E2FF-47EE-660357326C5D}"/>
                </a:ext>
              </a:extLst>
            </p:cNvPr>
            <p:cNvSpPr/>
            <p:nvPr/>
          </p:nvSpPr>
          <p:spPr bwMode="auto">
            <a:xfrm>
              <a:off x="5535808" y="2191861"/>
              <a:ext cx="237128" cy="75147"/>
            </a:xfrm>
            <a:custGeom>
              <a:avLst/>
              <a:gdLst>
                <a:gd name="T0" fmla="*/ 22 w 60"/>
                <a:gd name="T1" fmla="*/ 14 h 19"/>
                <a:gd name="T2" fmla="*/ 22 w 60"/>
                <a:gd name="T3" fmla="*/ 14 h 19"/>
                <a:gd name="T4" fmla="*/ 22 w 60"/>
                <a:gd name="T5" fmla="*/ 14 h 19"/>
                <a:gd name="T6" fmla="*/ 22 w 60"/>
                <a:gd name="T7" fmla="*/ 14 h 19"/>
                <a:gd name="T8" fmla="*/ 3 w 60"/>
                <a:gd name="T9" fmla="*/ 10 h 19"/>
                <a:gd name="T10" fmla="*/ 4 w 60"/>
                <a:gd name="T11" fmla="*/ 11 h 19"/>
                <a:gd name="T12" fmla="*/ 3 w 60"/>
                <a:gd name="T13" fmla="*/ 10 h 19"/>
                <a:gd name="T14" fmla="*/ 0 w 60"/>
                <a:gd name="T15" fmla="*/ 9 h 19"/>
                <a:gd name="T16" fmla="*/ 1 w 60"/>
                <a:gd name="T17" fmla="*/ 16 h 19"/>
                <a:gd name="T18" fmla="*/ 1 w 60"/>
                <a:gd name="T19" fmla="*/ 16 h 19"/>
                <a:gd name="T20" fmla="*/ 0 w 60"/>
                <a:gd name="T21" fmla="*/ 9 h 19"/>
                <a:gd name="T22" fmla="*/ 0 w 60"/>
                <a:gd name="T23" fmla="*/ 9 h 19"/>
                <a:gd name="T24" fmla="*/ 56 w 60"/>
                <a:gd name="T25" fmla="*/ 0 h 19"/>
                <a:gd name="T26" fmla="*/ 22 w 60"/>
                <a:gd name="T27" fmla="*/ 14 h 19"/>
                <a:gd name="T28" fmla="*/ 56 w 60"/>
                <a:gd name="T29" fmla="*/ 0 h 19"/>
                <a:gd name="T30" fmla="*/ 57 w 60"/>
                <a:gd name="T31" fmla="*/ 0 h 19"/>
                <a:gd name="T32" fmla="*/ 60 w 60"/>
                <a:gd name="T33" fmla="*/ 19 h 19"/>
                <a:gd name="T34" fmla="*/ 60 w 60"/>
                <a:gd name="T35" fmla="*/ 19 h 19"/>
                <a:gd name="T36" fmla="*/ 57 w 60"/>
                <a:gd name="T37" fmla="*/ 0 h 19"/>
                <a:gd name="T38" fmla="*/ 57 w 60"/>
                <a:gd name="T39" fmla="*/ 0 h 19"/>
                <a:gd name="T40" fmla="*/ 56 w 60"/>
                <a:gd name="T41" fmla="*/ 0 h 19"/>
                <a:gd name="T42" fmla="*/ 56 w 60"/>
                <a:gd name="T43" fmla="*/ 0 h 19"/>
                <a:gd name="T44" fmla="*/ 56 w 60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9">
                  <a:moveTo>
                    <a:pt x="22" y="14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" y="10"/>
                  </a:moveTo>
                  <a:cubicBezTo>
                    <a:pt x="3" y="10"/>
                    <a:pt x="4" y="10"/>
                    <a:pt x="4" y="11"/>
                  </a:cubicBezTo>
                  <a:cubicBezTo>
                    <a:pt x="4" y="10"/>
                    <a:pt x="3" y="10"/>
                    <a:pt x="3" y="10"/>
                  </a:cubicBezTo>
                  <a:moveTo>
                    <a:pt x="0" y="9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56" y="0"/>
                  </a:moveTo>
                  <a:cubicBezTo>
                    <a:pt x="46" y="9"/>
                    <a:pt x="34" y="14"/>
                    <a:pt x="22" y="14"/>
                  </a:cubicBezTo>
                  <a:cubicBezTo>
                    <a:pt x="34" y="14"/>
                    <a:pt x="46" y="9"/>
                    <a:pt x="56" y="0"/>
                  </a:cubicBezTo>
                  <a:moveTo>
                    <a:pt x="57" y="0"/>
                  </a:move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D7A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9AD3F81-2A33-E00C-4A00-4663E5D549B9}"/>
                </a:ext>
              </a:extLst>
            </p:cNvPr>
            <p:cNvSpPr/>
            <p:nvPr/>
          </p:nvSpPr>
          <p:spPr bwMode="auto">
            <a:xfrm>
              <a:off x="5535808" y="2191861"/>
              <a:ext cx="225439" cy="55108"/>
            </a:xfrm>
            <a:custGeom>
              <a:avLst/>
              <a:gdLst>
                <a:gd name="T0" fmla="*/ 0 w 57"/>
                <a:gd name="T1" fmla="*/ 8 h 14"/>
                <a:gd name="T2" fmla="*/ 0 w 57"/>
                <a:gd name="T3" fmla="*/ 9 h 14"/>
                <a:gd name="T4" fmla="*/ 0 w 57"/>
                <a:gd name="T5" fmla="*/ 9 h 14"/>
                <a:gd name="T6" fmla="*/ 0 w 57"/>
                <a:gd name="T7" fmla="*/ 8 h 14"/>
                <a:gd name="T8" fmla="*/ 0 w 57"/>
                <a:gd name="T9" fmla="*/ 8 h 14"/>
                <a:gd name="T10" fmla="*/ 0 w 57"/>
                <a:gd name="T11" fmla="*/ 8 h 14"/>
                <a:gd name="T12" fmla="*/ 1 w 57"/>
                <a:gd name="T13" fmla="*/ 9 h 14"/>
                <a:gd name="T14" fmla="*/ 0 w 57"/>
                <a:gd name="T15" fmla="*/ 8 h 14"/>
                <a:gd name="T16" fmla="*/ 57 w 57"/>
                <a:gd name="T17" fmla="*/ 0 h 14"/>
                <a:gd name="T18" fmla="*/ 57 w 57"/>
                <a:gd name="T19" fmla="*/ 0 h 14"/>
                <a:gd name="T20" fmla="*/ 57 w 57"/>
                <a:gd name="T21" fmla="*/ 0 h 14"/>
                <a:gd name="T22" fmla="*/ 57 w 57"/>
                <a:gd name="T23" fmla="*/ 0 h 14"/>
                <a:gd name="T24" fmla="*/ 57 w 57"/>
                <a:gd name="T25" fmla="*/ 0 h 14"/>
                <a:gd name="T26" fmla="*/ 57 w 57"/>
                <a:gd name="T27" fmla="*/ 0 h 14"/>
                <a:gd name="T28" fmla="*/ 56 w 57"/>
                <a:gd name="T29" fmla="*/ 0 h 14"/>
                <a:gd name="T30" fmla="*/ 22 w 57"/>
                <a:gd name="T31" fmla="*/ 14 h 14"/>
                <a:gd name="T32" fmla="*/ 3 w 57"/>
                <a:gd name="T33" fmla="*/ 10 h 14"/>
                <a:gd name="T34" fmla="*/ 3 w 57"/>
                <a:gd name="T35" fmla="*/ 10 h 14"/>
                <a:gd name="T36" fmla="*/ 3 w 57"/>
                <a:gd name="T37" fmla="*/ 10 h 14"/>
                <a:gd name="T38" fmla="*/ 3 w 57"/>
                <a:gd name="T39" fmla="*/ 10 h 14"/>
                <a:gd name="T40" fmla="*/ 4 w 57"/>
                <a:gd name="T41" fmla="*/ 11 h 14"/>
                <a:gd name="T42" fmla="*/ 22 w 57"/>
                <a:gd name="T43" fmla="*/ 14 h 14"/>
                <a:gd name="T44" fmla="*/ 22 w 57"/>
                <a:gd name="T45" fmla="*/ 14 h 14"/>
                <a:gd name="T46" fmla="*/ 22 w 57"/>
                <a:gd name="T47" fmla="*/ 14 h 14"/>
                <a:gd name="T48" fmla="*/ 56 w 57"/>
                <a:gd name="T49" fmla="*/ 0 h 14"/>
                <a:gd name="T50" fmla="*/ 56 w 57"/>
                <a:gd name="T51" fmla="*/ 0 h 14"/>
                <a:gd name="T52" fmla="*/ 56 w 57"/>
                <a:gd name="T53" fmla="*/ 0 h 14"/>
                <a:gd name="T54" fmla="*/ 56 w 57"/>
                <a:gd name="T55" fmla="*/ 0 h 14"/>
                <a:gd name="T56" fmla="*/ 56 w 57"/>
                <a:gd name="T5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14"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6" y="0"/>
                  </a:moveTo>
                  <a:cubicBezTo>
                    <a:pt x="47" y="9"/>
                    <a:pt x="34" y="14"/>
                    <a:pt x="22" y="14"/>
                  </a:cubicBezTo>
                  <a:cubicBezTo>
                    <a:pt x="16" y="14"/>
                    <a:pt x="9" y="13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10" y="13"/>
                    <a:pt x="16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4" y="14"/>
                    <a:pt x="46" y="9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D79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77DCE11-FDE9-A67E-67CC-EAD1150CD850}"/>
                </a:ext>
              </a:extLst>
            </p:cNvPr>
            <p:cNvSpPr/>
            <p:nvPr/>
          </p:nvSpPr>
          <p:spPr bwMode="auto">
            <a:xfrm>
              <a:off x="5535808" y="2191861"/>
              <a:ext cx="237128" cy="103535"/>
            </a:xfrm>
            <a:custGeom>
              <a:avLst/>
              <a:gdLst>
                <a:gd name="T0" fmla="*/ 56 w 60"/>
                <a:gd name="T1" fmla="*/ 0 h 26"/>
                <a:gd name="T2" fmla="*/ 56 w 60"/>
                <a:gd name="T3" fmla="*/ 0 h 26"/>
                <a:gd name="T4" fmla="*/ 56 w 60"/>
                <a:gd name="T5" fmla="*/ 0 h 26"/>
                <a:gd name="T6" fmla="*/ 56 w 60"/>
                <a:gd name="T7" fmla="*/ 0 h 26"/>
                <a:gd name="T8" fmla="*/ 22 w 60"/>
                <a:gd name="T9" fmla="*/ 14 h 26"/>
                <a:gd name="T10" fmla="*/ 22 w 60"/>
                <a:gd name="T11" fmla="*/ 14 h 26"/>
                <a:gd name="T12" fmla="*/ 22 w 60"/>
                <a:gd name="T13" fmla="*/ 14 h 26"/>
                <a:gd name="T14" fmla="*/ 22 w 60"/>
                <a:gd name="T15" fmla="*/ 14 h 26"/>
                <a:gd name="T16" fmla="*/ 4 w 60"/>
                <a:gd name="T17" fmla="*/ 11 h 26"/>
                <a:gd name="T18" fmla="*/ 3 w 60"/>
                <a:gd name="T19" fmla="*/ 10 h 26"/>
                <a:gd name="T20" fmla="*/ 3 w 60"/>
                <a:gd name="T21" fmla="*/ 10 h 26"/>
                <a:gd name="T22" fmla="*/ 3 w 60"/>
                <a:gd name="T23" fmla="*/ 10 h 26"/>
                <a:gd name="T24" fmla="*/ 1 w 60"/>
                <a:gd name="T25" fmla="*/ 9 h 26"/>
                <a:gd name="T26" fmla="*/ 0 w 60"/>
                <a:gd name="T27" fmla="*/ 8 h 26"/>
                <a:gd name="T28" fmla="*/ 0 w 60"/>
                <a:gd name="T29" fmla="*/ 8 h 26"/>
                <a:gd name="T30" fmla="*/ 0 w 60"/>
                <a:gd name="T31" fmla="*/ 9 h 26"/>
                <a:gd name="T32" fmla="*/ 1 w 60"/>
                <a:gd name="T33" fmla="*/ 16 h 26"/>
                <a:gd name="T34" fmla="*/ 36 w 60"/>
                <a:gd name="T35" fmla="*/ 26 h 26"/>
                <a:gd name="T36" fmla="*/ 60 w 60"/>
                <a:gd name="T37" fmla="*/ 23 h 26"/>
                <a:gd name="T38" fmla="*/ 60 w 60"/>
                <a:gd name="T39" fmla="*/ 19 h 26"/>
                <a:gd name="T40" fmla="*/ 60 w 60"/>
                <a:gd name="T41" fmla="*/ 19 h 26"/>
                <a:gd name="T42" fmla="*/ 57 w 60"/>
                <a:gd name="T43" fmla="*/ 0 h 26"/>
                <a:gd name="T44" fmla="*/ 57 w 60"/>
                <a:gd name="T45" fmla="*/ 0 h 26"/>
                <a:gd name="T46" fmla="*/ 57 w 60"/>
                <a:gd name="T47" fmla="*/ 0 h 26"/>
                <a:gd name="T48" fmla="*/ 56 w 60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26"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6" y="9"/>
                    <a:pt x="34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6" y="14"/>
                    <a:pt x="10" y="13"/>
                    <a:pt x="4" y="11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9" y="21"/>
                    <a:pt x="20" y="26"/>
                    <a:pt x="36" y="26"/>
                  </a:cubicBezTo>
                  <a:cubicBezTo>
                    <a:pt x="43" y="26"/>
                    <a:pt x="51" y="25"/>
                    <a:pt x="60" y="23"/>
                  </a:cubicBezTo>
                  <a:cubicBezTo>
                    <a:pt x="60" y="21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A9A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8F78F60-E8F1-5BE7-3F51-1A5A4279A410}"/>
                </a:ext>
              </a:extLst>
            </p:cNvPr>
            <p:cNvSpPr/>
            <p:nvPr/>
          </p:nvSpPr>
          <p:spPr bwMode="auto">
            <a:xfrm>
              <a:off x="5585905" y="2001491"/>
              <a:ext cx="40078" cy="55108"/>
            </a:xfrm>
            <a:custGeom>
              <a:avLst/>
              <a:gdLst>
                <a:gd name="T0" fmla="*/ 2 w 10"/>
                <a:gd name="T1" fmla="*/ 5 h 14"/>
                <a:gd name="T2" fmla="*/ 2 w 10"/>
                <a:gd name="T3" fmla="*/ 13 h 14"/>
                <a:gd name="T4" fmla="*/ 9 w 10"/>
                <a:gd name="T5" fmla="*/ 9 h 14"/>
                <a:gd name="T6" fmla="*/ 8 w 10"/>
                <a:gd name="T7" fmla="*/ 1 h 14"/>
                <a:gd name="T8" fmla="*/ 2 w 1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2" y="5"/>
                  </a:moveTo>
                  <a:cubicBezTo>
                    <a:pt x="0" y="8"/>
                    <a:pt x="0" y="12"/>
                    <a:pt x="2" y="13"/>
                  </a:cubicBezTo>
                  <a:cubicBezTo>
                    <a:pt x="4" y="14"/>
                    <a:pt x="7" y="12"/>
                    <a:pt x="9" y="9"/>
                  </a:cubicBezTo>
                  <a:cubicBezTo>
                    <a:pt x="10" y="6"/>
                    <a:pt x="10" y="2"/>
                    <a:pt x="8" y="1"/>
                  </a:cubicBezTo>
                  <a:cubicBezTo>
                    <a:pt x="6" y="0"/>
                    <a:pt x="3" y="2"/>
                    <a:pt x="2" y="5"/>
                  </a:cubicBezTo>
                  <a:close/>
                </a:path>
              </a:pathLst>
            </a:custGeom>
            <a:solidFill>
              <a:srgbClr val="0A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714016C-D0BB-414D-D8E1-43F6899BAB8F}"/>
                </a:ext>
              </a:extLst>
            </p:cNvPr>
            <p:cNvSpPr/>
            <p:nvPr/>
          </p:nvSpPr>
          <p:spPr bwMode="auto">
            <a:xfrm>
              <a:off x="5479031" y="1961413"/>
              <a:ext cx="40078" cy="51768"/>
            </a:xfrm>
            <a:custGeom>
              <a:avLst/>
              <a:gdLst>
                <a:gd name="T0" fmla="*/ 1 w 10"/>
                <a:gd name="T1" fmla="*/ 6 h 13"/>
                <a:gd name="T2" fmla="*/ 3 w 10"/>
                <a:gd name="T3" fmla="*/ 13 h 13"/>
                <a:gd name="T4" fmla="*/ 9 w 10"/>
                <a:gd name="T5" fmla="*/ 8 h 13"/>
                <a:gd name="T6" fmla="*/ 7 w 10"/>
                <a:gd name="T7" fmla="*/ 1 h 13"/>
                <a:gd name="T8" fmla="*/ 1 w 10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" y="6"/>
                  </a:moveTo>
                  <a:cubicBezTo>
                    <a:pt x="0" y="9"/>
                    <a:pt x="1" y="12"/>
                    <a:pt x="3" y="13"/>
                  </a:cubicBezTo>
                  <a:cubicBezTo>
                    <a:pt x="5" y="13"/>
                    <a:pt x="8" y="11"/>
                    <a:pt x="9" y="8"/>
                  </a:cubicBezTo>
                  <a:cubicBezTo>
                    <a:pt x="10" y="5"/>
                    <a:pt x="9" y="2"/>
                    <a:pt x="7" y="1"/>
                  </a:cubicBezTo>
                  <a:cubicBezTo>
                    <a:pt x="5" y="0"/>
                    <a:pt x="3" y="2"/>
                    <a:pt x="1" y="6"/>
                  </a:cubicBezTo>
                  <a:close/>
                </a:path>
              </a:pathLst>
            </a:custGeom>
            <a:solidFill>
              <a:srgbClr val="0A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DD82488-CC72-ACB2-0A56-B6D9AF88E887}"/>
                </a:ext>
              </a:extLst>
            </p:cNvPr>
            <p:cNvSpPr/>
            <p:nvPr/>
          </p:nvSpPr>
          <p:spPr bwMode="auto">
            <a:xfrm>
              <a:off x="5490721" y="1964753"/>
              <a:ext cx="83496" cy="108545"/>
            </a:xfrm>
            <a:custGeom>
              <a:avLst/>
              <a:gdLst>
                <a:gd name="T0" fmla="*/ 17 w 21"/>
                <a:gd name="T1" fmla="*/ 1 h 27"/>
                <a:gd name="T2" fmla="*/ 0 w 21"/>
                <a:gd name="T3" fmla="*/ 19 h 27"/>
                <a:gd name="T4" fmla="*/ 12 w 21"/>
                <a:gd name="T5" fmla="*/ 26 h 27"/>
                <a:gd name="T6" fmla="*/ 15 w 21"/>
                <a:gd name="T7" fmla="*/ 26 h 27"/>
                <a:gd name="T8" fmla="*/ 14 w 21"/>
                <a:gd name="T9" fmla="*/ 23 h 27"/>
                <a:gd name="T10" fmla="*/ 6 w 21"/>
                <a:gd name="T11" fmla="*/ 18 h 27"/>
                <a:gd name="T12" fmla="*/ 20 w 21"/>
                <a:gd name="T13" fmla="*/ 4 h 27"/>
                <a:gd name="T14" fmla="*/ 20 w 21"/>
                <a:gd name="T15" fmla="*/ 1 h 27"/>
                <a:gd name="T16" fmla="*/ 17 w 21"/>
                <a:gd name="T17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7">
                  <a:moveTo>
                    <a:pt x="17" y="1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7"/>
                    <a:pt x="14" y="27"/>
                    <a:pt x="15" y="26"/>
                  </a:cubicBezTo>
                  <a:cubicBezTo>
                    <a:pt x="16" y="25"/>
                    <a:pt x="15" y="24"/>
                    <a:pt x="14" y="2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3"/>
                    <a:pt x="21" y="2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0A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D362F3D-BAA2-1E82-3AAC-94775D310293}"/>
                </a:ext>
              </a:extLst>
            </p:cNvPr>
            <p:cNvSpPr/>
            <p:nvPr/>
          </p:nvSpPr>
          <p:spPr bwMode="auto">
            <a:xfrm>
              <a:off x="5499070" y="2076637"/>
              <a:ext cx="120234" cy="43418"/>
            </a:xfrm>
            <a:custGeom>
              <a:avLst/>
              <a:gdLst>
                <a:gd name="T0" fmla="*/ 26 w 30"/>
                <a:gd name="T1" fmla="*/ 2 h 11"/>
                <a:gd name="T2" fmla="*/ 27 w 30"/>
                <a:gd name="T3" fmla="*/ 2 h 11"/>
                <a:gd name="T4" fmla="*/ 26 w 30"/>
                <a:gd name="T5" fmla="*/ 2 h 11"/>
                <a:gd name="T6" fmla="*/ 26 w 30"/>
                <a:gd name="T7" fmla="*/ 2 h 11"/>
                <a:gd name="T8" fmla="*/ 27 w 30"/>
                <a:gd name="T9" fmla="*/ 2 h 11"/>
                <a:gd name="T10" fmla="*/ 26 w 30"/>
                <a:gd name="T11" fmla="*/ 2 h 11"/>
                <a:gd name="T12" fmla="*/ 23 w 30"/>
                <a:gd name="T13" fmla="*/ 4 h 11"/>
                <a:gd name="T14" fmla="*/ 15 w 30"/>
                <a:gd name="T15" fmla="*/ 7 h 11"/>
                <a:gd name="T16" fmla="*/ 3 w 30"/>
                <a:gd name="T17" fmla="*/ 3 h 11"/>
                <a:gd name="T18" fmla="*/ 0 w 30"/>
                <a:gd name="T19" fmla="*/ 4 h 11"/>
                <a:gd name="T20" fmla="*/ 1 w 30"/>
                <a:gd name="T21" fmla="*/ 6 h 11"/>
                <a:gd name="T22" fmla="*/ 15 w 30"/>
                <a:gd name="T23" fmla="*/ 11 h 11"/>
                <a:gd name="T24" fmla="*/ 26 w 30"/>
                <a:gd name="T25" fmla="*/ 8 h 11"/>
                <a:gd name="T26" fmla="*/ 30 w 30"/>
                <a:gd name="T27" fmla="*/ 4 h 11"/>
                <a:gd name="T28" fmla="*/ 29 w 30"/>
                <a:gd name="T29" fmla="*/ 1 h 11"/>
                <a:gd name="T30" fmla="*/ 26 w 30"/>
                <a:gd name="T3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11">
                  <a:moveTo>
                    <a:pt x="26" y="2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5" y="3"/>
                    <a:pt x="23" y="4"/>
                  </a:cubicBezTo>
                  <a:cubicBezTo>
                    <a:pt x="22" y="6"/>
                    <a:pt x="19" y="7"/>
                    <a:pt x="15" y="7"/>
                  </a:cubicBezTo>
                  <a:cubicBezTo>
                    <a:pt x="12" y="7"/>
                    <a:pt x="8" y="6"/>
                    <a:pt x="3" y="3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6" y="10"/>
                    <a:pt x="11" y="11"/>
                    <a:pt x="15" y="11"/>
                  </a:cubicBezTo>
                  <a:cubicBezTo>
                    <a:pt x="20" y="11"/>
                    <a:pt x="24" y="9"/>
                    <a:pt x="26" y="8"/>
                  </a:cubicBezTo>
                  <a:cubicBezTo>
                    <a:pt x="28" y="6"/>
                    <a:pt x="30" y="4"/>
                    <a:pt x="30" y="4"/>
                  </a:cubicBezTo>
                  <a:cubicBezTo>
                    <a:pt x="30" y="3"/>
                    <a:pt x="30" y="2"/>
                    <a:pt x="29" y="1"/>
                  </a:cubicBezTo>
                  <a:cubicBezTo>
                    <a:pt x="28" y="0"/>
                    <a:pt x="27" y="1"/>
                    <a:pt x="26" y="2"/>
                  </a:cubicBezTo>
                  <a:close/>
                </a:path>
              </a:pathLst>
            </a:custGeom>
            <a:solidFill>
              <a:srgbClr val="0A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E43A26E-4052-D1F0-86A6-30A087C5D9BC}"/>
                </a:ext>
              </a:extLst>
            </p:cNvPr>
            <p:cNvSpPr/>
            <p:nvPr/>
          </p:nvSpPr>
          <p:spPr bwMode="auto">
            <a:xfrm>
              <a:off x="5458992" y="1786072"/>
              <a:ext cx="250487" cy="198720"/>
            </a:xfrm>
            <a:custGeom>
              <a:avLst/>
              <a:gdLst>
                <a:gd name="T0" fmla="*/ 38 w 63"/>
                <a:gd name="T1" fmla="*/ 11 h 50"/>
                <a:gd name="T2" fmla="*/ 0 w 63"/>
                <a:gd name="T3" fmla="*/ 20 h 50"/>
                <a:gd name="T4" fmla="*/ 47 w 63"/>
                <a:gd name="T5" fmla="*/ 50 h 50"/>
                <a:gd name="T6" fmla="*/ 38 w 63"/>
                <a:gd name="T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50">
                  <a:moveTo>
                    <a:pt x="38" y="11"/>
                  </a:moveTo>
                  <a:cubicBezTo>
                    <a:pt x="38" y="11"/>
                    <a:pt x="17" y="0"/>
                    <a:pt x="0" y="2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0"/>
                    <a:pt x="63" y="26"/>
                    <a:pt x="38" y="11"/>
                  </a:cubicBezTo>
                  <a:close/>
                </a:path>
              </a:pathLst>
            </a:custGeom>
            <a:gradFill>
              <a:gsLst>
                <a:gs pos="89000">
                  <a:srgbClr val="FF377A"/>
                </a:gs>
                <a:gs pos="0">
                  <a:srgbClr val="FFA7BA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F190CEE-190E-D77E-37C7-2C483C08AE47}"/>
                </a:ext>
              </a:extLst>
            </p:cNvPr>
            <p:cNvSpPr/>
            <p:nvPr/>
          </p:nvSpPr>
          <p:spPr bwMode="auto">
            <a:xfrm>
              <a:off x="6507697" y="1640790"/>
              <a:ext cx="215419" cy="285556"/>
            </a:xfrm>
            <a:custGeom>
              <a:avLst/>
              <a:gdLst>
                <a:gd name="T0" fmla="*/ 1 w 54"/>
                <a:gd name="T1" fmla="*/ 13 h 72"/>
                <a:gd name="T2" fmla="*/ 10 w 54"/>
                <a:gd name="T3" fmla="*/ 3 h 72"/>
                <a:gd name="T4" fmla="*/ 54 w 54"/>
                <a:gd name="T5" fmla="*/ 72 h 72"/>
                <a:gd name="T6" fmla="*/ 35 w 54"/>
                <a:gd name="T7" fmla="*/ 71 h 72"/>
                <a:gd name="T8" fmla="*/ 1 w 54"/>
                <a:gd name="T9" fmla="*/ 1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2">
                  <a:moveTo>
                    <a:pt x="1" y="13"/>
                  </a:moveTo>
                  <a:cubicBezTo>
                    <a:pt x="1" y="13"/>
                    <a:pt x="0" y="0"/>
                    <a:pt x="10" y="3"/>
                  </a:cubicBezTo>
                  <a:cubicBezTo>
                    <a:pt x="20" y="6"/>
                    <a:pt x="54" y="72"/>
                    <a:pt x="54" y="72"/>
                  </a:cubicBezTo>
                  <a:cubicBezTo>
                    <a:pt x="35" y="71"/>
                    <a:pt x="35" y="71"/>
                    <a:pt x="35" y="71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EF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4C0C6F1-1F21-FCF9-A4A3-52DAE2DC6AED}"/>
                </a:ext>
              </a:extLst>
            </p:cNvPr>
            <p:cNvSpPr/>
            <p:nvPr/>
          </p:nvSpPr>
          <p:spPr bwMode="auto">
            <a:xfrm>
              <a:off x="6429212" y="1644129"/>
              <a:ext cx="265517" cy="297245"/>
            </a:xfrm>
            <a:custGeom>
              <a:avLst/>
              <a:gdLst>
                <a:gd name="T0" fmla="*/ 3 w 67"/>
                <a:gd name="T1" fmla="*/ 17 h 75"/>
                <a:gd name="T2" fmla="*/ 9 w 67"/>
                <a:gd name="T3" fmla="*/ 2 h 75"/>
                <a:gd name="T4" fmla="*/ 67 w 67"/>
                <a:gd name="T5" fmla="*/ 72 h 75"/>
                <a:gd name="T6" fmla="*/ 49 w 67"/>
                <a:gd name="T7" fmla="*/ 75 h 75"/>
                <a:gd name="T8" fmla="*/ 3 w 67"/>
                <a:gd name="T9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5">
                  <a:moveTo>
                    <a:pt x="3" y="17"/>
                  </a:moveTo>
                  <a:cubicBezTo>
                    <a:pt x="3" y="17"/>
                    <a:pt x="0" y="3"/>
                    <a:pt x="9" y="2"/>
                  </a:cubicBezTo>
                  <a:cubicBezTo>
                    <a:pt x="17" y="0"/>
                    <a:pt x="27" y="2"/>
                    <a:pt x="67" y="72"/>
                  </a:cubicBezTo>
                  <a:cubicBezTo>
                    <a:pt x="49" y="75"/>
                    <a:pt x="49" y="75"/>
                    <a:pt x="49" y="75"/>
                  </a:cubicBezTo>
                  <a:lnTo>
                    <a:pt x="3" y="17"/>
                  </a:lnTo>
                  <a:close/>
                </a:path>
              </a:pathLst>
            </a:custGeom>
            <a:solidFill>
              <a:srgbClr val="F7AF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F1189AB-9E5A-5EF2-D795-4C88CF472376}"/>
                </a:ext>
              </a:extLst>
            </p:cNvPr>
            <p:cNvSpPr/>
            <p:nvPr/>
          </p:nvSpPr>
          <p:spPr bwMode="auto">
            <a:xfrm>
              <a:off x="4196537" y="1640790"/>
              <a:ext cx="2785416" cy="1780128"/>
            </a:xfrm>
            <a:custGeom>
              <a:avLst/>
              <a:gdLst>
                <a:gd name="T0" fmla="*/ 341 w 701"/>
                <a:gd name="T1" fmla="*/ 165 h 449"/>
                <a:gd name="T2" fmla="*/ 311 w 701"/>
                <a:gd name="T3" fmla="*/ 177 h 449"/>
                <a:gd name="T4" fmla="*/ 227 w 701"/>
                <a:gd name="T5" fmla="*/ 368 h 449"/>
                <a:gd name="T6" fmla="*/ 127 w 701"/>
                <a:gd name="T7" fmla="*/ 376 h 449"/>
                <a:gd name="T8" fmla="*/ 73 w 701"/>
                <a:gd name="T9" fmla="*/ 337 h 449"/>
                <a:gd name="T10" fmla="*/ 84 w 701"/>
                <a:gd name="T11" fmla="*/ 364 h 449"/>
                <a:gd name="T12" fmla="*/ 22 w 701"/>
                <a:gd name="T13" fmla="*/ 322 h 449"/>
                <a:gd name="T14" fmla="*/ 57 w 701"/>
                <a:gd name="T15" fmla="*/ 363 h 449"/>
                <a:gd name="T16" fmla="*/ 13 w 701"/>
                <a:gd name="T17" fmla="*/ 334 h 449"/>
                <a:gd name="T18" fmla="*/ 49 w 701"/>
                <a:gd name="T19" fmla="*/ 369 h 449"/>
                <a:gd name="T20" fmla="*/ 5 w 701"/>
                <a:gd name="T21" fmla="*/ 349 h 449"/>
                <a:gd name="T22" fmla="*/ 43 w 701"/>
                <a:gd name="T23" fmla="*/ 378 h 449"/>
                <a:gd name="T24" fmla="*/ 17 w 701"/>
                <a:gd name="T25" fmla="*/ 379 h 449"/>
                <a:gd name="T26" fmla="*/ 99 w 701"/>
                <a:gd name="T27" fmla="*/ 419 h 449"/>
                <a:gd name="T28" fmla="*/ 225 w 701"/>
                <a:gd name="T29" fmla="*/ 445 h 449"/>
                <a:gd name="T30" fmla="*/ 342 w 701"/>
                <a:gd name="T31" fmla="*/ 322 h 449"/>
                <a:gd name="T32" fmla="*/ 347 w 701"/>
                <a:gd name="T33" fmla="*/ 332 h 449"/>
                <a:gd name="T34" fmla="*/ 456 w 701"/>
                <a:gd name="T35" fmla="*/ 320 h 449"/>
                <a:gd name="T36" fmla="*/ 464 w 701"/>
                <a:gd name="T37" fmla="*/ 257 h 449"/>
                <a:gd name="T38" fmla="*/ 673 w 701"/>
                <a:gd name="T39" fmla="*/ 290 h 449"/>
                <a:gd name="T40" fmla="*/ 697 w 701"/>
                <a:gd name="T41" fmla="*/ 94 h 449"/>
                <a:gd name="T42" fmla="*/ 616 w 701"/>
                <a:gd name="T43" fmla="*/ 4 h 449"/>
                <a:gd name="T44" fmla="*/ 625 w 701"/>
                <a:gd name="T45" fmla="*/ 62 h 449"/>
                <a:gd name="T46" fmla="*/ 592 w 701"/>
                <a:gd name="T47" fmla="*/ 34 h 449"/>
                <a:gd name="T48" fmla="*/ 551 w 701"/>
                <a:gd name="T49" fmla="*/ 7 h 449"/>
                <a:gd name="T50" fmla="*/ 633 w 701"/>
                <a:gd name="T51" fmla="*/ 109 h 449"/>
                <a:gd name="T52" fmla="*/ 617 w 701"/>
                <a:gd name="T53" fmla="*/ 221 h 449"/>
                <a:gd name="T54" fmla="*/ 424 w 701"/>
                <a:gd name="T55" fmla="*/ 148 h 449"/>
                <a:gd name="T56" fmla="*/ 397 w 701"/>
                <a:gd name="T57" fmla="*/ 158 h 449"/>
                <a:gd name="T58" fmla="*/ 365 w 701"/>
                <a:gd name="T59" fmla="*/ 188 h 449"/>
                <a:gd name="T60" fmla="*/ 341 w 701"/>
                <a:gd name="T61" fmla="*/ 1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1" h="449">
                  <a:moveTo>
                    <a:pt x="341" y="165"/>
                  </a:moveTo>
                  <a:cubicBezTo>
                    <a:pt x="341" y="165"/>
                    <a:pt x="327" y="158"/>
                    <a:pt x="311" y="177"/>
                  </a:cubicBezTo>
                  <a:cubicBezTo>
                    <a:pt x="295" y="195"/>
                    <a:pt x="253" y="358"/>
                    <a:pt x="227" y="368"/>
                  </a:cubicBezTo>
                  <a:cubicBezTo>
                    <a:pt x="201" y="379"/>
                    <a:pt x="163" y="387"/>
                    <a:pt x="127" y="376"/>
                  </a:cubicBezTo>
                  <a:cubicBezTo>
                    <a:pt x="109" y="370"/>
                    <a:pt x="82" y="332"/>
                    <a:pt x="73" y="337"/>
                  </a:cubicBezTo>
                  <a:cubicBezTo>
                    <a:pt x="65" y="342"/>
                    <a:pt x="84" y="364"/>
                    <a:pt x="84" y="364"/>
                  </a:cubicBezTo>
                  <a:cubicBezTo>
                    <a:pt x="84" y="364"/>
                    <a:pt x="33" y="312"/>
                    <a:pt x="22" y="322"/>
                  </a:cubicBezTo>
                  <a:cubicBezTo>
                    <a:pt x="15" y="328"/>
                    <a:pt x="57" y="363"/>
                    <a:pt x="57" y="363"/>
                  </a:cubicBezTo>
                  <a:cubicBezTo>
                    <a:pt x="57" y="363"/>
                    <a:pt x="20" y="326"/>
                    <a:pt x="13" y="334"/>
                  </a:cubicBezTo>
                  <a:cubicBezTo>
                    <a:pt x="6" y="342"/>
                    <a:pt x="49" y="369"/>
                    <a:pt x="49" y="369"/>
                  </a:cubicBezTo>
                  <a:cubicBezTo>
                    <a:pt x="49" y="369"/>
                    <a:pt x="11" y="340"/>
                    <a:pt x="5" y="349"/>
                  </a:cubicBezTo>
                  <a:cubicBezTo>
                    <a:pt x="0" y="357"/>
                    <a:pt x="43" y="378"/>
                    <a:pt x="43" y="378"/>
                  </a:cubicBezTo>
                  <a:cubicBezTo>
                    <a:pt x="43" y="378"/>
                    <a:pt x="19" y="371"/>
                    <a:pt x="17" y="379"/>
                  </a:cubicBezTo>
                  <a:cubicBezTo>
                    <a:pt x="15" y="390"/>
                    <a:pt x="83" y="416"/>
                    <a:pt x="99" y="419"/>
                  </a:cubicBezTo>
                  <a:cubicBezTo>
                    <a:pt x="115" y="423"/>
                    <a:pt x="164" y="442"/>
                    <a:pt x="225" y="445"/>
                  </a:cubicBezTo>
                  <a:cubicBezTo>
                    <a:pt x="285" y="449"/>
                    <a:pt x="342" y="322"/>
                    <a:pt x="342" y="322"/>
                  </a:cubicBezTo>
                  <a:cubicBezTo>
                    <a:pt x="347" y="332"/>
                    <a:pt x="347" y="332"/>
                    <a:pt x="347" y="332"/>
                  </a:cubicBezTo>
                  <a:cubicBezTo>
                    <a:pt x="347" y="332"/>
                    <a:pt x="406" y="351"/>
                    <a:pt x="456" y="320"/>
                  </a:cubicBezTo>
                  <a:cubicBezTo>
                    <a:pt x="464" y="257"/>
                    <a:pt x="464" y="257"/>
                    <a:pt x="464" y="257"/>
                  </a:cubicBezTo>
                  <a:cubicBezTo>
                    <a:pt x="464" y="257"/>
                    <a:pt x="618" y="330"/>
                    <a:pt x="673" y="290"/>
                  </a:cubicBezTo>
                  <a:cubicBezTo>
                    <a:pt x="696" y="274"/>
                    <a:pt x="701" y="106"/>
                    <a:pt x="697" y="94"/>
                  </a:cubicBezTo>
                  <a:cubicBezTo>
                    <a:pt x="693" y="82"/>
                    <a:pt x="623" y="1"/>
                    <a:pt x="616" y="4"/>
                  </a:cubicBezTo>
                  <a:cubicBezTo>
                    <a:pt x="597" y="12"/>
                    <a:pt x="641" y="60"/>
                    <a:pt x="625" y="62"/>
                  </a:cubicBezTo>
                  <a:cubicBezTo>
                    <a:pt x="617" y="63"/>
                    <a:pt x="605" y="48"/>
                    <a:pt x="592" y="34"/>
                  </a:cubicBezTo>
                  <a:cubicBezTo>
                    <a:pt x="577" y="17"/>
                    <a:pt x="561" y="0"/>
                    <a:pt x="551" y="7"/>
                  </a:cubicBezTo>
                  <a:cubicBezTo>
                    <a:pt x="533" y="19"/>
                    <a:pt x="624" y="103"/>
                    <a:pt x="633" y="109"/>
                  </a:cubicBezTo>
                  <a:cubicBezTo>
                    <a:pt x="637" y="112"/>
                    <a:pt x="617" y="211"/>
                    <a:pt x="617" y="221"/>
                  </a:cubicBezTo>
                  <a:cubicBezTo>
                    <a:pt x="617" y="221"/>
                    <a:pt x="467" y="145"/>
                    <a:pt x="424" y="148"/>
                  </a:cubicBezTo>
                  <a:cubicBezTo>
                    <a:pt x="408" y="148"/>
                    <a:pt x="397" y="158"/>
                    <a:pt x="397" y="158"/>
                  </a:cubicBezTo>
                  <a:cubicBezTo>
                    <a:pt x="397" y="158"/>
                    <a:pt x="399" y="192"/>
                    <a:pt x="365" y="188"/>
                  </a:cubicBezTo>
                  <a:cubicBezTo>
                    <a:pt x="346" y="186"/>
                    <a:pt x="341" y="165"/>
                    <a:pt x="341" y="165"/>
                  </a:cubicBezTo>
                </a:path>
              </a:pathLst>
            </a:custGeom>
            <a:solidFill>
              <a:srgbClr val="FE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86CF8F2-68B1-609B-0745-F634B02B5011}"/>
                </a:ext>
              </a:extLst>
            </p:cNvPr>
            <p:cNvSpPr/>
            <p:nvPr/>
          </p:nvSpPr>
          <p:spPr bwMode="auto">
            <a:xfrm>
              <a:off x="6317327" y="2449028"/>
              <a:ext cx="298915" cy="365712"/>
            </a:xfrm>
            <a:custGeom>
              <a:avLst/>
              <a:gdLst>
                <a:gd name="T0" fmla="*/ 48 w 75"/>
                <a:gd name="T1" fmla="*/ 0 h 92"/>
                <a:gd name="T2" fmla="*/ 0 w 75"/>
                <a:gd name="T3" fmla="*/ 80 h 92"/>
                <a:gd name="T4" fmla="*/ 45 w 75"/>
                <a:gd name="T5" fmla="*/ 92 h 92"/>
                <a:gd name="T6" fmla="*/ 75 w 75"/>
                <a:gd name="T7" fmla="*/ 13 h 92"/>
                <a:gd name="T8" fmla="*/ 48 w 7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2">
                  <a:moveTo>
                    <a:pt x="48" y="0"/>
                  </a:moveTo>
                  <a:cubicBezTo>
                    <a:pt x="36" y="21"/>
                    <a:pt x="10" y="63"/>
                    <a:pt x="0" y="80"/>
                  </a:cubicBezTo>
                  <a:cubicBezTo>
                    <a:pt x="14" y="85"/>
                    <a:pt x="30" y="89"/>
                    <a:pt x="45" y="92"/>
                  </a:cubicBezTo>
                  <a:cubicBezTo>
                    <a:pt x="69" y="66"/>
                    <a:pt x="74" y="29"/>
                    <a:pt x="75" y="13"/>
                  </a:cubicBezTo>
                  <a:cubicBezTo>
                    <a:pt x="69" y="10"/>
                    <a:pt x="60" y="5"/>
                    <a:pt x="48" y="0"/>
                  </a:cubicBezTo>
                </a:path>
              </a:pathLst>
            </a:custGeom>
            <a:solidFill>
              <a:srgbClr val="FFB6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1E5BEEC-68DD-08AC-6393-7155D031249F}"/>
                </a:ext>
              </a:extLst>
            </p:cNvPr>
            <p:cNvSpPr/>
            <p:nvPr/>
          </p:nvSpPr>
          <p:spPr bwMode="auto">
            <a:xfrm>
              <a:off x="5173437" y="2841457"/>
              <a:ext cx="68467" cy="155302"/>
            </a:xfrm>
            <a:custGeom>
              <a:avLst/>
              <a:gdLst>
                <a:gd name="T0" fmla="*/ 17 w 17"/>
                <a:gd name="T1" fmla="*/ 0 h 39"/>
                <a:gd name="T2" fmla="*/ 0 w 17"/>
                <a:gd name="T3" fmla="*/ 39 h 39"/>
                <a:gd name="T4" fmla="*/ 0 w 17"/>
                <a:gd name="T5" fmla="*/ 39 h 39"/>
                <a:gd name="T6" fmla="*/ 17 w 17"/>
                <a:gd name="T7" fmla="*/ 0 h 39"/>
                <a:gd name="T8" fmla="*/ 17 w 1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9">
                  <a:moveTo>
                    <a:pt x="17" y="0"/>
                  </a:moveTo>
                  <a:cubicBezTo>
                    <a:pt x="11" y="15"/>
                    <a:pt x="5" y="2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28"/>
                    <a:pt x="11" y="15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9C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72B914E-E583-8D60-56E9-84824C26768C}"/>
                </a:ext>
              </a:extLst>
            </p:cNvPr>
            <p:cNvSpPr/>
            <p:nvPr/>
          </p:nvSpPr>
          <p:spPr bwMode="auto">
            <a:xfrm>
              <a:off x="5173437" y="2841457"/>
              <a:ext cx="333983" cy="262177"/>
            </a:xfrm>
            <a:custGeom>
              <a:avLst/>
              <a:gdLst>
                <a:gd name="T0" fmla="*/ 17 w 84"/>
                <a:gd name="T1" fmla="*/ 0 h 66"/>
                <a:gd name="T2" fmla="*/ 0 w 84"/>
                <a:gd name="T3" fmla="*/ 39 h 66"/>
                <a:gd name="T4" fmla="*/ 71 w 84"/>
                <a:gd name="T5" fmla="*/ 66 h 66"/>
                <a:gd name="T6" fmla="*/ 84 w 84"/>
                <a:gd name="T7" fmla="*/ 43 h 66"/>
                <a:gd name="T8" fmla="*/ 17 w 84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6">
                  <a:moveTo>
                    <a:pt x="17" y="0"/>
                  </a:moveTo>
                  <a:cubicBezTo>
                    <a:pt x="11" y="15"/>
                    <a:pt x="5" y="28"/>
                    <a:pt x="0" y="39"/>
                  </a:cubicBezTo>
                  <a:cubicBezTo>
                    <a:pt x="16" y="41"/>
                    <a:pt x="53" y="46"/>
                    <a:pt x="71" y="66"/>
                  </a:cubicBezTo>
                  <a:cubicBezTo>
                    <a:pt x="76" y="58"/>
                    <a:pt x="80" y="50"/>
                    <a:pt x="84" y="4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B6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E359017-8056-54A3-A245-99B41F2D5C62}"/>
                </a:ext>
              </a:extLst>
            </p:cNvPr>
            <p:cNvSpPr/>
            <p:nvPr/>
          </p:nvSpPr>
          <p:spPr bwMode="auto">
            <a:xfrm>
              <a:off x="6783234" y="4952228"/>
              <a:ext cx="893404" cy="1103813"/>
            </a:xfrm>
            <a:custGeom>
              <a:avLst/>
              <a:gdLst>
                <a:gd name="T0" fmla="*/ 205 w 225"/>
                <a:gd name="T1" fmla="*/ 88 h 278"/>
                <a:gd name="T2" fmla="*/ 57 w 225"/>
                <a:gd name="T3" fmla="*/ 0 h 278"/>
                <a:gd name="T4" fmla="*/ 0 w 225"/>
                <a:gd name="T5" fmla="*/ 85 h 278"/>
                <a:gd name="T6" fmla="*/ 119 w 225"/>
                <a:gd name="T7" fmla="*/ 143 h 278"/>
                <a:gd name="T8" fmla="*/ 113 w 225"/>
                <a:gd name="T9" fmla="*/ 277 h 278"/>
                <a:gd name="T10" fmla="*/ 199 w 225"/>
                <a:gd name="T11" fmla="*/ 128 h 278"/>
                <a:gd name="T12" fmla="*/ 199 w 225"/>
                <a:gd name="T13" fmla="*/ 125 h 278"/>
                <a:gd name="T14" fmla="*/ 215 w 225"/>
                <a:gd name="T15" fmla="*/ 152 h 278"/>
                <a:gd name="T16" fmla="*/ 225 w 225"/>
                <a:gd name="T17" fmla="*/ 93 h 278"/>
                <a:gd name="T18" fmla="*/ 205 w 225"/>
                <a:gd name="T19" fmla="*/ 8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278">
                  <a:moveTo>
                    <a:pt x="205" y="88"/>
                  </a:moveTo>
                  <a:cubicBezTo>
                    <a:pt x="139" y="59"/>
                    <a:pt x="57" y="0"/>
                    <a:pt x="57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69" y="140"/>
                    <a:pt x="119" y="143"/>
                    <a:pt x="119" y="143"/>
                  </a:cubicBezTo>
                  <a:cubicBezTo>
                    <a:pt x="119" y="143"/>
                    <a:pt x="76" y="272"/>
                    <a:pt x="113" y="277"/>
                  </a:cubicBezTo>
                  <a:cubicBezTo>
                    <a:pt x="163" y="278"/>
                    <a:pt x="188" y="183"/>
                    <a:pt x="199" y="128"/>
                  </a:cubicBezTo>
                  <a:cubicBezTo>
                    <a:pt x="199" y="125"/>
                    <a:pt x="199" y="125"/>
                    <a:pt x="199" y="125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05" y="88"/>
                    <a:pt x="205" y="88"/>
                    <a:pt x="205" y="88"/>
                  </a:cubicBezTo>
                </a:path>
              </a:pathLst>
            </a:custGeom>
            <a:solidFill>
              <a:srgbClr val="FE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DE65EE6-897B-A9A1-8CDD-0A290D96E14B}"/>
                </a:ext>
              </a:extLst>
            </p:cNvPr>
            <p:cNvSpPr/>
            <p:nvPr/>
          </p:nvSpPr>
          <p:spPr bwMode="auto">
            <a:xfrm>
              <a:off x="6783234" y="4957238"/>
              <a:ext cx="285556" cy="344002"/>
            </a:xfrm>
            <a:custGeom>
              <a:avLst/>
              <a:gdLst>
                <a:gd name="T0" fmla="*/ 4 w 72"/>
                <a:gd name="T1" fmla="*/ 87 h 87"/>
                <a:gd name="T2" fmla="*/ 5 w 72"/>
                <a:gd name="T3" fmla="*/ 87 h 87"/>
                <a:gd name="T4" fmla="*/ 4 w 72"/>
                <a:gd name="T5" fmla="*/ 87 h 87"/>
                <a:gd name="T6" fmla="*/ 34 w 72"/>
                <a:gd name="T7" fmla="*/ 33 h 87"/>
                <a:gd name="T8" fmla="*/ 0 w 72"/>
                <a:gd name="T9" fmla="*/ 84 h 87"/>
                <a:gd name="T10" fmla="*/ 4 w 72"/>
                <a:gd name="T11" fmla="*/ 87 h 87"/>
                <a:gd name="T12" fmla="*/ 0 w 72"/>
                <a:gd name="T13" fmla="*/ 84 h 87"/>
                <a:gd name="T14" fmla="*/ 34 w 72"/>
                <a:gd name="T15" fmla="*/ 33 h 87"/>
                <a:gd name="T16" fmla="*/ 58 w 72"/>
                <a:gd name="T17" fmla="*/ 0 h 87"/>
                <a:gd name="T18" fmla="*/ 72 w 72"/>
                <a:gd name="T19" fmla="*/ 10 h 87"/>
                <a:gd name="T20" fmla="*/ 72 w 72"/>
                <a:gd name="T21" fmla="*/ 10 h 87"/>
                <a:gd name="T22" fmla="*/ 58 w 72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87">
                  <a:moveTo>
                    <a:pt x="4" y="87"/>
                  </a:moveTo>
                  <a:cubicBezTo>
                    <a:pt x="4" y="87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moveTo>
                    <a:pt x="34" y="33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1" y="85"/>
                    <a:pt x="3" y="86"/>
                    <a:pt x="4" y="87"/>
                  </a:cubicBezTo>
                  <a:cubicBezTo>
                    <a:pt x="3" y="86"/>
                    <a:pt x="1" y="85"/>
                    <a:pt x="0" y="84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58" y="0"/>
                  </a:moveTo>
                  <a:cubicBezTo>
                    <a:pt x="61" y="2"/>
                    <a:pt x="65" y="5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65" y="5"/>
                    <a:pt x="61" y="2"/>
                    <a:pt x="58" y="0"/>
                  </a:cubicBezTo>
                </a:path>
              </a:pathLst>
            </a:custGeom>
            <a:solidFill>
              <a:srgbClr val="D7A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A79BAE-914A-0A6A-3808-93AC448968F1}"/>
                </a:ext>
              </a:extLst>
            </p:cNvPr>
            <p:cNvSpPr/>
            <p:nvPr/>
          </p:nvSpPr>
          <p:spPr bwMode="auto">
            <a:xfrm>
              <a:off x="6783234" y="4952228"/>
              <a:ext cx="285556" cy="449207"/>
            </a:xfrm>
            <a:custGeom>
              <a:avLst/>
              <a:gdLst>
                <a:gd name="T0" fmla="*/ 57 w 72"/>
                <a:gd name="T1" fmla="*/ 0 h 113"/>
                <a:gd name="T2" fmla="*/ 34 w 72"/>
                <a:gd name="T3" fmla="*/ 34 h 113"/>
                <a:gd name="T4" fmla="*/ 0 w 72"/>
                <a:gd name="T5" fmla="*/ 85 h 113"/>
                <a:gd name="T6" fmla="*/ 4 w 72"/>
                <a:gd name="T7" fmla="*/ 88 h 113"/>
                <a:gd name="T8" fmla="*/ 4 w 72"/>
                <a:gd name="T9" fmla="*/ 88 h 113"/>
                <a:gd name="T10" fmla="*/ 5 w 72"/>
                <a:gd name="T11" fmla="*/ 88 h 113"/>
                <a:gd name="T12" fmla="*/ 40 w 72"/>
                <a:gd name="T13" fmla="*/ 113 h 113"/>
                <a:gd name="T14" fmla="*/ 72 w 72"/>
                <a:gd name="T15" fmla="*/ 11 h 113"/>
                <a:gd name="T16" fmla="*/ 58 w 72"/>
                <a:gd name="T17" fmla="*/ 1 h 113"/>
                <a:gd name="T18" fmla="*/ 57 w 72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13">
                  <a:moveTo>
                    <a:pt x="57" y="0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6"/>
                    <a:pt x="3" y="87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5" y="88"/>
                    <a:pt x="5" y="88"/>
                  </a:cubicBezTo>
                  <a:cubicBezTo>
                    <a:pt x="17" y="98"/>
                    <a:pt x="29" y="106"/>
                    <a:pt x="40" y="113"/>
                  </a:cubicBezTo>
                  <a:cubicBezTo>
                    <a:pt x="49" y="82"/>
                    <a:pt x="64" y="35"/>
                    <a:pt x="72" y="11"/>
                  </a:cubicBezTo>
                  <a:cubicBezTo>
                    <a:pt x="65" y="6"/>
                    <a:pt x="61" y="3"/>
                    <a:pt x="58" y="1"/>
                  </a:cubicBezTo>
                  <a:cubicBezTo>
                    <a:pt x="57" y="1"/>
                    <a:pt x="57" y="0"/>
                    <a:pt x="57" y="0"/>
                  </a:cubicBezTo>
                </a:path>
              </a:pathLst>
            </a:custGeom>
            <a:solidFill>
              <a:srgbClr val="FA9A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37420FB-0A5B-E247-C12B-BE16707B8DCD}"/>
                </a:ext>
              </a:extLst>
            </p:cNvPr>
            <p:cNvSpPr/>
            <p:nvPr/>
          </p:nvSpPr>
          <p:spPr bwMode="auto">
            <a:xfrm>
              <a:off x="7005332" y="5067452"/>
              <a:ext cx="671305" cy="988589"/>
            </a:xfrm>
            <a:custGeom>
              <a:avLst/>
              <a:gdLst>
                <a:gd name="T0" fmla="*/ 57 w 169"/>
                <a:gd name="T1" fmla="*/ 248 h 249"/>
                <a:gd name="T2" fmla="*/ 143 w 169"/>
                <a:gd name="T3" fmla="*/ 99 h 249"/>
                <a:gd name="T4" fmla="*/ 143 w 169"/>
                <a:gd name="T5" fmla="*/ 96 h 249"/>
                <a:gd name="T6" fmla="*/ 159 w 169"/>
                <a:gd name="T7" fmla="*/ 123 h 249"/>
                <a:gd name="T8" fmla="*/ 169 w 169"/>
                <a:gd name="T9" fmla="*/ 64 h 249"/>
                <a:gd name="T10" fmla="*/ 149 w 169"/>
                <a:gd name="T11" fmla="*/ 59 h 249"/>
                <a:gd name="T12" fmla="*/ 43 w 169"/>
                <a:gd name="T13" fmla="*/ 0 h 249"/>
                <a:gd name="T14" fmla="*/ 0 w 169"/>
                <a:gd name="T15" fmla="*/ 93 h 249"/>
                <a:gd name="T16" fmla="*/ 63 w 169"/>
                <a:gd name="T17" fmla="*/ 114 h 249"/>
                <a:gd name="T18" fmla="*/ 57 w 169"/>
                <a:gd name="T19" fmla="*/ 24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249">
                  <a:moveTo>
                    <a:pt x="57" y="248"/>
                  </a:moveTo>
                  <a:cubicBezTo>
                    <a:pt x="107" y="249"/>
                    <a:pt x="132" y="154"/>
                    <a:pt x="143" y="99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9" y="64"/>
                    <a:pt x="169" y="64"/>
                    <a:pt x="169" y="64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13" y="43"/>
                    <a:pt x="73" y="19"/>
                    <a:pt x="43" y="0"/>
                  </a:cubicBezTo>
                  <a:cubicBezTo>
                    <a:pt x="42" y="18"/>
                    <a:pt x="34" y="52"/>
                    <a:pt x="0" y="93"/>
                  </a:cubicBezTo>
                  <a:cubicBezTo>
                    <a:pt x="39" y="112"/>
                    <a:pt x="63" y="114"/>
                    <a:pt x="63" y="114"/>
                  </a:cubicBezTo>
                  <a:cubicBezTo>
                    <a:pt x="63" y="114"/>
                    <a:pt x="20" y="243"/>
                    <a:pt x="57" y="248"/>
                  </a:cubicBezTo>
                  <a:close/>
                </a:path>
              </a:pathLst>
            </a:custGeom>
            <a:gradFill>
              <a:gsLst>
                <a:gs pos="100000">
                  <a:srgbClr val="F05DA3"/>
                </a:gs>
                <a:gs pos="6000">
                  <a:srgbClr val="A9318D"/>
                </a:gs>
              </a:gsLst>
              <a:lin ang="12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6E53A64-24C1-B9CE-DD89-5F547DE409EF}"/>
                </a:ext>
              </a:extLst>
            </p:cNvPr>
            <p:cNvSpPr/>
            <p:nvPr/>
          </p:nvSpPr>
          <p:spPr bwMode="auto">
            <a:xfrm>
              <a:off x="6130297" y="3310703"/>
              <a:ext cx="814918" cy="637907"/>
            </a:xfrm>
            <a:custGeom>
              <a:avLst/>
              <a:gdLst>
                <a:gd name="T0" fmla="*/ 27 w 205"/>
                <a:gd name="T1" fmla="*/ 161 h 161"/>
                <a:gd name="T2" fmla="*/ 109 w 205"/>
                <a:gd name="T3" fmla="*/ 70 h 161"/>
                <a:gd name="T4" fmla="*/ 201 w 205"/>
                <a:gd name="T5" fmla="*/ 66 h 161"/>
                <a:gd name="T6" fmla="*/ 104 w 205"/>
                <a:gd name="T7" fmla="*/ 22 h 161"/>
                <a:gd name="T8" fmla="*/ 115 w 205"/>
                <a:gd name="T9" fmla="*/ 10 h 161"/>
                <a:gd name="T10" fmla="*/ 61 w 205"/>
                <a:gd name="T11" fmla="*/ 0 h 161"/>
                <a:gd name="T12" fmla="*/ 59 w 205"/>
                <a:gd name="T13" fmla="*/ 16 h 161"/>
                <a:gd name="T14" fmla="*/ 0 w 205"/>
                <a:gd name="T15" fmla="*/ 86 h 161"/>
                <a:gd name="T16" fmla="*/ 27 w 205"/>
                <a:gd name="T1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61">
                  <a:moveTo>
                    <a:pt x="27" y="161"/>
                  </a:moveTo>
                  <a:cubicBezTo>
                    <a:pt x="28" y="158"/>
                    <a:pt x="109" y="70"/>
                    <a:pt x="109" y="70"/>
                  </a:cubicBezTo>
                  <a:cubicBezTo>
                    <a:pt x="109" y="70"/>
                    <a:pt x="197" y="89"/>
                    <a:pt x="201" y="66"/>
                  </a:cubicBezTo>
                  <a:cubicBezTo>
                    <a:pt x="205" y="43"/>
                    <a:pt x="104" y="22"/>
                    <a:pt x="104" y="22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7" y="161"/>
                    <a:pt x="27" y="161"/>
                    <a:pt x="27" y="161"/>
                  </a:cubicBezTo>
                </a:path>
              </a:pathLst>
            </a:custGeom>
            <a:solidFill>
              <a:srgbClr val="FEC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5EEF7E1-1CF7-6875-3678-B71FDE38ADC2}"/>
                </a:ext>
              </a:extLst>
            </p:cNvPr>
            <p:cNvSpPr/>
            <p:nvPr/>
          </p:nvSpPr>
          <p:spPr bwMode="auto">
            <a:xfrm>
              <a:off x="6130297" y="3556180"/>
              <a:ext cx="250487" cy="392430"/>
            </a:xfrm>
            <a:custGeom>
              <a:avLst/>
              <a:gdLst>
                <a:gd name="T0" fmla="*/ 63 w 63"/>
                <a:gd name="T1" fmla="*/ 58 h 99"/>
                <a:gd name="T2" fmla="*/ 27 w 63"/>
                <a:gd name="T3" fmla="*/ 99 h 99"/>
                <a:gd name="T4" fmla="*/ 27 w 63"/>
                <a:gd name="T5" fmla="*/ 99 h 99"/>
                <a:gd name="T6" fmla="*/ 63 w 63"/>
                <a:gd name="T7" fmla="*/ 58 h 99"/>
                <a:gd name="T8" fmla="*/ 63 w 63"/>
                <a:gd name="T9" fmla="*/ 58 h 99"/>
                <a:gd name="T10" fmla="*/ 21 w 63"/>
                <a:gd name="T11" fmla="*/ 0 h 99"/>
                <a:gd name="T12" fmla="*/ 0 w 63"/>
                <a:gd name="T13" fmla="*/ 24 h 99"/>
                <a:gd name="T14" fmla="*/ 11 w 63"/>
                <a:gd name="T15" fmla="*/ 56 h 99"/>
                <a:gd name="T16" fmla="*/ 0 w 63"/>
                <a:gd name="T17" fmla="*/ 24 h 99"/>
                <a:gd name="T18" fmla="*/ 21 w 63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99">
                  <a:moveTo>
                    <a:pt x="63" y="58"/>
                  </a:moveTo>
                  <a:cubicBezTo>
                    <a:pt x="45" y="78"/>
                    <a:pt x="27" y="98"/>
                    <a:pt x="27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98"/>
                    <a:pt x="45" y="7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moveTo>
                    <a:pt x="21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D7A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49BE88B-A879-EB1A-CADF-FDB482E81DFA}"/>
                </a:ext>
              </a:extLst>
            </p:cNvPr>
            <p:cNvSpPr/>
            <p:nvPr/>
          </p:nvSpPr>
          <p:spPr bwMode="auto">
            <a:xfrm>
              <a:off x="6130297" y="3556180"/>
              <a:ext cx="250487" cy="392430"/>
            </a:xfrm>
            <a:custGeom>
              <a:avLst/>
              <a:gdLst>
                <a:gd name="T0" fmla="*/ 21 w 63"/>
                <a:gd name="T1" fmla="*/ 0 h 99"/>
                <a:gd name="T2" fmla="*/ 0 w 63"/>
                <a:gd name="T3" fmla="*/ 24 h 99"/>
                <a:gd name="T4" fmla="*/ 11 w 63"/>
                <a:gd name="T5" fmla="*/ 56 h 99"/>
                <a:gd name="T6" fmla="*/ 27 w 63"/>
                <a:gd name="T7" fmla="*/ 99 h 99"/>
                <a:gd name="T8" fmla="*/ 63 w 63"/>
                <a:gd name="T9" fmla="*/ 58 h 99"/>
                <a:gd name="T10" fmla="*/ 21 w 63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9">
                  <a:moveTo>
                    <a:pt x="21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98"/>
                    <a:pt x="45" y="78"/>
                    <a:pt x="63" y="58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A9A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9CF4821-8738-B674-06DF-DA7F41793BF9}"/>
                </a:ext>
              </a:extLst>
            </p:cNvPr>
            <p:cNvSpPr/>
            <p:nvPr/>
          </p:nvSpPr>
          <p:spPr bwMode="auto">
            <a:xfrm>
              <a:off x="6230492" y="3310703"/>
              <a:ext cx="714723" cy="412469"/>
            </a:xfrm>
            <a:custGeom>
              <a:avLst/>
              <a:gdLst>
                <a:gd name="T0" fmla="*/ 176 w 180"/>
                <a:gd name="T1" fmla="*/ 66 h 104"/>
                <a:gd name="T2" fmla="*/ 79 w 180"/>
                <a:gd name="T3" fmla="*/ 22 h 104"/>
                <a:gd name="T4" fmla="*/ 90 w 180"/>
                <a:gd name="T5" fmla="*/ 10 h 104"/>
                <a:gd name="T6" fmla="*/ 36 w 180"/>
                <a:gd name="T7" fmla="*/ 0 h 104"/>
                <a:gd name="T8" fmla="*/ 34 w 180"/>
                <a:gd name="T9" fmla="*/ 16 h 104"/>
                <a:gd name="T10" fmla="*/ 0 w 180"/>
                <a:gd name="T11" fmla="*/ 57 h 104"/>
                <a:gd name="T12" fmla="*/ 53 w 180"/>
                <a:gd name="T13" fmla="*/ 104 h 104"/>
                <a:gd name="T14" fmla="*/ 84 w 180"/>
                <a:gd name="T15" fmla="*/ 70 h 104"/>
                <a:gd name="T16" fmla="*/ 176 w 180"/>
                <a:gd name="T17" fmla="*/ 6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04">
                  <a:moveTo>
                    <a:pt x="176" y="66"/>
                  </a:moveTo>
                  <a:cubicBezTo>
                    <a:pt x="180" y="43"/>
                    <a:pt x="79" y="22"/>
                    <a:pt x="79" y="2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3" y="71"/>
                    <a:pt x="47" y="92"/>
                    <a:pt x="53" y="104"/>
                  </a:cubicBezTo>
                  <a:cubicBezTo>
                    <a:pt x="70" y="86"/>
                    <a:pt x="84" y="70"/>
                    <a:pt x="84" y="70"/>
                  </a:cubicBezTo>
                  <a:cubicBezTo>
                    <a:pt x="84" y="70"/>
                    <a:pt x="172" y="89"/>
                    <a:pt x="176" y="66"/>
                  </a:cubicBezTo>
                  <a:close/>
                </a:path>
              </a:pathLst>
            </a:custGeom>
            <a:gradFill>
              <a:gsLst>
                <a:gs pos="100000">
                  <a:srgbClr val="F05DA3"/>
                </a:gs>
                <a:gs pos="6000">
                  <a:srgbClr val="A9318D"/>
                </a:gs>
              </a:gsLst>
              <a:lin ang="12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86ACA85-5B2D-E636-76F7-181C584D3EAE}"/>
                </a:ext>
              </a:extLst>
            </p:cNvPr>
            <p:cNvSpPr/>
            <p:nvPr/>
          </p:nvSpPr>
          <p:spPr bwMode="auto">
            <a:xfrm>
              <a:off x="4896231" y="2956681"/>
              <a:ext cx="1584749" cy="1995547"/>
            </a:xfrm>
            <a:custGeom>
              <a:avLst/>
              <a:gdLst>
                <a:gd name="T0" fmla="*/ 171 w 399"/>
                <a:gd name="T1" fmla="*/ 0 h 503"/>
                <a:gd name="T2" fmla="*/ 58 w 399"/>
                <a:gd name="T3" fmla="*/ 355 h 503"/>
                <a:gd name="T4" fmla="*/ 399 w 399"/>
                <a:gd name="T5" fmla="*/ 288 h 503"/>
                <a:gd name="T6" fmla="*/ 331 w 399"/>
                <a:gd name="T7" fmla="*/ 156 h 503"/>
                <a:gd name="T8" fmla="*/ 202 w 399"/>
                <a:gd name="T9" fmla="*/ 243 h 503"/>
                <a:gd name="T10" fmla="*/ 203 w 399"/>
                <a:gd name="T11" fmla="*/ 5 h 503"/>
                <a:gd name="T12" fmla="*/ 171 w 399"/>
                <a:gd name="T1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503">
                  <a:moveTo>
                    <a:pt x="171" y="0"/>
                  </a:moveTo>
                  <a:cubicBezTo>
                    <a:pt x="171" y="0"/>
                    <a:pt x="0" y="208"/>
                    <a:pt x="58" y="355"/>
                  </a:cubicBezTo>
                  <a:cubicBezTo>
                    <a:pt x="116" y="503"/>
                    <a:pt x="399" y="288"/>
                    <a:pt x="399" y="288"/>
                  </a:cubicBezTo>
                  <a:cubicBezTo>
                    <a:pt x="331" y="156"/>
                    <a:pt x="331" y="156"/>
                    <a:pt x="331" y="156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178" y="139"/>
                    <a:pt x="203" y="5"/>
                  </a:cubicBezTo>
                  <a:cubicBezTo>
                    <a:pt x="203" y="5"/>
                    <a:pt x="190" y="5"/>
                    <a:pt x="171" y="0"/>
                  </a:cubicBezTo>
                  <a:close/>
                </a:path>
              </a:pathLst>
            </a:custGeom>
            <a:gradFill>
              <a:gsLst>
                <a:gs pos="94000">
                  <a:srgbClr val="9663E2"/>
                </a:gs>
                <a:gs pos="4000">
                  <a:srgbClr val="3C28A2"/>
                </a:gs>
              </a:gsLst>
              <a:lin ang="11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CD2436C-8ACA-D49F-D9F0-85DC2D4EC0C1}"/>
                </a:ext>
              </a:extLst>
            </p:cNvPr>
            <p:cNvSpPr/>
            <p:nvPr/>
          </p:nvSpPr>
          <p:spPr bwMode="auto">
            <a:xfrm>
              <a:off x="5632911" y="2909924"/>
              <a:ext cx="1422766" cy="2633454"/>
            </a:xfrm>
            <a:custGeom>
              <a:avLst/>
              <a:gdLst>
                <a:gd name="T0" fmla="*/ 93 w 358"/>
                <a:gd name="T1" fmla="*/ 0 h 664"/>
                <a:gd name="T2" fmla="*/ 126 w 358"/>
                <a:gd name="T3" fmla="*/ 35 h 664"/>
                <a:gd name="T4" fmla="*/ 358 w 358"/>
                <a:gd name="T5" fmla="*/ 513 h 664"/>
                <a:gd name="T6" fmla="*/ 282 w 358"/>
                <a:gd name="T7" fmla="*/ 664 h 664"/>
                <a:gd name="T8" fmla="*/ 4 w 358"/>
                <a:gd name="T9" fmla="*/ 111 h 664"/>
                <a:gd name="T10" fmla="*/ 16 w 358"/>
                <a:gd name="T11" fmla="*/ 17 h 664"/>
                <a:gd name="T12" fmla="*/ 93 w 358"/>
                <a:gd name="T13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664">
                  <a:moveTo>
                    <a:pt x="93" y="0"/>
                  </a:moveTo>
                  <a:cubicBezTo>
                    <a:pt x="93" y="0"/>
                    <a:pt x="115" y="3"/>
                    <a:pt x="126" y="35"/>
                  </a:cubicBezTo>
                  <a:cubicBezTo>
                    <a:pt x="137" y="67"/>
                    <a:pt x="138" y="426"/>
                    <a:pt x="358" y="513"/>
                  </a:cubicBezTo>
                  <a:cubicBezTo>
                    <a:pt x="282" y="664"/>
                    <a:pt x="282" y="664"/>
                    <a:pt x="282" y="664"/>
                  </a:cubicBezTo>
                  <a:cubicBezTo>
                    <a:pt x="282" y="664"/>
                    <a:pt x="0" y="530"/>
                    <a:pt x="4" y="111"/>
                  </a:cubicBezTo>
                  <a:cubicBezTo>
                    <a:pt x="7" y="52"/>
                    <a:pt x="16" y="17"/>
                    <a:pt x="16" y="17"/>
                  </a:cubicBezTo>
                  <a:cubicBezTo>
                    <a:pt x="16" y="17"/>
                    <a:pt x="56" y="22"/>
                    <a:pt x="93" y="0"/>
                  </a:cubicBezTo>
                  <a:close/>
                </a:path>
              </a:pathLst>
            </a:custGeom>
            <a:gradFill>
              <a:gsLst>
                <a:gs pos="95000">
                  <a:srgbClr val="7B52CF"/>
                </a:gs>
                <a:gs pos="44000">
                  <a:srgbClr val="8F60DE"/>
                </a:gs>
                <a:gs pos="0">
                  <a:srgbClr val="3C28A2"/>
                </a:gs>
              </a:gsLst>
              <a:lin ang="12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0B202FC-8A05-A9C5-F7CD-3AD7903539D5}"/>
                </a:ext>
              </a:extLst>
            </p:cNvPr>
            <p:cNvSpPr/>
            <p:nvPr/>
          </p:nvSpPr>
          <p:spPr bwMode="auto">
            <a:xfrm>
              <a:off x="5193476" y="2218580"/>
              <a:ext cx="1374339" cy="861675"/>
            </a:xfrm>
            <a:custGeom>
              <a:avLst/>
              <a:gdLst>
                <a:gd name="T0" fmla="*/ 173 w 346"/>
                <a:gd name="T1" fmla="*/ 2 h 217"/>
                <a:gd name="T2" fmla="*/ 146 w 346"/>
                <a:gd name="T3" fmla="*/ 12 h 217"/>
                <a:gd name="T4" fmla="*/ 114 w 346"/>
                <a:gd name="T5" fmla="*/ 42 h 217"/>
                <a:gd name="T6" fmla="*/ 90 w 346"/>
                <a:gd name="T7" fmla="*/ 19 h 217"/>
                <a:gd name="T8" fmla="*/ 60 w 346"/>
                <a:gd name="T9" fmla="*/ 31 h 217"/>
                <a:gd name="T10" fmla="*/ 0 w 346"/>
                <a:gd name="T11" fmla="*/ 186 h 217"/>
                <a:gd name="T12" fmla="*/ 69 w 346"/>
                <a:gd name="T13" fmla="*/ 217 h 217"/>
                <a:gd name="T14" fmla="*/ 91 w 346"/>
                <a:gd name="T15" fmla="*/ 176 h 217"/>
                <a:gd name="T16" fmla="*/ 96 w 346"/>
                <a:gd name="T17" fmla="*/ 186 h 217"/>
                <a:gd name="T18" fmla="*/ 205 w 346"/>
                <a:gd name="T19" fmla="*/ 174 h 217"/>
                <a:gd name="T20" fmla="*/ 213 w 346"/>
                <a:gd name="T21" fmla="*/ 111 h 217"/>
                <a:gd name="T22" fmla="*/ 308 w 346"/>
                <a:gd name="T23" fmla="*/ 146 h 217"/>
                <a:gd name="T24" fmla="*/ 346 w 346"/>
                <a:gd name="T25" fmla="*/ 65 h 217"/>
                <a:gd name="T26" fmla="*/ 173 w 346"/>
                <a:gd name="T27" fmla="*/ 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6" h="217">
                  <a:moveTo>
                    <a:pt x="173" y="2"/>
                  </a:moveTo>
                  <a:cubicBezTo>
                    <a:pt x="157" y="2"/>
                    <a:pt x="146" y="12"/>
                    <a:pt x="146" y="12"/>
                  </a:cubicBezTo>
                  <a:cubicBezTo>
                    <a:pt x="146" y="12"/>
                    <a:pt x="148" y="46"/>
                    <a:pt x="114" y="42"/>
                  </a:cubicBezTo>
                  <a:cubicBezTo>
                    <a:pt x="95" y="40"/>
                    <a:pt x="90" y="19"/>
                    <a:pt x="90" y="19"/>
                  </a:cubicBezTo>
                  <a:cubicBezTo>
                    <a:pt x="90" y="19"/>
                    <a:pt x="76" y="12"/>
                    <a:pt x="60" y="31"/>
                  </a:cubicBezTo>
                  <a:cubicBezTo>
                    <a:pt x="48" y="44"/>
                    <a:pt x="23" y="134"/>
                    <a:pt x="0" y="186"/>
                  </a:cubicBezTo>
                  <a:cubicBezTo>
                    <a:pt x="42" y="190"/>
                    <a:pt x="61" y="207"/>
                    <a:pt x="69" y="217"/>
                  </a:cubicBezTo>
                  <a:cubicBezTo>
                    <a:pt x="83" y="194"/>
                    <a:pt x="91" y="176"/>
                    <a:pt x="91" y="176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96" y="186"/>
                    <a:pt x="155" y="205"/>
                    <a:pt x="205" y="174"/>
                  </a:cubicBezTo>
                  <a:cubicBezTo>
                    <a:pt x="213" y="111"/>
                    <a:pt x="213" y="111"/>
                    <a:pt x="213" y="111"/>
                  </a:cubicBezTo>
                  <a:cubicBezTo>
                    <a:pt x="213" y="111"/>
                    <a:pt x="258" y="132"/>
                    <a:pt x="308" y="146"/>
                  </a:cubicBezTo>
                  <a:cubicBezTo>
                    <a:pt x="339" y="114"/>
                    <a:pt x="346" y="84"/>
                    <a:pt x="346" y="65"/>
                  </a:cubicBezTo>
                  <a:cubicBezTo>
                    <a:pt x="304" y="45"/>
                    <a:pt x="206" y="0"/>
                    <a:pt x="173" y="2"/>
                  </a:cubicBezTo>
                  <a:close/>
                </a:path>
              </a:pathLst>
            </a:custGeom>
            <a:solidFill>
              <a:srgbClr val="FEC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A3E9D47-0072-4B29-F53B-5C33D6BAE0FD}"/>
                </a:ext>
              </a:extLst>
            </p:cNvPr>
            <p:cNvSpPr/>
            <p:nvPr/>
          </p:nvSpPr>
          <p:spPr bwMode="auto">
            <a:xfrm>
              <a:off x="5522448" y="2246968"/>
              <a:ext cx="287225" cy="182021"/>
            </a:xfrm>
            <a:custGeom>
              <a:avLst/>
              <a:gdLst>
                <a:gd name="T0" fmla="*/ 36 w 72"/>
                <a:gd name="T1" fmla="*/ 46 h 46"/>
                <a:gd name="T2" fmla="*/ 71 w 72"/>
                <a:gd name="T3" fmla="*/ 0 h 46"/>
                <a:gd name="T4" fmla="*/ 63 w 72"/>
                <a:gd name="T5" fmla="*/ 5 h 46"/>
                <a:gd name="T6" fmla="*/ 31 w 72"/>
                <a:gd name="T7" fmla="*/ 35 h 46"/>
                <a:gd name="T8" fmla="*/ 7 w 72"/>
                <a:gd name="T9" fmla="*/ 12 h 46"/>
                <a:gd name="T10" fmla="*/ 0 w 72"/>
                <a:gd name="T11" fmla="*/ 11 h 46"/>
                <a:gd name="T12" fmla="*/ 36 w 72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46">
                  <a:moveTo>
                    <a:pt x="36" y="46"/>
                  </a:moveTo>
                  <a:cubicBezTo>
                    <a:pt x="71" y="46"/>
                    <a:pt x="72" y="11"/>
                    <a:pt x="71" y="0"/>
                  </a:cubicBezTo>
                  <a:cubicBezTo>
                    <a:pt x="66" y="3"/>
                    <a:pt x="63" y="5"/>
                    <a:pt x="63" y="5"/>
                  </a:cubicBezTo>
                  <a:cubicBezTo>
                    <a:pt x="63" y="5"/>
                    <a:pt x="65" y="39"/>
                    <a:pt x="31" y="35"/>
                  </a:cubicBezTo>
                  <a:cubicBezTo>
                    <a:pt x="12" y="33"/>
                    <a:pt x="7" y="12"/>
                    <a:pt x="7" y="12"/>
                  </a:cubicBezTo>
                  <a:cubicBezTo>
                    <a:pt x="7" y="12"/>
                    <a:pt x="4" y="11"/>
                    <a:pt x="0" y="11"/>
                  </a:cubicBezTo>
                  <a:cubicBezTo>
                    <a:pt x="3" y="22"/>
                    <a:pt x="11" y="46"/>
                    <a:pt x="36" y="46"/>
                  </a:cubicBezTo>
                  <a:close/>
                </a:path>
              </a:pathLst>
            </a:custGeom>
            <a:solidFill>
              <a:srgbClr val="FFD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005B986-B2FD-A1C6-CB55-2787392AAD3A}"/>
                </a:ext>
              </a:extLst>
            </p:cNvPr>
            <p:cNvSpPr/>
            <p:nvPr/>
          </p:nvSpPr>
          <p:spPr bwMode="auto">
            <a:xfrm>
              <a:off x="5443963" y="2651087"/>
              <a:ext cx="126913" cy="429168"/>
            </a:xfrm>
            <a:custGeom>
              <a:avLst/>
              <a:gdLst>
                <a:gd name="T0" fmla="*/ 32 w 32"/>
                <a:gd name="T1" fmla="*/ 74 h 108"/>
                <a:gd name="T2" fmla="*/ 4 w 32"/>
                <a:gd name="T3" fmla="*/ 0 h 108"/>
                <a:gd name="T4" fmla="*/ 0 w 32"/>
                <a:gd name="T5" fmla="*/ 102 h 108"/>
                <a:gd name="T6" fmla="*/ 6 w 32"/>
                <a:gd name="T7" fmla="*/ 108 h 108"/>
                <a:gd name="T8" fmla="*/ 28 w 32"/>
                <a:gd name="T9" fmla="*/ 67 h 108"/>
                <a:gd name="T10" fmla="*/ 32 w 32"/>
                <a:gd name="T11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08">
                  <a:moveTo>
                    <a:pt x="32" y="7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5" y="48"/>
                    <a:pt x="6" y="84"/>
                    <a:pt x="0" y="102"/>
                  </a:cubicBezTo>
                  <a:cubicBezTo>
                    <a:pt x="2" y="104"/>
                    <a:pt x="4" y="106"/>
                    <a:pt x="6" y="108"/>
                  </a:cubicBezTo>
                  <a:cubicBezTo>
                    <a:pt x="20" y="85"/>
                    <a:pt x="28" y="67"/>
                    <a:pt x="28" y="67"/>
                  </a:cubicBezTo>
                  <a:lnTo>
                    <a:pt x="32" y="74"/>
                  </a:lnTo>
                  <a:close/>
                </a:path>
              </a:pathLst>
            </a:custGeom>
            <a:solidFill>
              <a:srgbClr val="FEA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1E9C456-3F9C-DCC7-F067-D04611F61EBB}"/>
                </a:ext>
              </a:extLst>
            </p:cNvPr>
            <p:cNvSpPr/>
            <p:nvPr/>
          </p:nvSpPr>
          <p:spPr bwMode="auto">
            <a:xfrm>
              <a:off x="5562526" y="2390580"/>
              <a:ext cx="918452" cy="641247"/>
            </a:xfrm>
            <a:custGeom>
              <a:avLst/>
              <a:gdLst>
                <a:gd name="T0" fmla="*/ 231 w 231"/>
                <a:gd name="T1" fmla="*/ 54 h 162"/>
                <a:gd name="T2" fmla="*/ 228 w 231"/>
                <a:gd name="T3" fmla="*/ 10 h 162"/>
                <a:gd name="T4" fmla="*/ 205 w 231"/>
                <a:gd name="T5" fmla="*/ 0 h 162"/>
                <a:gd name="T6" fmla="*/ 139 w 231"/>
                <a:gd name="T7" fmla="*/ 59 h 162"/>
                <a:gd name="T8" fmla="*/ 102 w 231"/>
                <a:gd name="T9" fmla="*/ 45 h 162"/>
                <a:gd name="T10" fmla="*/ 97 w 231"/>
                <a:gd name="T11" fmla="*/ 120 h 162"/>
                <a:gd name="T12" fmla="*/ 0 w 231"/>
                <a:gd name="T13" fmla="*/ 137 h 162"/>
                <a:gd name="T14" fmla="*/ 3 w 231"/>
                <a:gd name="T15" fmla="*/ 143 h 162"/>
                <a:gd name="T16" fmla="*/ 112 w 231"/>
                <a:gd name="T17" fmla="*/ 131 h 162"/>
                <a:gd name="T18" fmla="*/ 120 w 231"/>
                <a:gd name="T19" fmla="*/ 68 h 162"/>
                <a:gd name="T20" fmla="*/ 193 w 231"/>
                <a:gd name="T21" fmla="*/ 96 h 162"/>
                <a:gd name="T22" fmla="*/ 231 w 231"/>
                <a:gd name="T23" fmla="*/ 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62">
                  <a:moveTo>
                    <a:pt x="231" y="54"/>
                  </a:moveTo>
                  <a:cubicBezTo>
                    <a:pt x="228" y="10"/>
                    <a:pt x="228" y="10"/>
                    <a:pt x="228" y="10"/>
                  </a:cubicBezTo>
                  <a:cubicBezTo>
                    <a:pt x="221" y="7"/>
                    <a:pt x="213" y="3"/>
                    <a:pt x="205" y="0"/>
                  </a:cubicBezTo>
                  <a:cubicBezTo>
                    <a:pt x="201" y="12"/>
                    <a:pt x="179" y="63"/>
                    <a:pt x="139" y="59"/>
                  </a:cubicBezTo>
                  <a:cubicBezTo>
                    <a:pt x="116" y="58"/>
                    <a:pt x="102" y="45"/>
                    <a:pt x="102" y="45"/>
                  </a:cubicBezTo>
                  <a:cubicBezTo>
                    <a:pt x="102" y="45"/>
                    <a:pt x="107" y="112"/>
                    <a:pt x="97" y="120"/>
                  </a:cubicBezTo>
                  <a:cubicBezTo>
                    <a:pt x="75" y="140"/>
                    <a:pt x="19" y="135"/>
                    <a:pt x="0" y="137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62" y="162"/>
                    <a:pt x="112" y="131"/>
                  </a:cubicBezTo>
                  <a:cubicBezTo>
                    <a:pt x="120" y="68"/>
                    <a:pt x="120" y="68"/>
                    <a:pt x="120" y="68"/>
                  </a:cubicBezTo>
                  <a:cubicBezTo>
                    <a:pt x="120" y="68"/>
                    <a:pt x="153" y="83"/>
                    <a:pt x="193" y="96"/>
                  </a:cubicBezTo>
                  <a:lnTo>
                    <a:pt x="231" y="54"/>
                  </a:lnTo>
                  <a:close/>
                </a:path>
              </a:pathLst>
            </a:custGeom>
            <a:solidFill>
              <a:srgbClr val="FEA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6F7BEA0-0868-88F6-AA1C-7F4DB6FB0BB1}"/>
                </a:ext>
              </a:extLst>
            </p:cNvPr>
            <p:cNvSpPr/>
            <p:nvPr/>
          </p:nvSpPr>
          <p:spPr bwMode="auto">
            <a:xfrm>
              <a:off x="5193476" y="2869846"/>
              <a:ext cx="317284" cy="210409"/>
            </a:xfrm>
            <a:custGeom>
              <a:avLst/>
              <a:gdLst>
                <a:gd name="T0" fmla="*/ 8 w 80"/>
                <a:gd name="T1" fmla="*/ 1 h 53"/>
                <a:gd name="T2" fmla="*/ 0 w 80"/>
                <a:gd name="T3" fmla="*/ 22 h 53"/>
                <a:gd name="T4" fmla="*/ 69 w 80"/>
                <a:gd name="T5" fmla="*/ 53 h 53"/>
                <a:gd name="T6" fmla="*/ 80 w 80"/>
                <a:gd name="T7" fmla="*/ 33 h 53"/>
                <a:gd name="T8" fmla="*/ 8 w 80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3">
                  <a:moveTo>
                    <a:pt x="8" y="1"/>
                  </a:moveTo>
                  <a:cubicBezTo>
                    <a:pt x="5" y="9"/>
                    <a:pt x="3" y="16"/>
                    <a:pt x="0" y="22"/>
                  </a:cubicBezTo>
                  <a:cubicBezTo>
                    <a:pt x="42" y="26"/>
                    <a:pt x="61" y="43"/>
                    <a:pt x="69" y="53"/>
                  </a:cubicBezTo>
                  <a:cubicBezTo>
                    <a:pt x="73" y="46"/>
                    <a:pt x="77" y="39"/>
                    <a:pt x="80" y="33"/>
                  </a:cubicBezTo>
                  <a:cubicBezTo>
                    <a:pt x="56" y="4"/>
                    <a:pt x="26" y="0"/>
                    <a:pt x="8" y="1"/>
                  </a:cubicBezTo>
                  <a:close/>
                </a:path>
              </a:pathLst>
            </a:custGeom>
            <a:solidFill>
              <a:srgbClr val="FFD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A6DD1FE-F888-8CB3-C579-172DAAB93761}"/>
                </a:ext>
              </a:extLst>
            </p:cNvPr>
            <p:cNvSpPr/>
            <p:nvPr/>
          </p:nvSpPr>
          <p:spPr bwMode="auto">
            <a:xfrm>
              <a:off x="6277249" y="2408950"/>
              <a:ext cx="290565" cy="389090"/>
            </a:xfrm>
            <a:custGeom>
              <a:avLst/>
              <a:gdLst>
                <a:gd name="T0" fmla="*/ 0 w 73"/>
                <a:gd name="T1" fmla="*/ 87 h 98"/>
                <a:gd name="T2" fmla="*/ 35 w 73"/>
                <a:gd name="T3" fmla="*/ 98 h 98"/>
                <a:gd name="T4" fmla="*/ 73 w 73"/>
                <a:gd name="T5" fmla="*/ 17 h 98"/>
                <a:gd name="T6" fmla="*/ 37 w 73"/>
                <a:gd name="T7" fmla="*/ 0 h 98"/>
                <a:gd name="T8" fmla="*/ 0 w 73"/>
                <a:gd name="T9" fmla="*/ 8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98">
                  <a:moveTo>
                    <a:pt x="0" y="87"/>
                  </a:moveTo>
                  <a:cubicBezTo>
                    <a:pt x="11" y="91"/>
                    <a:pt x="23" y="94"/>
                    <a:pt x="35" y="98"/>
                  </a:cubicBezTo>
                  <a:cubicBezTo>
                    <a:pt x="66" y="66"/>
                    <a:pt x="73" y="36"/>
                    <a:pt x="73" y="17"/>
                  </a:cubicBezTo>
                  <a:cubicBezTo>
                    <a:pt x="64" y="12"/>
                    <a:pt x="51" y="6"/>
                    <a:pt x="37" y="0"/>
                  </a:cubicBezTo>
                  <a:cubicBezTo>
                    <a:pt x="35" y="19"/>
                    <a:pt x="28" y="59"/>
                    <a:pt x="0" y="87"/>
                  </a:cubicBezTo>
                  <a:close/>
                </a:path>
              </a:pathLst>
            </a:custGeom>
            <a:solidFill>
              <a:srgbClr val="FFD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C23CB86-5749-6714-98E1-7CC7ED6083A7}"/>
                </a:ext>
              </a:extLst>
            </p:cNvPr>
            <p:cNvSpPr/>
            <p:nvPr/>
          </p:nvSpPr>
          <p:spPr bwMode="auto">
            <a:xfrm>
              <a:off x="6636281" y="2509145"/>
              <a:ext cx="31729" cy="146952"/>
            </a:xfrm>
            <a:custGeom>
              <a:avLst/>
              <a:gdLst>
                <a:gd name="T0" fmla="*/ 7 w 8"/>
                <a:gd name="T1" fmla="*/ 33 h 37"/>
                <a:gd name="T2" fmla="*/ 6 w 8"/>
                <a:gd name="T3" fmla="*/ 34 h 37"/>
                <a:gd name="T4" fmla="*/ 7 w 8"/>
                <a:gd name="T5" fmla="*/ 34 h 37"/>
                <a:gd name="T6" fmla="*/ 7 w 8"/>
                <a:gd name="T7" fmla="*/ 33 h 37"/>
                <a:gd name="T8" fmla="*/ 6 w 8"/>
                <a:gd name="T9" fmla="*/ 34 h 37"/>
                <a:gd name="T10" fmla="*/ 7 w 8"/>
                <a:gd name="T11" fmla="*/ 34 h 37"/>
                <a:gd name="T12" fmla="*/ 4 w 8"/>
                <a:gd name="T13" fmla="*/ 17 h 37"/>
                <a:gd name="T14" fmla="*/ 5 w 8"/>
                <a:gd name="T15" fmla="*/ 2 h 37"/>
                <a:gd name="T16" fmla="*/ 4 w 8"/>
                <a:gd name="T17" fmla="*/ 0 h 37"/>
                <a:gd name="T18" fmla="*/ 1 w 8"/>
                <a:gd name="T19" fmla="*/ 1 h 37"/>
                <a:gd name="T20" fmla="*/ 0 w 8"/>
                <a:gd name="T21" fmla="*/ 17 h 37"/>
                <a:gd name="T22" fmla="*/ 4 w 8"/>
                <a:gd name="T23" fmla="*/ 36 h 37"/>
                <a:gd name="T24" fmla="*/ 6 w 8"/>
                <a:gd name="T25" fmla="*/ 36 h 37"/>
                <a:gd name="T26" fmla="*/ 7 w 8"/>
                <a:gd name="T2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37">
                  <a:moveTo>
                    <a:pt x="7" y="33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4" y="29"/>
                    <a:pt x="4" y="17"/>
                  </a:cubicBezTo>
                  <a:cubicBezTo>
                    <a:pt x="4" y="13"/>
                    <a:pt x="5" y="8"/>
                    <a:pt x="5" y="2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7"/>
                    <a:pt x="0" y="13"/>
                    <a:pt x="0" y="17"/>
                  </a:cubicBezTo>
                  <a:cubicBezTo>
                    <a:pt x="0" y="31"/>
                    <a:pt x="3" y="35"/>
                    <a:pt x="4" y="36"/>
                  </a:cubicBezTo>
                  <a:cubicBezTo>
                    <a:pt x="4" y="37"/>
                    <a:pt x="6" y="37"/>
                    <a:pt x="6" y="36"/>
                  </a:cubicBezTo>
                  <a:cubicBezTo>
                    <a:pt x="7" y="36"/>
                    <a:pt x="8" y="34"/>
                    <a:pt x="7" y="33"/>
                  </a:cubicBezTo>
                  <a:close/>
                </a:path>
              </a:pathLst>
            </a:custGeom>
            <a:solidFill>
              <a:srgbClr val="EF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BBF7221-DB86-15BA-26F3-21B181E28800}"/>
                </a:ext>
              </a:extLst>
            </p:cNvPr>
            <p:cNvSpPr/>
            <p:nvPr/>
          </p:nvSpPr>
          <p:spPr bwMode="auto">
            <a:xfrm>
              <a:off x="4517160" y="3076915"/>
              <a:ext cx="88506" cy="81826"/>
            </a:xfrm>
            <a:custGeom>
              <a:avLst/>
              <a:gdLst>
                <a:gd name="T0" fmla="*/ 19 w 22"/>
                <a:gd name="T1" fmla="*/ 17 h 21"/>
                <a:gd name="T2" fmla="*/ 19 w 22"/>
                <a:gd name="T3" fmla="*/ 17 h 21"/>
                <a:gd name="T4" fmla="*/ 19 w 22"/>
                <a:gd name="T5" fmla="*/ 17 h 21"/>
                <a:gd name="T6" fmla="*/ 12 w 22"/>
                <a:gd name="T7" fmla="*/ 15 h 21"/>
                <a:gd name="T8" fmla="*/ 5 w 22"/>
                <a:gd name="T9" fmla="*/ 2 h 21"/>
                <a:gd name="T10" fmla="*/ 2 w 22"/>
                <a:gd name="T11" fmla="*/ 0 h 21"/>
                <a:gd name="T12" fmla="*/ 1 w 22"/>
                <a:gd name="T13" fmla="*/ 2 h 21"/>
                <a:gd name="T14" fmla="*/ 10 w 22"/>
                <a:gd name="T15" fmla="*/ 18 h 21"/>
                <a:gd name="T16" fmla="*/ 19 w 22"/>
                <a:gd name="T17" fmla="*/ 21 h 21"/>
                <a:gd name="T18" fmla="*/ 20 w 22"/>
                <a:gd name="T19" fmla="*/ 21 h 21"/>
                <a:gd name="T20" fmla="*/ 21 w 22"/>
                <a:gd name="T21" fmla="*/ 19 h 21"/>
                <a:gd name="T22" fmla="*/ 19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19" y="17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5" y="17"/>
                    <a:pt x="12" y="15"/>
                  </a:cubicBezTo>
                  <a:cubicBezTo>
                    <a:pt x="9" y="13"/>
                    <a:pt x="5" y="9"/>
                    <a:pt x="5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11"/>
                    <a:pt x="5" y="16"/>
                    <a:pt x="10" y="18"/>
                  </a:cubicBezTo>
                  <a:cubicBezTo>
                    <a:pt x="14" y="21"/>
                    <a:pt x="18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2" y="20"/>
                    <a:pt x="21" y="19"/>
                  </a:cubicBezTo>
                  <a:cubicBezTo>
                    <a:pt x="21" y="18"/>
                    <a:pt x="20" y="17"/>
                    <a:pt x="19" y="17"/>
                  </a:cubicBezTo>
                  <a:close/>
                </a:path>
              </a:pathLst>
            </a:custGeom>
            <a:solidFill>
              <a:srgbClr val="EF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D98030D-86C4-B0D5-BBFD-EB929F0456D5}"/>
                </a:ext>
              </a:extLst>
            </p:cNvPr>
            <p:cNvSpPr/>
            <p:nvPr/>
          </p:nvSpPr>
          <p:spPr bwMode="auto">
            <a:xfrm>
              <a:off x="4426985" y="3147052"/>
              <a:ext cx="86836" cy="63457"/>
            </a:xfrm>
            <a:custGeom>
              <a:avLst/>
              <a:gdLst>
                <a:gd name="T0" fmla="*/ 22 w 22"/>
                <a:gd name="T1" fmla="*/ 13 h 16"/>
                <a:gd name="T2" fmla="*/ 17 w 22"/>
                <a:gd name="T3" fmla="*/ 7 h 16"/>
                <a:gd name="T4" fmla="*/ 3 w 22"/>
                <a:gd name="T5" fmla="*/ 1 h 16"/>
                <a:gd name="T6" fmla="*/ 1 w 22"/>
                <a:gd name="T7" fmla="*/ 2 h 16"/>
                <a:gd name="T8" fmla="*/ 2 w 22"/>
                <a:gd name="T9" fmla="*/ 5 h 16"/>
                <a:gd name="T10" fmla="*/ 14 w 22"/>
                <a:gd name="T11" fmla="*/ 10 h 16"/>
                <a:gd name="T12" fmla="*/ 17 w 22"/>
                <a:gd name="T13" fmla="*/ 13 h 16"/>
                <a:gd name="T14" fmla="*/ 18 w 22"/>
                <a:gd name="T15" fmla="*/ 14 h 16"/>
                <a:gd name="T16" fmla="*/ 18 w 22"/>
                <a:gd name="T17" fmla="*/ 15 h 16"/>
                <a:gd name="T18" fmla="*/ 18 w 22"/>
                <a:gd name="T19" fmla="*/ 15 h 16"/>
                <a:gd name="T20" fmla="*/ 21 w 22"/>
                <a:gd name="T21" fmla="*/ 16 h 16"/>
                <a:gd name="T22" fmla="*/ 22 w 22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6">
                  <a:moveTo>
                    <a:pt x="22" y="13"/>
                  </a:moveTo>
                  <a:cubicBezTo>
                    <a:pt x="22" y="13"/>
                    <a:pt x="20" y="10"/>
                    <a:pt x="17" y="7"/>
                  </a:cubicBezTo>
                  <a:cubicBezTo>
                    <a:pt x="14" y="4"/>
                    <a:pt x="9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1" y="4"/>
                    <a:pt x="2" y="5"/>
                  </a:cubicBezTo>
                  <a:cubicBezTo>
                    <a:pt x="8" y="5"/>
                    <a:pt x="11" y="8"/>
                    <a:pt x="14" y="10"/>
                  </a:cubicBezTo>
                  <a:cubicBezTo>
                    <a:pt x="16" y="11"/>
                    <a:pt x="17" y="13"/>
                    <a:pt x="17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5"/>
                    <a:pt x="22" y="14"/>
                    <a:pt x="22" y="13"/>
                  </a:cubicBezTo>
                  <a:close/>
                </a:path>
              </a:pathLst>
            </a:custGeom>
            <a:solidFill>
              <a:srgbClr val="EF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B829E79-E370-A0DF-A3EB-3EBFDF8E7E24}"/>
                </a:ext>
              </a:extLst>
            </p:cNvPr>
            <p:cNvSpPr/>
            <p:nvPr/>
          </p:nvSpPr>
          <p:spPr bwMode="auto">
            <a:xfrm>
              <a:off x="5772935" y="2136753"/>
              <a:ext cx="63457" cy="26719"/>
            </a:xfrm>
            <a:custGeom>
              <a:avLst/>
              <a:gdLst>
                <a:gd name="T0" fmla="*/ 2 w 16"/>
                <a:gd name="T1" fmla="*/ 6 h 7"/>
                <a:gd name="T2" fmla="*/ 14 w 16"/>
                <a:gd name="T3" fmla="*/ 4 h 7"/>
                <a:gd name="T4" fmla="*/ 16 w 16"/>
                <a:gd name="T5" fmla="*/ 2 h 7"/>
                <a:gd name="T6" fmla="*/ 14 w 16"/>
                <a:gd name="T7" fmla="*/ 0 h 7"/>
                <a:gd name="T8" fmla="*/ 2 w 16"/>
                <a:gd name="T9" fmla="*/ 2 h 7"/>
                <a:gd name="T10" fmla="*/ 0 w 16"/>
                <a:gd name="T11" fmla="*/ 5 h 7"/>
                <a:gd name="T12" fmla="*/ 2 w 16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">
                  <a:moveTo>
                    <a:pt x="2" y="6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2" y="6"/>
                  </a:cubicBezTo>
                </a:path>
              </a:pathLst>
            </a:custGeom>
            <a:solidFill>
              <a:srgbClr val="EF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31656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一、毕业论文（设计）的起草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BEAC702F-4776-1DEB-3F43-9285704238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574038"/>
              </p:ext>
            </p:extLst>
          </p:nvPr>
        </p:nvGraphicFramePr>
        <p:xfrm>
          <a:off x="2108078" y="1680964"/>
          <a:ext cx="8382304" cy="4692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012974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1" y="249120"/>
            <a:ext cx="11218370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案例展示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数字经济发展水平对城市碳排放效率的影响研究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的提纲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9B559B-0FD2-D66C-D857-35FD411AC28C}"/>
              </a:ext>
            </a:extLst>
          </p:cNvPr>
          <p:cNvSpPr txBox="1"/>
          <p:nvPr/>
        </p:nvSpPr>
        <p:spPr>
          <a:xfrm>
            <a:off x="722434" y="1589780"/>
            <a:ext cx="4324347" cy="2717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1.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引言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1.1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研究问题、目标与意义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1.1.1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研究问题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1.1.2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研究目标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1.1.3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研究意义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1.2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研究方法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1.3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创新点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1.4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论文结构安排与主要内容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C7D8244-C0A2-2CEE-58D2-1F9B5C41CDF7}"/>
              </a:ext>
            </a:extLst>
          </p:cNvPr>
          <p:cNvSpPr/>
          <p:nvPr/>
        </p:nvSpPr>
        <p:spPr>
          <a:xfrm>
            <a:off x="615076" y="1253880"/>
            <a:ext cx="4892346" cy="33759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8D0E0A-B886-002B-037A-5DEAA4A5D752}"/>
              </a:ext>
            </a:extLst>
          </p:cNvPr>
          <p:cNvSpPr txBox="1"/>
          <p:nvPr/>
        </p:nvSpPr>
        <p:spPr>
          <a:xfrm>
            <a:off x="5985641" y="1863329"/>
            <a:ext cx="5365531" cy="204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2.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文献综述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2.1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数字经济发展水平的测度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2.2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碳排放效率的测度及影响因素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2.3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数字经济对碳排放的影响</a:t>
            </a: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2.4 </a:t>
            </a:r>
            <a:r>
              <a:rPr lang="zh-CN" altLang="en-US" sz="1800" kern="0" spc="-15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文献评述</a:t>
            </a:r>
            <a:endParaRPr lang="en-US" altLang="zh-CN" sz="1800" kern="0" spc="-15" baseline="0" noProof="0" dirty="0">
              <a:solidFill>
                <a:srgbClr val="242021"/>
              </a:solidFill>
              <a:latin typeface="+mn-ea"/>
              <a:cs typeface="SimSun" pitchFamily="2" charset="0"/>
            </a:endParaRPr>
          </a:p>
          <a:p>
            <a:pPr marL="0" marR="0" indent="0" eaLnBrk="0">
              <a:lnSpc>
                <a:spcPct val="103174"/>
              </a:lnSpc>
              <a:spcAft>
                <a:spcPts val="409"/>
              </a:spcAft>
            </a:pPr>
            <a:endParaRPr lang="zh-CN" altLang="en-US" sz="1800" kern="0" spc="-15" baseline="0" noProof="0" dirty="0">
              <a:solidFill>
                <a:srgbClr val="242021"/>
              </a:solidFill>
              <a:latin typeface="+mn-ea"/>
              <a:cs typeface="SimSun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D67B2E-05E1-D5C3-9AA7-DC4E2A7B600C}"/>
              </a:ext>
            </a:extLst>
          </p:cNvPr>
          <p:cNvSpPr txBox="1"/>
          <p:nvPr/>
        </p:nvSpPr>
        <p:spPr>
          <a:xfrm>
            <a:off x="2253196" y="4829324"/>
            <a:ext cx="9197603" cy="1549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3.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理论分析与研究假设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3.1 </a:t>
            </a:r>
            <a:r>
              <a:rPr lang="zh-CN" altLang="en-US" kern="0" spc="-15" dirty="0">
                <a:solidFill>
                  <a:srgbClr val="242021"/>
                </a:solidFill>
                <a:latin typeface="+mn-ea"/>
              </a:rPr>
              <a:t>数字经济发展水平对碳排放效率的影响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kern="0" spc="-15" dirty="0">
                <a:solidFill>
                  <a:srgbClr val="242021"/>
                </a:solidFill>
                <a:latin typeface="+mn-ea"/>
              </a:rPr>
              <a:t>    3.2 </a:t>
            </a:r>
            <a:r>
              <a:rPr lang="zh-CN" altLang="en-US" kern="0" spc="-15" dirty="0">
                <a:solidFill>
                  <a:srgbClr val="242021"/>
                </a:solidFill>
                <a:latin typeface="+mn-ea"/>
              </a:rPr>
              <a:t>数字经济对城市碳排放效率的影响机制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kern="0" spc="-15" dirty="0">
                <a:solidFill>
                  <a:srgbClr val="242021"/>
                </a:solidFill>
                <a:latin typeface="+mn-ea"/>
              </a:rPr>
              <a:t>    3.3 </a:t>
            </a:r>
            <a:r>
              <a:rPr lang="zh-CN" altLang="en-US" kern="0" spc="-15" dirty="0">
                <a:solidFill>
                  <a:srgbClr val="242021"/>
                </a:solidFill>
                <a:latin typeface="+mn-ea"/>
              </a:rPr>
              <a:t>数字经济发展水平对碳排放效率影响的异质性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ED088E-A135-F21C-11E8-D72AAD90120F}"/>
              </a:ext>
            </a:extLst>
          </p:cNvPr>
          <p:cNvSpPr/>
          <p:nvPr/>
        </p:nvSpPr>
        <p:spPr>
          <a:xfrm>
            <a:off x="5614780" y="1253878"/>
            <a:ext cx="5962144" cy="33759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A9655D0-81D5-19F6-7FA4-9A2AD82E6585}"/>
              </a:ext>
            </a:extLst>
          </p:cNvPr>
          <p:cNvSpPr/>
          <p:nvPr/>
        </p:nvSpPr>
        <p:spPr>
          <a:xfrm>
            <a:off x="615076" y="4716958"/>
            <a:ext cx="10961848" cy="189192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97850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1" y="249120"/>
            <a:ext cx="11218370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案例展示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数字经济发展水平对城市碳排放效率的影响研究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的提纲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9B559B-0FD2-D66C-D857-35FD411AC28C}"/>
              </a:ext>
            </a:extLst>
          </p:cNvPr>
          <p:cNvSpPr txBox="1"/>
          <p:nvPr/>
        </p:nvSpPr>
        <p:spPr>
          <a:xfrm>
            <a:off x="723049" y="1345384"/>
            <a:ext cx="7299435" cy="4167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4.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模型设定、变量选择与数据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4.1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模型设定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 4.1.1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基准回归模型</a:t>
            </a:r>
            <a:endParaRPr lang="en-US" altLang="zh-CN" sz="1800" kern="0" spc="0" baseline="0" noProof="0" dirty="0">
              <a:solidFill>
                <a:srgbClr val="242021"/>
              </a:solidFill>
              <a:latin typeface="+mn-ea"/>
              <a:cs typeface="SimSun" pitchFamily="2" charset="0"/>
            </a:endParaRP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 4.1.2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调节效应模型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4.2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变量选择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4.2.1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被解释变量：碳排放效率</a:t>
            </a:r>
            <a:endParaRPr lang="en-US" altLang="zh-CN" sz="1800" kern="0" spc="0" baseline="0" noProof="0" dirty="0">
              <a:solidFill>
                <a:srgbClr val="242021"/>
              </a:solidFill>
              <a:latin typeface="+mn-ea"/>
              <a:cs typeface="SimSun" pitchFamily="2" charset="0"/>
            </a:endParaRP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kern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</a:t>
            </a: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4.2.2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解释变量：数字经济发展水平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4.2.3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调节变量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  4.2.4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控制变量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4.3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数据来源及处理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4.4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变量描述性统计</a:t>
            </a:r>
            <a:endParaRPr lang="zh-CN" altLang="en-US" sz="1800" kern="0" spc="-15" baseline="0" noProof="0" dirty="0">
              <a:solidFill>
                <a:srgbClr val="242021"/>
              </a:solidFill>
              <a:latin typeface="+mn-ea"/>
              <a:cs typeface="SimSun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C7D8244-C0A2-2CEE-58D2-1F9B5C41CDF7}"/>
              </a:ext>
            </a:extLst>
          </p:cNvPr>
          <p:cNvSpPr/>
          <p:nvPr/>
        </p:nvSpPr>
        <p:spPr>
          <a:xfrm>
            <a:off x="615076" y="1253879"/>
            <a:ext cx="4397988" cy="435024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44980CC-514F-3073-328E-A470E8972870}"/>
              </a:ext>
            </a:extLst>
          </p:cNvPr>
          <p:cNvSpPr/>
          <p:nvPr/>
        </p:nvSpPr>
        <p:spPr>
          <a:xfrm>
            <a:off x="5121037" y="1253880"/>
            <a:ext cx="6455887" cy="43502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74F69A-6C20-110C-EB56-3C1FC165E2C0}"/>
              </a:ext>
            </a:extLst>
          </p:cNvPr>
          <p:cNvSpPr txBox="1"/>
          <p:nvPr/>
        </p:nvSpPr>
        <p:spPr>
          <a:xfrm>
            <a:off x="5445065" y="1706276"/>
            <a:ext cx="5464884" cy="2671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5.1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变量测度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5.1.1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数字经济发展水平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5.1.2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碳排放效率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5.2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基准回归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5.2.1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平均效应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5.2.2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逐年效应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5.3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稳健性检验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B28873-66DE-848F-706D-9A95E91824D2}"/>
              </a:ext>
            </a:extLst>
          </p:cNvPr>
          <p:cNvSpPr txBox="1"/>
          <p:nvPr/>
        </p:nvSpPr>
        <p:spPr>
          <a:xfrm>
            <a:off x="5235291" y="1373157"/>
            <a:ext cx="5884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5.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数字经济发展水平对城市碳排放效率影响的结果与分析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171DF7-EF6A-931B-12A4-B9B6915898BA}"/>
              </a:ext>
            </a:extLst>
          </p:cNvPr>
          <p:cNvSpPr txBox="1"/>
          <p:nvPr/>
        </p:nvSpPr>
        <p:spPr>
          <a:xfrm>
            <a:off x="7860156" y="2558735"/>
            <a:ext cx="6099586" cy="3045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5.4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调节效应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5.4.1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企业绿色技术创新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5.4.2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产业结构水平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5.4.3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要素错配程度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5.5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异质性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5.5.1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区域异质性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5.5.2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城市等级异质性</a:t>
            </a:r>
          </a:p>
          <a:p>
            <a:pPr marL="0" marR="2637666" eaLnBrk="0">
              <a:lnSpc>
                <a:spcPct val="134920"/>
              </a:lnSpc>
              <a:spcAft>
                <a:spcPts val="0"/>
              </a:spcAft>
            </a:pPr>
            <a:r>
              <a:rPr lang="en-US" altLang="zh-CN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     5.5.3 </a:t>
            </a:r>
            <a:r>
              <a:rPr lang="zh-CN" altLang="en-US" sz="1800" kern="0" spc="0" baseline="0" noProof="0" dirty="0">
                <a:solidFill>
                  <a:srgbClr val="242021"/>
                </a:solidFill>
                <a:latin typeface="+mn-ea"/>
                <a:cs typeface="SimSun" pitchFamily="2" charset="0"/>
              </a:rPr>
              <a:t>数字经济城市群异质性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9753CB-B4F5-01B5-9C31-E3C6BC5BA5F3}"/>
              </a:ext>
            </a:extLst>
          </p:cNvPr>
          <p:cNvSpPr txBox="1"/>
          <p:nvPr/>
        </p:nvSpPr>
        <p:spPr>
          <a:xfrm>
            <a:off x="845339" y="5787129"/>
            <a:ext cx="6790764" cy="69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285" marR="0" lvl="0" indent="-144285" eaLnBrk="0">
              <a:lnSpc>
                <a:spcPct val="103174"/>
              </a:lnSpc>
              <a:spcAft>
                <a:spcPts val="440"/>
              </a:spcAft>
              <a:buAutoNum type="arabicPeriod" startAt="6"/>
            </a:pPr>
            <a:r>
              <a:rPr lang="en-US" altLang="zh-CN" kern="0" dirty="0" err="1">
                <a:solidFill>
                  <a:srgbClr val="242021"/>
                </a:solidFill>
                <a:latin typeface="+mn-ea"/>
              </a:rPr>
              <a:t>结论及政策建议</a:t>
            </a:r>
            <a:endParaRPr lang="en-US" altLang="zh-CN" kern="0" dirty="0">
              <a:solidFill>
                <a:srgbClr val="242021"/>
              </a:solidFill>
              <a:latin typeface="+mn-ea"/>
            </a:endParaRPr>
          </a:p>
          <a:p>
            <a:pPr marL="40005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kern="0" dirty="0">
                <a:solidFill>
                  <a:srgbClr val="242021"/>
                </a:solidFill>
                <a:latin typeface="+mn-ea"/>
              </a:rPr>
              <a:t>6.1 </a:t>
            </a:r>
            <a:r>
              <a:rPr lang="en-US" altLang="zh-CN" kern="0" dirty="0" err="1">
                <a:solidFill>
                  <a:srgbClr val="242021"/>
                </a:solidFill>
                <a:latin typeface="+mn-ea"/>
              </a:rPr>
              <a:t>结论</a:t>
            </a:r>
            <a:endParaRPr lang="en-US" altLang="zh-CN" kern="0" dirty="0">
              <a:solidFill>
                <a:srgbClr val="242021"/>
              </a:solidFill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3AD9237-C0D9-B227-7C1B-64C29036A7A2}"/>
              </a:ext>
            </a:extLst>
          </p:cNvPr>
          <p:cNvSpPr/>
          <p:nvPr/>
        </p:nvSpPr>
        <p:spPr>
          <a:xfrm>
            <a:off x="615076" y="5695624"/>
            <a:ext cx="10961848" cy="9132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BE9ED9-D262-B4FC-A320-A82C08CB0CFB}"/>
              </a:ext>
            </a:extLst>
          </p:cNvPr>
          <p:cNvSpPr txBox="1"/>
          <p:nvPr/>
        </p:nvSpPr>
        <p:spPr>
          <a:xfrm>
            <a:off x="2627492" y="6136103"/>
            <a:ext cx="6979022" cy="361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0050" marR="0" indent="0" eaLnBrk="0">
              <a:lnSpc>
                <a:spcPct val="103174"/>
              </a:lnSpc>
              <a:spcAft>
                <a:spcPts val="409"/>
              </a:spcAft>
            </a:pPr>
            <a:r>
              <a:rPr lang="en-US" altLang="zh-CN" kern="0" dirty="0">
                <a:solidFill>
                  <a:srgbClr val="242021"/>
                </a:solidFill>
                <a:latin typeface="+mn-ea"/>
              </a:rPr>
              <a:t>6.2 </a:t>
            </a:r>
            <a:r>
              <a:rPr lang="en-US" altLang="zh-CN" kern="0" dirty="0" err="1">
                <a:solidFill>
                  <a:srgbClr val="242021"/>
                </a:solidFill>
                <a:latin typeface="+mn-ea"/>
              </a:rPr>
              <a:t>政策建议</a:t>
            </a:r>
            <a:endParaRPr lang="en-US" altLang="zh-CN" kern="0" dirty="0">
              <a:solidFill>
                <a:srgbClr val="242021"/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2ED81F3-58CF-F9F7-ED44-8E0B236964A4}"/>
              </a:ext>
            </a:extLst>
          </p:cNvPr>
          <p:cNvSpPr txBox="1"/>
          <p:nvPr/>
        </p:nvSpPr>
        <p:spPr>
          <a:xfrm>
            <a:off x="4859469" y="6077304"/>
            <a:ext cx="6487192" cy="390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1803755" indent="400050" eaLnBrk="0">
              <a:lnSpc>
                <a:spcPct val="117460"/>
              </a:lnSpc>
            </a:pPr>
            <a:r>
              <a:rPr lang="en-US" altLang="zh-CN" kern="0" dirty="0">
                <a:solidFill>
                  <a:srgbClr val="242021"/>
                </a:solidFill>
                <a:latin typeface="+mn-ea"/>
              </a:rPr>
              <a:t>6.3 </a:t>
            </a:r>
            <a:r>
              <a:rPr lang="en-US" altLang="zh-CN" kern="0" dirty="0" err="1">
                <a:solidFill>
                  <a:srgbClr val="242021"/>
                </a:solidFill>
                <a:latin typeface="+mn-ea"/>
              </a:rPr>
              <a:t>论文存在的不足及进一步研究的建议</a:t>
            </a:r>
            <a:r>
              <a:rPr lang="en-US" altLang="zh-CN" kern="0" dirty="0">
                <a:solidFill>
                  <a:srgbClr val="242021"/>
                </a:solidFill>
                <a:latin typeface="+mn-ea"/>
              </a:rPr>
              <a:t> </a:t>
            </a:r>
            <a:endParaRPr lang="zh-CN" altLang="en-US" kern="0" dirty="0">
              <a:solidFill>
                <a:srgbClr val="24202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451928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二、毕业论文（设计）的写作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449ED5-72B2-B24C-A12A-16539C23EF77}"/>
              </a:ext>
            </a:extLst>
          </p:cNvPr>
          <p:cNvSpPr txBox="1"/>
          <p:nvPr/>
        </p:nvSpPr>
        <p:spPr>
          <a:xfrm>
            <a:off x="630760" y="3078199"/>
            <a:ext cx="10930479" cy="58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3675" marR="0" indent="0" eaLnBrk="0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</a:rPr>
              <a:t>（</a:t>
            </a:r>
            <a:r>
              <a:rPr lang="en-US" altLang="zh-CN" sz="2400" b="1" dirty="0" err="1">
                <a:solidFill>
                  <a:srgbClr val="0070C0"/>
                </a:solidFill>
              </a:rPr>
              <a:t>一）撰写初稿要求</a:t>
            </a:r>
            <a:endParaRPr lang="en-US" altLang="zh-CN" sz="2400" b="1" dirty="0">
              <a:solidFill>
                <a:srgbClr val="0070C0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6F20A75-2DC7-829D-FF3F-C5A91B72AF08}"/>
              </a:ext>
            </a:extLst>
          </p:cNvPr>
          <p:cNvSpPr/>
          <p:nvPr/>
        </p:nvSpPr>
        <p:spPr>
          <a:xfrm>
            <a:off x="739186" y="1226502"/>
            <a:ext cx="10764733" cy="1774547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65C313-3F8C-7D3B-201B-7734F44BE937}"/>
              </a:ext>
            </a:extLst>
          </p:cNvPr>
          <p:cNvSpPr txBox="1"/>
          <p:nvPr/>
        </p:nvSpPr>
        <p:spPr>
          <a:xfrm>
            <a:off x="934933" y="1237957"/>
            <a:ext cx="10568986" cy="1704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撰写初稿是按照拟订的论文结构和写作提纲，运用语言文字，将写作者的研究成果、思想观点表达出来。撰写初稿之前，许多思想是模糊的、混乱的、未成形的，撰写初稿使它们明朗化、条理化、定型化。在行文的过程中，将原来的选题、创意布局不断调整、补充、修正，这是文章从内容到形式基本成形的过程。</a:t>
            </a:r>
          </a:p>
        </p:txBody>
      </p:sp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7B3549EB-DA71-C8CF-7346-25F728531F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8810676"/>
              </p:ext>
            </p:extLst>
          </p:nvPr>
        </p:nvGraphicFramePr>
        <p:xfrm>
          <a:off x="934933" y="3819684"/>
          <a:ext cx="10349968" cy="2885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979926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二、毕业论文（设计）的写作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449ED5-72B2-B24C-A12A-16539C23EF77}"/>
              </a:ext>
            </a:extLst>
          </p:cNvPr>
          <p:cNvSpPr txBox="1"/>
          <p:nvPr/>
        </p:nvSpPr>
        <p:spPr>
          <a:xfrm>
            <a:off x="630760" y="920885"/>
            <a:ext cx="10930479" cy="58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3675" marR="0" indent="0" eaLnBrk="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</a:rPr>
              <a:t>（二）撰写初稿的方法</a:t>
            </a:r>
          </a:p>
        </p:txBody>
      </p:sp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7B3549EB-DA71-C8CF-7346-25F728531F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7713382"/>
              </p:ext>
            </p:extLst>
          </p:nvPr>
        </p:nvGraphicFramePr>
        <p:xfrm>
          <a:off x="4885912" y="3472941"/>
          <a:ext cx="6371155" cy="2580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2A3D5E03-C945-8AAC-7386-5B7798B69812}"/>
              </a:ext>
            </a:extLst>
          </p:cNvPr>
          <p:cNvGrpSpPr/>
          <p:nvPr/>
        </p:nvGrpSpPr>
        <p:grpSpPr>
          <a:xfrm>
            <a:off x="41980" y="3699010"/>
            <a:ext cx="4967693" cy="2590456"/>
            <a:chOff x="4233874" y="2934424"/>
            <a:chExt cx="3886210" cy="202650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5A84599-5462-B793-9759-71F4AFB7B7FB}"/>
                </a:ext>
              </a:extLst>
            </p:cNvPr>
            <p:cNvSpPr/>
            <p:nvPr/>
          </p:nvSpPr>
          <p:spPr>
            <a:xfrm>
              <a:off x="5341674" y="3351310"/>
              <a:ext cx="2695672" cy="1588182"/>
            </a:xfrm>
            <a:custGeom>
              <a:avLst/>
              <a:gdLst>
                <a:gd name="connsiteX0" fmla="*/ 4272352 w 4272351"/>
                <a:gd name="connsiteY0" fmla="*/ 2517098 h 2517097"/>
                <a:gd name="connsiteX1" fmla="*/ 0 w 4272351"/>
                <a:gd name="connsiteY1" fmla="*/ 2517098 h 2517097"/>
                <a:gd name="connsiteX2" fmla="*/ 0 w 4272351"/>
                <a:gd name="connsiteY2" fmla="*/ 2136176 h 2517097"/>
                <a:gd name="connsiteX3" fmla="*/ 2136176 w 4272351"/>
                <a:gd name="connsiteY3" fmla="*/ 0 h 2517097"/>
                <a:gd name="connsiteX4" fmla="*/ 2136176 w 4272351"/>
                <a:gd name="connsiteY4" fmla="*/ 0 h 2517097"/>
                <a:gd name="connsiteX5" fmla="*/ 4272352 w 4272351"/>
                <a:gd name="connsiteY5" fmla="*/ 2136176 h 2517097"/>
                <a:gd name="connsiteX6" fmla="*/ 4272352 w 4272351"/>
                <a:gd name="connsiteY6" fmla="*/ 2517098 h 25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2351" h="2517097">
                  <a:moveTo>
                    <a:pt x="4272352" y="2517098"/>
                  </a:moveTo>
                  <a:lnTo>
                    <a:pt x="0" y="2517098"/>
                  </a:lnTo>
                  <a:lnTo>
                    <a:pt x="0" y="2136176"/>
                  </a:lnTo>
                  <a:cubicBezTo>
                    <a:pt x="0" y="956369"/>
                    <a:pt x="956436" y="0"/>
                    <a:pt x="2136176" y="0"/>
                  </a:cubicBezTo>
                  <a:lnTo>
                    <a:pt x="2136176" y="0"/>
                  </a:lnTo>
                  <a:cubicBezTo>
                    <a:pt x="3315982" y="0"/>
                    <a:pt x="4272352" y="956436"/>
                    <a:pt x="4272352" y="2136176"/>
                  </a:cubicBezTo>
                  <a:lnTo>
                    <a:pt x="4272352" y="2517098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8C9BCC2-2938-E674-2FF1-36F3433633E7}"/>
                </a:ext>
              </a:extLst>
            </p:cNvPr>
            <p:cNvSpPr/>
            <p:nvPr/>
          </p:nvSpPr>
          <p:spPr>
            <a:xfrm>
              <a:off x="6623812" y="3978152"/>
              <a:ext cx="70106" cy="71288"/>
            </a:xfrm>
            <a:custGeom>
              <a:avLst/>
              <a:gdLst>
                <a:gd name="connsiteX0" fmla="*/ 107055 w 111110"/>
                <a:gd name="connsiteY0" fmla="*/ 11392 h 112984"/>
                <a:gd name="connsiteX1" fmla="*/ 47232 w 111110"/>
                <a:gd name="connsiteY1" fmla="*/ 112984 h 112984"/>
                <a:gd name="connsiteX2" fmla="*/ 0 w 111110"/>
                <a:gd name="connsiteY2" fmla="*/ 0 h 112984"/>
                <a:gd name="connsiteX3" fmla="*/ 107055 w 111110"/>
                <a:gd name="connsiteY3" fmla="*/ 11392 h 11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110" h="112984">
                  <a:moveTo>
                    <a:pt x="107055" y="11392"/>
                  </a:moveTo>
                  <a:cubicBezTo>
                    <a:pt x="107055" y="11392"/>
                    <a:pt x="134369" y="88602"/>
                    <a:pt x="47232" y="112984"/>
                  </a:cubicBezTo>
                  <a:lnTo>
                    <a:pt x="0" y="0"/>
                  </a:lnTo>
                  <a:lnTo>
                    <a:pt x="107055" y="11392"/>
                  </a:lnTo>
                  <a:close/>
                </a:path>
              </a:pathLst>
            </a:custGeom>
            <a:solidFill>
              <a:srgbClr val="D1383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D55337F-2AF8-BD14-FA51-B857A3F61887}"/>
                </a:ext>
              </a:extLst>
            </p:cNvPr>
            <p:cNvSpPr/>
            <p:nvPr/>
          </p:nvSpPr>
          <p:spPr>
            <a:xfrm>
              <a:off x="5757886" y="3985340"/>
              <a:ext cx="92473" cy="71540"/>
            </a:xfrm>
            <a:custGeom>
              <a:avLst/>
              <a:gdLst>
                <a:gd name="connsiteX0" fmla="*/ 467 w 146560"/>
                <a:gd name="connsiteY0" fmla="*/ 0 h 113383"/>
                <a:gd name="connsiteX1" fmla="*/ 124377 w 146560"/>
                <a:gd name="connsiteY1" fmla="*/ 113384 h 113383"/>
                <a:gd name="connsiteX2" fmla="*/ 146561 w 146560"/>
                <a:gd name="connsiteY2" fmla="*/ 13723 h 113383"/>
                <a:gd name="connsiteX3" fmla="*/ 467 w 146560"/>
                <a:gd name="connsiteY3" fmla="*/ 0 h 11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560" h="113383">
                  <a:moveTo>
                    <a:pt x="467" y="0"/>
                  </a:moveTo>
                  <a:cubicBezTo>
                    <a:pt x="467" y="0"/>
                    <a:pt x="-14455" y="89801"/>
                    <a:pt x="124377" y="113384"/>
                  </a:cubicBezTo>
                  <a:lnTo>
                    <a:pt x="146561" y="13723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rgbClr val="D1383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D51D367-B888-BF38-337F-3ECF835EBC60}"/>
                </a:ext>
              </a:extLst>
            </p:cNvPr>
            <p:cNvSpPr/>
            <p:nvPr/>
          </p:nvSpPr>
          <p:spPr>
            <a:xfrm>
              <a:off x="5354789" y="3114790"/>
              <a:ext cx="299571" cy="478968"/>
            </a:xfrm>
            <a:custGeom>
              <a:avLst/>
              <a:gdLst>
                <a:gd name="connsiteX0" fmla="*/ 431819 w 474787"/>
                <a:gd name="connsiteY0" fmla="*/ 759113 h 759113"/>
                <a:gd name="connsiteX1" fmla="*/ 42969 w 474787"/>
                <a:gd name="connsiteY1" fmla="*/ 759113 h 759113"/>
                <a:gd name="connsiteX2" fmla="*/ 0 w 474787"/>
                <a:gd name="connsiteY2" fmla="*/ 716144 h 759113"/>
                <a:gd name="connsiteX3" fmla="*/ 0 w 474787"/>
                <a:gd name="connsiteY3" fmla="*/ 42969 h 759113"/>
                <a:gd name="connsiteX4" fmla="*/ 42969 w 474787"/>
                <a:gd name="connsiteY4" fmla="*/ 0 h 759113"/>
                <a:gd name="connsiteX5" fmla="*/ 431819 w 474787"/>
                <a:gd name="connsiteY5" fmla="*/ 0 h 759113"/>
                <a:gd name="connsiteX6" fmla="*/ 474787 w 474787"/>
                <a:gd name="connsiteY6" fmla="*/ 42969 h 759113"/>
                <a:gd name="connsiteX7" fmla="*/ 474787 w 474787"/>
                <a:gd name="connsiteY7" fmla="*/ 716144 h 759113"/>
                <a:gd name="connsiteX8" fmla="*/ 431819 w 474787"/>
                <a:gd name="connsiteY8" fmla="*/ 759113 h 759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787" h="759113">
                  <a:moveTo>
                    <a:pt x="431819" y="759113"/>
                  </a:moveTo>
                  <a:lnTo>
                    <a:pt x="42969" y="759113"/>
                  </a:lnTo>
                  <a:cubicBezTo>
                    <a:pt x="19253" y="759113"/>
                    <a:pt x="0" y="739860"/>
                    <a:pt x="0" y="716144"/>
                  </a:cubicBezTo>
                  <a:lnTo>
                    <a:pt x="0" y="42969"/>
                  </a:lnTo>
                  <a:cubicBezTo>
                    <a:pt x="0" y="19253"/>
                    <a:pt x="19253" y="0"/>
                    <a:pt x="42969" y="0"/>
                  </a:cubicBezTo>
                  <a:lnTo>
                    <a:pt x="431819" y="0"/>
                  </a:lnTo>
                  <a:cubicBezTo>
                    <a:pt x="455535" y="0"/>
                    <a:pt x="474787" y="19253"/>
                    <a:pt x="474787" y="42969"/>
                  </a:cubicBezTo>
                  <a:lnTo>
                    <a:pt x="474787" y="716144"/>
                  </a:lnTo>
                  <a:cubicBezTo>
                    <a:pt x="474787" y="739860"/>
                    <a:pt x="455535" y="759113"/>
                    <a:pt x="431819" y="75911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94E9527-2650-12BE-3FF6-DF341B87FF97}"/>
                </a:ext>
              </a:extLst>
            </p:cNvPr>
            <p:cNvSpPr/>
            <p:nvPr/>
          </p:nvSpPr>
          <p:spPr>
            <a:xfrm>
              <a:off x="5354746" y="3114748"/>
              <a:ext cx="281749" cy="116389"/>
            </a:xfrm>
            <a:custGeom>
              <a:avLst/>
              <a:gdLst>
                <a:gd name="connsiteX0" fmla="*/ 42969 w 446541"/>
                <a:gd name="connsiteY0" fmla="*/ 67 h 184465"/>
                <a:gd name="connsiteX1" fmla="*/ 0 w 446541"/>
                <a:gd name="connsiteY1" fmla="*/ 43035 h 184465"/>
                <a:gd name="connsiteX2" fmla="*/ 0 w 446541"/>
                <a:gd name="connsiteY2" fmla="*/ 184466 h 184465"/>
                <a:gd name="connsiteX3" fmla="*/ 381988 w 446541"/>
                <a:gd name="connsiteY3" fmla="*/ 184466 h 184465"/>
                <a:gd name="connsiteX4" fmla="*/ 446541 w 446541"/>
                <a:gd name="connsiteY4" fmla="*/ 119913 h 184465"/>
                <a:gd name="connsiteX5" fmla="*/ 446541 w 446541"/>
                <a:gd name="connsiteY5" fmla="*/ 8127 h 184465"/>
                <a:gd name="connsiteX6" fmla="*/ 446075 w 446541"/>
                <a:gd name="connsiteY6" fmla="*/ 2465 h 184465"/>
                <a:gd name="connsiteX7" fmla="*/ 431885 w 446541"/>
                <a:gd name="connsiteY7" fmla="*/ 0 h 184465"/>
                <a:gd name="connsiteX8" fmla="*/ 42969 w 446541"/>
                <a:gd name="connsiteY8" fmla="*/ 0 h 18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541" h="184465">
                  <a:moveTo>
                    <a:pt x="42969" y="67"/>
                  </a:moveTo>
                  <a:cubicBezTo>
                    <a:pt x="19253" y="67"/>
                    <a:pt x="0" y="19319"/>
                    <a:pt x="0" y="43035"/>
                  </a:cubicBezTo>
                  <a:lnTo>
                    <a:pt x="0" y="184466"/>
                  </a:lnTo>
                  <a:lnTo>
                    <a:pt x="381988" y="184466"/>
                  </a:lnTo>
                  <a:cubicBezTo>
                    <a:pt x="417629" y="184466"/>
                    <a:pt x="446541" y="155553"/>
                    <a:pt x="446541" y="119913"/>
                  </a:cubicBezTo>
                  <a:lnTo>
                    <a:pt x="446541" y="8127"/>
                  </a:lnTo>
                  <a:cubicBezTo>
                    <a:pt x="446541" y="6196"/>
                    <a:pt x="446341" y="4330"/>
                    <a:pt x="446075" y="2465"/>
                  </a:cubicBezTo>
                  <a:cubicBezTo>
                    <a:pt x="441611" y="933"/>
                    <a:pt x="436881" y="0"/>
                    <a:pt x="431885" y="0"/>
                  </a:cubicBezTo>
                  <a:lnTo>
                    <a:pt x="42969" y="0"/>
                  </a:lnTo>
                  <a:close/>
                </a:path>
              </a:pathLst>
            </a:custGeom>
            <a:solidFill>
              <a:srgbClr val="3C914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56DD067-39DE-007A-2703-AACCDE6CADB9}"/>
                </a:ext>
              </a:extLst>
            </p:cNvPr>
            <p:cNvSpPr/>
            <p:nvPr/>
          </p:nvSpPr>
          <p:spPr>
            <a:xfrm>
              <a:off x="4762449" y="4112440"/>
              <a:ext cx="108544" cy="426946"/>
            </a:xfrm>
            <a:custGeom>
              <a:avLst/>
              <a:gdLst>
                <a:gd name="connsiteX0" fmla="*/ 159296 w 172031"/>
                <a:gd name="connsiteY0" fmla="*/ 669191 h 676664"/>
                <a:gd name="connsiteX1" fmla="*/ 107467 w 172031"/>
                <a:gd name="connsiteY1" fmla="*/ 676519 h 676664"/>
                <a:gd name="connsiteX2" fmla="*/ 90746 w 172031"/>
                <a:gd name="connsiteY2" fmla="*/ 663928 h 676664"/>
                <a:gd name="connsiteX3" fmla="*/ 146 w 172031"/>
                <a:gd name="connsiteY3" fmla="*/ 24195 h 676664"/>
                <a:gd name="connsiteX4" fmla="*/ 12736 w 172031"/>
                <a:gd name="connsiteY4" fmla="*/ 7473 h 676664"/>
                <a:gd name="connsiteX5" fmla="*/ 64565 w 172031"/>
                <a:gd name="connsiteY5" fmla="*/ 146 h 676664"/>
                <a:gd name="connsiteX6" fmla="*/ 81286 w 172031"/>
                <a:gd name="connsiteY6" fmla="*/ 12736 h 676664"/>
                <a:gd name="connsiteX7" fmla="*/ 171887 w 172031"/>
                <a:gd name="connsiteY7" fmla="*/ 652470 h 676664"/>
                <a:gd name="connsiteX8" fmla="*/ 159296 w 172031"/>
                <a:gd name="connsiteY8" fmla="*/ 669191 h 676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031" h="676664">
                  <a:moveTo>
                    <a:pt x="159296" y="669191"/>
                  </a:moveTo>
                  <a:lnTo>
                    <a:pt x="107467" y="676519"/>
                  </a:lnTo>
                  <a:cubicBezTo>
                    <a:pt x="99407" y="677651"/>
                    <a:pt x="91879" y="672056"/>
                    <a:pt x="90746" y="663928"/>
                  </a:cubicBezTo>
                  <a:lnTo>
                    <a:pt x="146" y="24195"/>
                  </a:lnTo>
                  <a:cubicBezTo>
                    <a:pt x="-987" y="16134"/>
                    <a:pt x="4609" y="8606"/>
                    <a:pt x="12736" y="7473"/>
                  </a:cubicBezTo>
                  <a:lnTo>
                    <a:pt x="64565" y="146"/>
                  </a:lnTo>
                  <a:cubicBezTo>
                    <a:pt x="72626" y="-987"/>
                    <a:pt x="80154" y="4609"/>
                    <a:pt x="81286" y="12736"/>
                  </a:cubicBezTo>
                  <a:lnTo>
                    <a:pt x="171887" y="652470"/>
                  </a:lnTo>
                  <a:cubicBezTo>
                    <a:pt x="173020" y="660597"/>
                    <a:pt x="167357" y="668058"/>
                    <a:pt x="159296" y="669191"/>
                  </a:cubicBezTo>
                  <a:close/>
                </a:path>
              </a:pathLst>
            </a:custGeom>
            <a:solidFill>
              <a:srgbClr val="FFCE0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ECA81B7-2914-B23A-1FCC-E7F9F667A0A1}"/>
                </a:ext>
              </a:extLst>
            </p:cNvPr>
            <p:cNvSpPr/>
            <p:nvPr/>
          </p:nvSpPr>
          <p:spPr>
            <a:xfrm>
              <a:off x="4849236" y="4172830"/>
              <a:ext cx="156277" cy="361667"/>
            </a:xfrm>
            <a:custGeom>
              <a:avLst/>
              <a:gdLst>
                <a:gd name="connsiteX0" fmla="*/ 60188 w 247683"/>
                <a:gd name="connsiteY0" fmla="*/ 572481 h 573204"/>
                <a:gd name="connsiteX1" fmla="*/ 10291 w 247683"/>
                <a:gd name="connsiteY1" fmla="*/ 556560 h 573204"/>
                <a:gd name="connsiteX2" fmla="*/ 698 w 247683"/>
                <a:gd name="connsiteY2" fmla="*/ 537973 h 573204"/>
                <a:gd name="connsiteX3" fmla="*/ 168909 w 247683"/>
                <a:gd name="connsiteY3" fmla="*/ 10291 h 573204"/>
                <a:gd name="connsiteX4" fmla="*/ 187495 w 247683"/>
                <a:gd name="connsiteY4" fmla="*/ 698 h 573204"/>
                <a:gd name="connsiteX5" fmla="*/ 237392 w 247683"/>
                <a:gd name="connsiteY5" fmla="*/ 16620 h 573204"/>
                <a:gd name="connsiteX6" fmla="*/ 246985 w 247683"/>
                <a:gd name="connsiteY6" fmla="*/ 35206 h 573204"/>
                <a:gd name="connsiteX7" fmla="*/ 78775 w 247683"/>
                <a:gd name="connsiteY7" fmla="*/ 562888 h 573204"/>
                <a:gd name="connsiteX8" fmla="*/ 60188 w 247683"/>
                <a:gd name="connsiteY8" fmla="*/ 572481 h 57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683" h="573204">
                  <a:moveTo>
                    <a:pt x="60188" y="572481"/>
                  </a:moveTo>
                  <a:lnTo>
                    <a:pt x="10291" y="556560"/>
                  </a:lnTo>
                  <a:cubicBezTo>
                    <a:pt x="2497" y="554095"/>
                    <a:pt x="-1767" y="545768"/>
                    <a:pt x="698" y="537973"/>
                  </a:cubicBezTo>
                  <a:lnTo>
                    <a:pt x="168909" y="10291"/>
                  </a:lnTo>
                  <a:cubicBezTo>
                    <a:pt x="171374" y="2497"/>
                    <a:pt x="179701" y="-1767"/>
                    <a:pt x="187495" y="698"/>
                  </a:cubicBezTo>
                  <a:lnTo>
                    <a:pt x="237392" y="16620"/>
                  </a:lnTo>
                  <a:cubicBezTo>
                    <a:pt x="245187" y="19085"/>
                    <a:pt x="249450" y="27412"/>
                    <a:pt x="246985" y="35206"/>
                  </a:cubicBezTo>
                  <a:lnTo>
                    <a:pt x="78775" y="562888"/>
                  </a:lnTo>
                  <a:cubicBezTo>
                    <a:pt x="76310" y="570683"/>
                    <a:pt x="67983" y="575013"/>
                    <a:pt x="60188" y="572481"/>
                  </a:cubicBezTo>
                  <a:close/>
                </a:path>
              </a:pathLst>
            </a:custGeom>
            <a:solidFill>
              <a:schemeClr val="accent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517DC07-DB39-412A-CEAE-029F4681D21A}"/>
                </a:ext>
              </a:extLst>
            </p:cNvPr>
            <p:cNvSpPr/>
            <p:nvPr/>
          </p:nvSpPr>
          <p:spPr>
            <a:xfrm>
              <a:off x="6723306" y="3056532"/>
              <a:ext cx="1238423" cy="1126616"/>
            </a:xfrm>
            <a:custGeom>
              <a:avLst/>
              <a:gdLst>
                <a:gd name="connsiteX0" fmla="*/ 1916469 w 1962768"/>
                <a:gd name="connsiteY0" fmla="*/ 1785565 h 1785564"/>
                <a:gd name="connsiteX1" fmla="*/ 46300 w 1962768"/>
                <a:gd name="connsiteY1" fmla="*/ 1785565 h 1785564"/>
                <a:gd name="connsiteX2" fmla="*/ 0 w 1962768"/>
                <a:gd name="connsiteY2" fmla="*/ 1739265 h 1785564"/>
                <a:gd name="connsiteX3" fmla="*/ 0 w 1962768"/>
                <a:gd name="connsiteY3" fmla="*/ 46300 h 1785564"/>
                <a:gd name="connsiteX4" fmla="*/ 46300 w 1962768"/>
                <a:gd name="connsiteY4" fmla="*/ 0 h 1785564"/>
                <a:gd name="connsiteX5" fmla="*/ 1916469 w 1962768"/>
                <a:gd name="connsiteY5" fmla="*/ 0 h 1785564"/>
                <a:gd name="connsiteX6" fmla="*/ 1962769 w 1962768"/>
                <a:gd name="connsiteY6" fmla="*/ 46300 h 1785564"/>
                <a:gd name="connsiteX7" fmla="*/ 1962769 w 1962768"/>
                <a:gd name="connsiteY7" fmla="*/ 1739265 h 1785564"/>
                <a:gd name="connsiteX8" fmla="*/ 1916469 w 1962768"/>
                <a:gd name="connsiteY8" fmla="*/ 1785565 h 17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2768" h="1785564">
                  <a:moveTo>
                    <a:pt x="1916469" y="1785565"/>
                  </a:moveTo>
                  <a:lnTo>
                    <a:pt x="46300" y="1785565"/>
                  </a:lnTo>
                  <a:cubicBezTo>
                    <a:pt x="20718" y="1785565"/>
                    <a:pt x="0" y="1764846"/>
                    <a:pt x="0" y="1739265"/>
                  </a:cubicBezTo>
                  <a:lnTo>
                    <a:pt x="0" y="46300"/>
                  </a:lnTo>
                  <a:cubicBezTo>
                    <a:pt x="0" y="20718"/>
                    <a:pt x="20718" y="0"/>
                    <a:pt x="46300" y="0"/>
                  </a:cubicBezTo>
                  <a:lnTo>
                    <a:pt x="1916469" y="0"/>
                  </a:lnTo>
                  <a:cubicBezTo>
                    <a:pt x="1942051" y="0"/>
                    <a:pt x="1962769" y="20718"/>
                    <a:pt x="1962769" y="46300"/>
                  </a:cubicBezTo>
                  <a:lnTo>
                    <a:pt x="1962769" y="1739265"/>
                  </a:lnTo>
                  <a:cubicBezTo>
                    <a:pt x="1962769" y="1764846"/>
                    <a:pt x="1942051" y="1785565"/>
                    <a:pt x="1916469" y="178556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A99BBC7-BDBF-5473-B167-4BF402D183BD}"/>
                </a:ext>
              </a:extLst>
            </p:cNvPr>
            <p:cNvSpPr/>
            <p:nvPr/>
          </p:nvSpPr>
          <p:spPr>
            <a:xfrm>
              <a:off x="4330986" y="4756229"/>
              <a:ext cx="926789" cy="149553"/>
            </a:xfrm>
            <a:custGeom>
              <a:avLst/>
              <a:gdLst>
                <a:gd name="connsiteX0" fmla="*/ 1468862 w 1468862"/>
                <a:gd name="connsiteY0" fmla="*/ 237027 h 237026"/>
                <a:gd name="connsiteX1" fmla="*/ 118514 w 1468862"/>
                <a:gd name="connsiteY1" fmla="*/ 237027 h 237026"/>
                <a:gd name="connsiteX2" fmla="*/ 0 w 1468862"/>
                <a:gd name="connsiteY2" fmla="*/ 118513 h 237026"/>
                <a:gd name="connsiteX3" fmla="*/ 0 w 1468862"/>
                <a:gd name="connsiteY3" fmla="*/ 118513 h 237026"/>
                <a:gd name="connsiteX4" fmla="*/ 118514 w 1468862"/>
                <a:gd name="connsiteY4" fmla="*/ 0 h 237026"/>
                <a:gd name="connsiteX5" fmla="*/ 1468862 w 1468862"/>
                <a:gd name="connsiteY5" fmla="*/ 0 h 237026"/>
                <a:gd name="connsiteX6" fmla="*/ 1468862 w 1468862"/>
                <a:gd name="connsiteY6" fmla="*/ 237027 h 23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8862" h="237026">
                  <a:moveTo>
                    <a:pt x="1468862" y="237027"/>
                  </a:moveTo>
                  <a:lnTo>
                    <a:pt x="118514" y="237027"/>
                  </a:lnTo>
                  <a:cubicBezTo>
                    <a:pt x="53028" y="237027"/>
                    <a:pt x="0" y="183932"/>
                    <a:pt x="0" y="118513"/>
                  </a:cubicBezTo>
                  <a:lnTo>
                    <a:pt x="0" y="118513"/>
                  </a:lnTo>
                  <a:cubicBezTo>
                    <a:pt x="0" y="53028"/>
                    <a:pt x="53095" y="0"/>
                    <a:pt x="118514" y="0"/>
                  </a:cubicBezTo>
                  <a:lnTo>
                    <a:pt x="1468862" y="0"/>
                  </a:lnTo>
                  <a:lnTo>
                    <a:pt x="1468862" y="237027"/>
                  </a:lnTo>
                  <a:close/>
                </a:path>
              </a:pathLst>
            </a:custGeom>
            <a:solidFill>
              <a:srgbClr val="30355C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5B3CB2B-CFD7-E225-09D1-F83CC10A5F7C}"/>
                </a:ext>
              </a:extLst>
            </p:cNvPr>
            <p:cNvSpPr/>
            <p:nvPr/>
          </p:nvSpPr>
          <p:spPr>
            <a:xfrm>
              <a:off x="4657458" y="4765098"/>
              <a:ext cx="593761" cy="131816"/>
            </a:xfrm>
            <a:custGeom>
              <a:avLst/>
              <a:gdLst>
                <a:gd name="connsiteX0" fmla="*/ 941047 w 941047"/>
                <a:gd name="connsiteY0" fmla="*/ 208914 h 208914"/>
                <a:gd name="connsiteX1" fmla="*/ 104457 w 941047"/>
                <a:gd name="connsiteY1" fmla="*/ 208914 h 208914"/>
                <a:gd name="connsiteX2" fmla="*/ 0 w 941047"/>
                <a:gd name="connsiteY2" fmla="*/ 104457 h 208914"/>
                <a:gd name="connsiteX3" fmla="*/ 0 w 941047"/>
                <a:gd name="connsiteY3" fmla="*/ 104457 h 208914"/>
                <a:gd name="connsiteX4" fmla="*/ 104457 w 941047"/>
                <a:gd name="connsiteY4" fmla="*/ 0 h 208914"/>
                <a:gd name="connsiteX5" fmla="*/ 941047 w 941047"/>
                <a:gd name="connsiteY5" fmla="*/ 0 h 208914"/>
                <a:gd name="connsiteX6" fmla="*/ 941047 w 941047"/>
                <a:gd name="connsiteY6" fmla="*/ 208914 h 20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1047" h="208914">
                  <a:moveTo>
                    <a:pt x="941047" y="208914"/>
                  </a:moveTo>
                  <a:lnTo>
                    <a:pt x="104457" y="208914"/>
                  </a:lnTo>
                  <a:cubicBezTo>
                    <a:pt x="46766" y="208914"/>
                    <a:pt x="0" y="162148"/>
                    <a:pt x="0" y="104457"/>
                  </a:cubicBezTo>
                  <a:lnTo>
                    <a:pt x="0" y="104457"/>
                  </a:lnTo>
                  <a:cubicBezTo>
                    <a:pt x="0" y="46766"/>
                    <a:pt x="46766" y="0"/>
                    <a:pt x="104457" y="0"/>
                  </a:cubicBezTo>
                  <a:lnTo>
                    <a:pt x="941047" y="0"/>
                  </a:lnTo>
                  <a:lnTo>
                    <a:pt x="941047" y="208914"/>
                  </a:lnTo>
                  <a:close/>
                </a:path>
              </a:pathLst>
            </a:custGeom>
            <a:solidFill>
              <a:srgbClr val="DEF0F4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1A12E4B-A117-E0D3-9B61-DD0BD508C9DF}"/>
                </a:ext>
              </a:extLst>
            </p:cNvPr>
            <p:cNvSpPr/>
            <p:nvPr/>
          </p:nvSpPr>
          <p:spPr>
            <a:xfrm>
              <a:off x="4553342" y="4606674"/>
              <a:ext cx="800689" cy="149555"/>
            </a:xfrm>
            <a:custGeom>
              <a:avLst/>
              <a:gdLst>
                <a:gd name="connsiteX0" fmla="*/ 1269008 w 1269007"/>
                <a:gd name="connsiteY0" fmla="*/ 237027 h 237027"/>
                <a:gd name="connsiteX1" fmla="*/ 118514 w 1269007"/>
                <a:gd name="connsiteY1" fmla="*/ 237027 h 237027"/>
                <a:gd name="connsiteX2" fmla="*/ 0 w 1269007"/>
                <a:gd name="connsiteY2" fmla="*/ 118513 h 237027"/>
                <a:gd name="connsiteX3" fmla="*/ 0 w 1269007"/>
                <a:gd name="connsiteY3" fmla="*/ 118513 h 237027"/>
                <a:gd name="connsiteX4" fmla="*/ 118514 w 1269007"/>
                <a:gd name="connsiteY4" fmla="*/ 0 h 237027"/>
                <a:gd name="connsiteX5" fmla="*/ 1269008 w 1269007"/>
                <a:gd name="connsiteY5" fmla="*/ 0 h 237027"/>
                <a:gd name="connsiteX6" fmla="*/ 1269008 w 1269007"/>
                <a:gd name="connsiteY6" fmla="*/ 237027 h 23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9007" h="237027">
                  <a:moveTo>
                    <a:pt x="1269008" y="237027"/>
                  </a:moveTo>
                  <a:lnTo>
                    <a:pt x="118514" y="237027"/>
                  </a:lnTo>
                  <a:cubicBezTo>
                    <a:pt x="53028" y="237027"/>
                    <a:pt x="0" y="183932"/>
                    <a:pt x="0" y="118513"/>
                  </a:cubicBezTo>
                  <a:lnTo>
                    <a:pt x="0" y="118513"/>
                  </a:lnTo>
                  <a:cubicBezTo>
                    <a:pt x="0" y="53028"/>
                    <a:pt x="53095" y="0"/>
                    <a:pt x="118514" y="0"/>
                  </a:cubicBezTo>
                  <a:lnTo>
                    <a:pt x="1269008" y="0"/>
                  </a:lnTo>
                  <a:lnTo>
                    <a:pt x="1269008" y="237027"/>
                  </a:lnTo>
                  <a:close/>
                </a:path>
              </a:pathLst>
            </a:custGeom>
            <a:solidFill>
              <a:srgbClr val="00000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84DB64A-18B9-6B50-A345-422F72E40379}"/>
                </a:ext>
              </a:extLst>
            </p:cNvPr>
            <p:cNvSpPr/>
            <p:nvPr/>
          </p:nvSpPr>
          <p:spPr>
            <a:xfrm>
              <a:off x="4879813" y="4615543"/>
              <a:ext cx="467660" cy="131816"/>
            </a:xfrm>
            <a:custGeom>
              <a:avLst/>
              <a:gdLst>
                <a:gd name="connsiteX0" fmla="*/ 741193 w 741192"/>
                <a:gd name="connsiteY0" fmla="*/ 208914 h 208914"/>
                <a:gd name="connsiteX1" fmla="*/ 104457 w 741192"/>
                <a:gd name="connsiteY1" fmla="*/ 208914 h 208914"/>
                <a:gd name="connsiteX2" fmla="*/ 0 w 741192"/>
                <a:gd name="connsiteY2" fmla="*/ 104457 h 208914"/>
                <a:gd name="connsiteX3" fmla="*/ 0 w 741192"/>
                <a:gd name="connsiteY3" fmla="*/ 104457 h 208914"/>
                <a:gd name="connsiteX4" fmla="*/ 104457 w 741192"/>
                <a:gd name="connsiteY4" fmla="*/ 0 h 208914"/>
                <a:gd name="connsiteX5" fmla="*/ 741193 w 741192"/>
                <a:gd name="connsiteY5" fmla="*/ 0 h 208914"/>
                <a:gd name="connsiteX6" fmla="*/ 741193 w 741192"/>
                <a:gd name="connsiteY6" fmla="*/ 208914 h 20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192" h="208914">
                  <a:moveTo>
                    <a:pt x="741193" y="208914"/>
                  </a:moveTo>
                  <a:lnTo>
                    <a:pt x="104457" y="208914"/>
                  </a:lnTo>
                  <a:cubicBezTo>
                    <a:pt x="46766" y="208914"/>
                    <a:pt x="0" y="162149"/>
                    <a:pt x="0" y="104457"/>
                  </a:cubicBezTo>
                  <a:lnTo>
                    <a:pt x="0" y="104457"/>
                  </a:lnTo>
                  <a:cubicBezTo>
                    <a:pt x="0" y="46766"/>
                    <a:pt x="46766" y="0"/>
                    <a:pt x="104457" y="0"/>
                  </a:cubicBezTo>
                  <a:lnTo>
                    <a:pt x="741193" y="0"/>
                  </a:lnTo>
                  <a:lnTo>
                    <a:pt x="741193" y="208914"/>
                  </a:lnTo>
                  <a:close/>
                </a:path>
              </a:pathLst>
            </a:custGeom>
            <a:solidFill>
              <a:srgbClr val="DEF0F4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F1D675E-4706-A539-E39C-4D12F4BACE7B}"/>
                </a:ext>
              </a:extLst>
            </p:cNvPr>
            <p:cNvSpPr/>
            <p:nvPr/>
          </p:nvSpPr>
          <p:spPr>
            <a:xfrm>
              <a:off x="5984818" y="3294398"/>
              <a:ext cx="469342" cy="483006"/>
            </a:xfrm>
            <a:custGeom>
              <a:avLst/>
              <a:gdLst>
                <a:gd name="connsiteX0" fmla="*/ 343291 w 743857"/>
                <a:gd name="connsiteY0" fmla="*/ 0 h 765511"/>
                <a:gd name="connsiteX1" fmla="*/ 147367 w 743857"/>
                <a:gd name="connsiteY1" fmla="*/ 368798 h 765511"/>
                <a:gd name="connsiteX2" fmla="*/ 49106 w 743857"/>
                <a:gd name="connsiteY2" fmla="*/ 676640 h 765511"/>
                <a:gd name="connsiteX3" fmla="*/ 682777 w 743857"/>
                <a:gd name="connsiteY3" fmla="*/ 586572 h 765511"/>
                <a:gd name="connsiteX4" fmla="*/ 576321 w 743857"/>
                <a:gd name="connsiteY4" fmla="*/ 154288 h 765511"/>
                <a:gd name="connsiteX5" fmla="*/ 343291 w 743857"/>
                <a:gd name="connsiteY5" fmla="*/ 0 h 765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7" h="765511">
                  <a:moveTo>
                    <a:pt x="343291" y="0"/>
                  </a:moveTo>
                  <a:cubicBezTo>
                    <a:pt x="343291" y="0"/>
                    <a:pt x="26189" y="128040"/>
                    <a:pt x="147367" y="368798"/>
                  </a:cubicBezTo>
                  <a:cubicBezTo>
                    <a:pt x="147367" y="368798"/>
                    <a:pt x="-103183" y="491575"/>
                    <a:pt x="49106" y="676640"/>
                  </a:cubicBezTo>
                  <a:cubicBezTo>
                    <a:pt x="201394" y="861638"/>
                    <a:pt x="581784" y="721207"/>
                    <a:pt x="682777" y="586572"/>
                  </a:cubicBezTo>
                  <a:cubicBezTo>
                    <a:pt x="751527" y="494906"/>
                    <a:pt x="810484" y="226368"/>
                    <a:pt x="576321" y="154288"/>
                  </a:cubicBezTo>
                  <a:cubicBezTo>
                    <a:pt x="342225" y="82207"/>
                    <a:pt x="343291" y="0"/>
                    <a:pt x="343291" y="0"/>
                  </a:cubicBezTo>
                  <a:close/>
                </a:path>
              </a:pathLst>
            </a:custGeom>
            <a:solidFill>
              <a:srgbClr val="00000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B606FA4-1D24-6C49-57D4-5FC6A834FE2A}"/>
                </a:ext>
              </a:extLst>
            </p:cNvPr>
            <p:cNvSpPr/>
            <p:nvPr/>
          </p:nvSpPr>
          <p:spPr>
            <a:xfrm>
              <a:off x="4233874" y="4906077"/>
              <a:ext cx="3886210" cy="54853"/>
            </a:xfrm>
            <a:custGeom>
              <a:avLst/>
              <a:gdLst>
                <a:gd name="connsiteX0" fmla="*/ 0 w 7120408"/>
                <a:gd name="connsiteY0" fmla="*/ 0 h 105922"/>
                <a:gd name="connsiteX1" fmla="*/ 7120408 w 7120408"/>
                <a:gd name="connsiteY1" fmla="*/ 0 h 105922"/>
                <a:gd name="connsiteX2" fmla="*/ 7120408 w 7120408"/>
                <a:gd name="connsiteY2" fmla="*/ 105923 h 105922"/>
                <a:gd name="connsiteX3" fmla="*/ 0 w 7120408"/>
                <a:gd name="connsiteY3" fmla="*/ 105923 h 105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0408" h="105922">
                  <a:moveTo>
                    <a:pt x="0" y="0"/>
                  </a:moveTo>
                  <a:lnTo>
                    <a:pt x="7120408" y="0"/>
                  </a:lnTo>
                  <a:lnTo>
                    <a:pt x="7120408" y="105923"/>
                  </a:lnTo>
                  <a:lnTo>
                    <a:pt x="0" y="105923"/>
                  </a:lnTo>
                  <a:close/>
                </a:path>
              </a:pathLst>
            </a:custGeom>
            <a:solidFill>
              <a:srgbClr val="30355C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87EE9DD-8B60-6CAC-E1D6-64DF0A561A0B}"/>
                </a:ext>
              </a:extLst>
            </p:cNvPr>
            <p:cNvSpPr/>
            <p:nvPr/>
          </p:nvSpPr>
          <p:spPr>
            <a:xfrm>
              <a:off x="5227834" y="4299538"/>
              <a:ext cx="1204182" cy="577351"/>
            </a:xfrm>
            <a:custGeom>
              <a:avLst/>
              <a:gdLst>
                <a:gd name="connsiteX0" fmla="*/ 1113213 w 1908499"/>
                <a:gd name="connsiteY0" fmla="*/ 0 h 915038"/>
                <a:gd name="connsiteX1" fmla="*/ 75369 w 1908499"/>
                <a:gd name="connsiteY1" fmla="*/ 390182 h 915038"/>
                <a:gd name="connsiteX2" fmla="*/ 1908500 w 1908499"/>
                <a:gd name="connsiteY2" fmla="*/ 893415 h 915038"/>
                <a:gd name="connsiteX3" fmla="*/ 1901371 w 1908499"/>
                <a:gd name="connsiteY3" fmla="*/ 537208 h 915038"/>
                <a:gd name="connsiteX4" fmla="*/ 1229128 w 1908499"/>
                <a:gd name="connsiteY4" fmla="*/ 282727 h 915038"/>
                <a:gd name="connsiteX5" fmla="*/ 1113213 w 1908499"/>
                <a:gd name="connsiteY5" fmla="*/ 0 h 91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8499" h="915038">
                  <a:moveTo>
                    <a:pt x="1113213" y="0"/>
                  </a:moveTo>
                  <a:cubicBezTo>
                    <a:pt x="1113213" y="0"/>
                    <a:pt x="321457" y="130038"/>
                    <a:pt x="75369" y="390182"/>
                  </a:cubicBezTo>
                  <a:cubicBezTo>
                    <a:pt x="-95839" y="572516"/>
                    <a:pt x="-149333" y="1017858"/>
                    <a:pt x="1908500" y="893415"/>
                  </a:cubicBezTo>
                  <a:cubicBezTo>
                    <a:pt x="1901371" y="537208"/>
                    <a:pt x="1901371" y="537208"/>
                    <a:pt x="1901371" y="537208"/>
                  </a:cubicBezTo>
                  <a:cubicBezTo>
                    <a:pt x="1229128" y="282727"/>
                    <a:pt x="1229128" y="282727"/>
                    <a:pt x="1229128" y="282727"/>
                  </a:cubicBezTo>
                  <a:cubicBezTo>
                    <a:pt x="1113213" y="0"/>
                    <a:pt x="1113213" y="0"/>
                    <a:pt x="1113213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A3960FD-B5ED-8945-8401-413D06946820}"/>
                </a:ext>
              </a:extLst>
            </p:cNvPr>
            <p:cNvSpPr/>
            <p:nvPr/>
          </p:nvSpPr>
          <p:spPr>
            <a:xfrm>
              <a:off x="5084977" y="4709193"/>
              <a:ext cx="432101" cy="196589"/>
            </a:xfrm>
            <a:custGeom>
              <a:avLst/>
              <a:gdLst>
                <a:gd name="connsiteX0" fmla="*/ 684834 w 684834"/>
                <a:gd name="connsiteY0" fmla="*/ 311573 h 311572"/>
                <a:gd name="connsiteX1" fmla="*/ 156952 w 684834"/>
                <a:gd name="connsiteY1" fmla="*/ 311573 h 311572"/>
                <a:gd name="connsiteX2" fmla="*/ 0 w 684834"/>
                <a:gd name="connsiteY2" fmla="*/ 156685 h 311572"/>
                <a:gd name="connsiteX3" fmla="*/ 156952 w 684834"/>
                <a:gd name="connsiteY3" fmla="*/ 0 h 311572"/>
                <a:gd name="connsiteX4" fmla="*/ 684834 w 684834"/>
                <a:gd name="connsiteY4" fmla="*/ 0 h 311572"/>
                <a:gd name="connsiteX5" fmla="*/ 684834 w 684834"/>
                <a:gd name="connsiteY5" fmla="*/ 311573 h 31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834" h="311572">
                  <a:moveTo>
                    <a:pt x="684834" y="311573"/>
                  </a:moveTo>
                  <a:cubicBezTo>
                    <a:pt x="156952" y="311573"/>
                    <a:pt x="156952" y="311573"/>
                    <a:pt x="156952" y="311573"/>
                  </a:cubicBezTo>
                  <a:cubicBezTo>
                    <a:pt x="71348" y="311573"/>
                    <a:pt x="0" y="242157"/>
                    <a:pt x="0" y="156685"/>
                  </a:cubicBezTo>
                  <a:cubicBezTo>
                    <a:pt x="0" y="69416"/>
                    <a:pt x="71348" y="0"/>
                    <a:pt x="156952" y="0"/>
                  </a:cubicBezTo>
                  <a:cubicBezTo>
                    <a:pt x="684834" y="0"/>
                    <a:pt x="684834" y="0"/>
                    <a:pt x="684834" y="0"/>
                  </a:cubicBezTo>
                  <a:cubicBezTo>
                    <a:pt x="684834" y="311573"/>
                    <a:pt x="684834" y="311573"/>
                    <a:pt x="684834" y="311573"/>
                  </a:cubicBezTo>
                </a:path>
              </a:pathLst>
            </a:custGeom>
            <a:solidFill>
              <a:srgbClr val="443789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CB60C7A-9276-BF7D-F68D-A8E499D3C1AC}"/>
                </a:ext>
              </a:extLst>
            </p:cNvPr>
            <p:cNvSpPr/>
            <p:nvPr/>
          </p:nvSpPr>
          <p:spPr>
            <a:xfrm>
              <a:off x="5181149" y="4748074"/>
              <a:ext cx="335929" cy="119878"/>
            </a:xfrm>
            <a:custGeom>
              <a:avLst/>
              <a:gdLst>
                <a:gd name="connsiteX0" fmla="*/ 532412 w 532411"/>
                <a:gd name="connsiteY0" fmla="*/ 189995 h 189994"/>
                <a:gd name="connsiteX1" fmla="*/ 94398 w 532411"/>
                <a:gd name="connsiteY1" fmla="*/ 189995 h 189994"/>
                <a:gd name="connsiteX2" fmla="*/ 0 w 532411"/>
                <a:gd name="connsiteY2" fmla="*/ 94997 h 189994"/>
                <a:gd name="connsiteX3" fmla="*/ 94398 w 532411"/>
                <a:gd name="connsiteY3" fmla="*/ 0 h 189994"/>
                <a:gd name="connsiteX4" fmla="*/ 532412 w 532411"/>
                <a:gd name="connsiteY4" fmla="*/ 0 h 189994"/>
                <a:gd name="connsiteX5" fmla="*/ 532412 w 532411"/>
                <a:gd name="connsiteY5" fmla="*/ 189995 h 18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411" h="189994">
                  <a:moveTo>
                    <a:pt x="532412" y="189995"/>
                  </a:moveTo>
                  <a:cubicBezTo>
                    <a:pt x="94398" y="189995"/>
                    <a:pt x="94398" y="189995"/>
                    <a:pt x="94398" y="189995"/>
                  </a:cubicBezTo>
                  <a:cubicBezTo>
                    <a:pt x="42769" y="189995"/>
                    <a:pt x="0" y="146959"/>
                    <a:pt x="0" y="94997"/>
                  </a:cubicBezTo>
                  <a:cubicBezTo>
                    <a:pt x="0" y="41237"/>
                    <a:pt x="42769" y="0"/>
                    <a:pt x="94398" y="0"/>
                  </a:cubicBezTo>
                  <a:cubicBezTo>
                    <a:pt x="532412" y="0"/>
                    <a:pt x="532412" y="0"/>
                    <a:pt x="532412" y="0"/>
                  </a:cubicBezTo>
                  <a:cubicBezTo>
                    <a:pt x="532412" y="189995"/>
                    <a:pt x="532412" y="189995"/>
                    <a:pt x="532412" y="189995"/>
                  </a:cubicBezTo>
                </a:path>
              </a:pathLst>
            </a:custGeom>
            <a:solidFill>
              <a:srgbClr val="22211B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823B60E-5E60-9591-FD8E-3C173DE5E8B0}"/>
                </a:ext>
              </a:extLst>
            </p:cNvPr>
            <p:cNvSpPr/>
            <p:nvPr/>
          </p:nvSpPr>
          <p:spPr>
            <a:xfrm>
              <a:off x="5103388" y="4710245"/>
              <a:ext cx="413732" cy="195538"/>
            </a:xfrm>
            <a:custGeom>
              <a:avLst/>
              <a:gdLst>
                <a:gd name="connsiteX0" fmla="*/ 655655 w 655721"/>
                <a:gd name="connsiteY0" fmla="*/ 0 h 309907"/>
                <a:gd name="connsiteX1" fmla="*/ 655655 w 655721"/>
                <a:gd name="connsiteY1" fmla="*/ 0 h 309907"/>
                <a:gd name="connsiteX2" fmla="*/ 493507 w 655721"/>
                <a:gd name="connsiteY2" fmla="*/ 60556 h 309907"/>
                <a:gd name="connsiteX3" fmla="*/ 655655 w 655721"/>
                <a:gd name="connsiteY3" fmla="*/ 60556 h 309907"/>
                <a:gd name="connsiteX4" fmla="*/ 655655 w 655721"/>
                <a:gd name="connsiteY4" fmla="*/ 249351 h 309907"/>
                <a:gd name="connsiteX5" fmla="*/ 217375 w 655721"/>
                <a:gd name="connsiteY5" fmla="*/ 249351 h 309907"/>
                <a:gd name="connsiteX6" fmla="*/ 131837 w 655721"/>
                <a:gd name="connsiteY6" fmla="*/ 194125 h 309907"/>
                <a:gd name="connsiteX7" fmla="*/ 0 w 655721"/>
                <a:gd name="connsiteY7" fmla="*/ 242223 h 309907"/>
                <a:gd name="connsiteX8" fmla="*/ 128307 w 655721"/>
                <a:gd name="connsiteY8" fmla="*/ 309907 h 309907"/>
                <a:gd name="connsiteX9" fmla="*/ 655722 w 655721"/>
                <a:gd name="connsiteY9" fmla="*/ 309907 h 309907"/>
                <a:gd name="connsiteX10" fmla="*/ 655655 w 655721"/>
                <a:gd name="connsiteY10" fmla="*/ 0 h 30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5721" h="309907">
                  <a:moveTo>
                    <a:pt x="655655" y="0"/>
                  </a:moveTo>
                  <a:lnTo>
                    <a:pt x="655655" y="0"/>
                  </a:lnTo>
                  <a:cubicBezTo>
                    <a:pt x="493507" y="60556"/>
                    <a:pt x="493507" y="60556"/>
                    <a:pt x="493507" y="60556"/>
                  </a:cubicBezTo>
                  <a:cubicBezTo>
                    <a:pt x="655655" y="60556"/>
                    <a:pt x="655655" y="60556"/>
                    <a:pt x="655655" y="60556"/>
                  </a:cubicBezTo>
                  <a:cubicBezTo>
                    <a:pt x="655655" y="249351"/>
                    <a:pt x="655655" y="249351"/>
                    <a:pt x="655655" y="249351"/>
                  </a:cubicBezTo>
                  <a:cubicBezTo>
                    <a:pt x="217375" y="249351"/>
                    <a:pt x="217375" y="249351"/>
                    <a:pt x="217375" y="249351"/>
                  </a:cubicBezTo>
                  <a:cubicBezTo>
                    <a:pt x="179936" y="249351"/>
                    <a:pt x="146093" y="226235"/>
                    <a:pt x="131837" y="194125"/>
                  </a:cubicBezTo>
                  <a:cubicBezTo>
                    <a:pt x="0" y="242223"/>
                    <a:pt x="0" y="242223"/>
                    <a:pt x="0" y="242223"/>
                  </a:cubicBezTo>
                  <a:cubicBezTo>
                    <a:pt x="28513" y="283193"/>
                    <a:pt x="74812" y="309907"/>
                    <a:pt x="128307" y="309907"/>
                  </a:cubicBezTo>
                  <a:cubicBezTo>
                    <a:pt x="655722" y="309907"/>
                    <a:pt x="655722" y="309907"/>
                    <a:pt x="655722" y="309907"/>
                  </a:cubicBezTo>
                  <a:cubicBezTo>
                    <a:pt x="655655" y="0"/>
                    <a:pt x="655655" y="0"/>
                    <a:pt x="655655" y="0"/>
                  </a:cubicBezTo>
                </a:path>
              </a:pathLst>
            </a:custGeom>
            <a:solidFill>
              <a:srgbClr val="2B2254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0767E58-B09D-EAA9-C407-2A7BCC3B2074}"/>
                </a:ext>
              </a:extLst>
            </p:cNvPr>
            <p:cNvSpPr/>
            <p:nvPr/>
          </p:nvSpPr>
          <p:spPr>
            <a:xfrm>
              <a:off x="5186529" y="4748074"/>
              <a:ext cx="330549" cy="119878"/>
            </a:xfrm>
            <a:custGeom>
              <a:avLst/>
              <a:gdLst>
                <a:gd name="connsiteX0" fmla="*/ 523885 w 523884"/>
                <a:gd name="connsiteY0" fmla="*/ 0 h 189994"/>
                <a:gd name="connsiteX1" fmla="*/ 361736 w 523884"/>
                <a:gd name="connsiteY1" fmla="*/ 0 h 189994"/>
                <a:gd name="connsiteX2" fmla="*/ 0 w 523884"/>
                <a:gd name="connsiteY2" fmla="*/ 134435 h 189994"/>
                <a:gd name="connsiteX3" fmla="*/ 85538 w 523884"/>
                <a:gd name="connsiteY3" fmla="*/ 189995 h 189994"/>
                <a:gd name="connsiteX4" fmla="*/ 523885 w 523884"/>
                <a:gd name="connsiteY4" fmla="*/ 189995 h 189994"/>
                <a:gd name="connsiteX5" fmla="*/ 523885 w 523884"/>
                <a:gd name="connsiteY5" fmla="*/ 0 h 18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3884" h="189994">
                  <a:moveTo>
                    <a:pt x="523885" y="0"/>
                  </a:moveTo>
                  <a:cubicBezTo>
                    <a:pt x="361736" y="0"/>
                    <a:pt x="361736" y="0"/>
                    <a:pt x="361736" y="0"/>
                  </a:cubicBezTo>
                  <a:cubicBezTo>
                    <a:pt x="0" y="134435"/>
                    <a:pt x="0" y="134435"/>
                    <a:pt x="0" y="134435"/>
                  </a:cubicBezTo>
                  <a:cubicBezTo>
                    <a:pt x="14256" y="166678"/>
                    <a:pt x="48098" y="189995"/>
                    <a:pt x="85538" y="189995"/>
                  </a:cubicBezTo>
                  <a:cubicBezTo>
                    <a:pt x="523885" y="189995"/>
                    <a:pt x="523885" y="189995"/>
                    <a:pt x="523885" y="189995"/>
                  </a:cubicBezTo>
                  <a:cubicBezTo>
                    <a:pt x="523885" y="0"/>
                    <a:pt x="523885" y="0"/>
                    <a:pt x="523885" y="0"/>
                  </a:cubicBezTo>
                </a:path>
              </a:pathLst>
            </a:custGeom>
            <a:solidFill>
              <a:srgbClr val="151411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174975-9E3C-5DAA-C9B2-07696D35D4F2}"/>
                </a:ext>
              </a:extLst>
            </p:cNvPr>
            <p:cNvSpPr/>
            <p:nvPr/>
          </p:nvSpPr>
          <p:spPr>
            <a:xfrm>
              <a:off x="5264334" y="4769679"/>
              <a:ext cx="8659" cy="75618"/>
            </a:xfrm>
            <a:custGeom>
              <a:avLst/>
              <a:gdLst>
                <a:gd name="connsiteX0" fmla="*/ 0 w 13723"/>
                <a:gd name="connsiteY0" fmla="*/ 0 h 119845"/>
                <a:gd name="connsiteX1" fmla="*/ 13723 w 13723"/>
                <a:gd name="connsiteY1" fmla="*/ 0 h 119845"/>
                <a:gd name="connsiteX2" fmla="*/ 13723 w 13723"/>
                <a:gd name="connsiteY2" fmla="*/ 119846 h 119845"/>
                <a:gd name="connsiteX3" fmla="*/ 0 w 13723"/>
                <a:gd name="connsiteY3" fmla="*/ 119846 h 119845"/>
                <a:gd name="connsiteX4" fmla="*/ 0 w 13723"/>
                <a:gd name="connsiteY4" fmla="*/ 0 h 11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23" h="119845">
                  <a:moveTo>
                    <a:pt x="0" y="0"/>
                  </a:moveTo>
                  <a:lnTo>
                    <a:pt x="13723" y="0"/>
                  </a:lnTo>
                  <a:lnTo>
                    <a:pt x="13723" y="119846"/>
                  </a:lnTo>
                  <a:lnTo>
                    <a:pt x="0" y="1198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BDBD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FD237F1-D8C3-56DA-29CE-B3404FD82303}"/>
                </a:ext>
              </a:extLst>
            </p:cNvPr>
            <p:cNvSpPr/>
            <p:nvPr/>
          </p:nvSpPr>
          <p:spPr>
            <a:xfrm>
              <a:off x="5320489" y="4769679"/>
              <a:ext cx="8659" cy="75618"/>
            </a:xfrm>
            <a:custGeom>
              <a:avLst/>
              <a:gdLst>
                <a:gd name="connsiteX0" fmla="*/ 0 w 13723"/>
                <a:gd name="connsiteY0" fmla="*/ 0 h 119845"/>
                <a:gd name="connsiteX1" fmla="*/ 13724 w 13723"/>
                <a:gd name="connsiteY1" fmla="*/ 0 h 119845"/>
                <a:gd name="connsiteX2" fmla="*/ 13724 w 13723"/>
                <a:gd name="connsiteY2" fmla="*/ 119846 h 119845"/>
                <a:gd name="connsiteX3" fmla="*/ 0 w 13723"/>
                <a:gd name="connsiteY3" fmla="*/ 119846 h 119845"/>
                <a:gd name="connsiteX4" fmla="*/ 0 w 13723"/>
                <a:gd name="connsiteY4" fmla="*/ 0 h 11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23" h="119845">
                  <a:moveTo>
                    <a:pt x="0" y="0"/>
                  </a:moveTo>
                  <a:lnTo>
                    <a:pt x="13724" y="0"/>
                  </a:lnTo>
                  <a:lnTo>
                    <a:pt x="13724" y="119846"/>
                  </a:lnTo>
                  <a:lnTo>
                    <a:pt x="0" y="1198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BDBD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80F9408-A9C5-1A70-1DA7-F817E8C19C0E}"/>
                </a:ext>
              </a:extLst>
            </p:cNvPr>
            <p:cNvSpPr/>
            <p:nvPr/>
          </p:nvSpPr>
          <p:spPr>
            <a:xfrm>
              <a:off x="5376688" y="4769679"/>
              <a:ext cx="9709" cy="75618"/>
            </a:xfrm>
            <a:custGeom>
              <a:avLst/>
              <a:gdLst>
                <a:gd name="connsiteX0" fmla="*/ 0 w 15388"/>
                <a:gd name="connsiteY0" fmla="*/ 0 h 119845"/>
                <a:gd name="connsiteX1" fmla="*/ 15389 w 15388"/>
                <a:gd name="connsiteY1" fmla="*/ 0 h 119845"/>
                <a:gd name="connsiteX2" fmla="*/ 15389 w 15388"/>
                <a:gd name="connsiteY2" fmla="*/ 119846 h 119845"/>
                <a:gd name="connsiteX3" fmla="*/ 0 w 15388"/>
                <a:gd name="connsiteY3" fmla="*/ 119846 h 119845"/>
                <a:gd name="connsiteX4" fmla="*/ 0 w 15388"/>
                <a:gd name="connsiteY4" fmla="*/ 0 h 11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88" h="119845">
                  <a:moveTo>
                    <a:pt x="0" y="0"/>
                  </a:moveTo>
                  <a:lnTo>
                    <a:pt x="15389" y="0"/>
                  </a:lnTo>
                  <a:lnTo>
                    <a:pt x="15389" y="119846"/>
                  </a:lnTo>
                  <a:lnTo>
                    <a:pt x="0" y="1198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BDBD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63318D-BC7F-EB16-6AE8-2586063CA4D3}"/>
                </a:ext>
              </a:extLst>
            </p:cNvPr>
            <p:cNvSpPr/>
            <p:nvPr/>
          </p:nvSpPr>
          <p:spPr>
            <a:xfrm>
              <a:off x="7009887" y="4688639"/>
              <a:ext cx="456900" cy="196589"/>
            </a:xfrm>
            <a:custGeom>
              <a:avLst/>
              <a:gdLst>
                <a:gd name="connsiteX0" fmla="*/ 0 w 724138"/>
                <a:gd name="connsiteY0" fmla="*/ 0 h 311572"/>
                <a:gd name="connsiteX1" fmla="*/ 567586 w 724138"/>
                <a:gd name="connsiteY1" fmla="*/ 0 h 311572"/>
                <a:gd name="connsiteX2" fmla="*/ 724139 w 724138"/>
                <a:gd name="connsiteY2" fmla="*/ 156685 h 311572"/>
                <a:gd name="connsiteX3" fmla="*/ 567586 w 724138"/>
                <a:gd name="connsiteY3" fmla="*/ 311573 h 311572"/>
                <a:gd name="connsiteX4" fmla="*/ 0 w 724138"/>
                <a:gd name="connsiteY4" fmla="*/ 311573 h 311572"/>
                <a:gd name="connsiteX5" fmla="*/ 0 w 724138"/>
                <a:gd name="connsiteY5" fmla="*/ 0 h 31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138" h="311572">
                  <a:moveTo>
                    <a:pt x="0" y="0"/>
                  </a:moveTo>
                  <a:cubicBezTo>
                    <a:pt x="567586" y="0"/>
                    <a:pt x="567586" y="0"/>
                    <a:pt x="567586" y="0"/>
                  </a:cubicBezTo>
                  <a:cubicBezTo>
                    <a:pt x="652991" y="0"/>
                    <a:pt x="724139" y="69416"/>
                    <a:pt x="724139" y="156685"/>
                  </a:cubicBezTo>
                  <a:cubicBezTo>
                    <a:pt x="724139" y="242157"/>
                    <a:pt x="652991" y="311573"/>
                    <a:pt x="567586" y="311573"/>
                  </a:cubicBezTo>
                  <a:cubicBezTo>
                    <a:pt x="0" y="311573"/>
                    <a:pt x="0" y="311573"/>
                    <a:pt x="0" y="31157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0673D1D-108D-DDFF-2371-3E544AF754B7}"/>
                </a:ext>
              </a:extLst>
            </p:cNvPr>
            <p:cNvSpPr/>
            <p:nvPr/>
          </p:nvSpPr>
          <p:spPr>
            <a:xfrm>
              <a:off x="7009887" y="4688639"/>
              <a:ext cx="431008" cy="196589"/>
            </a:xfrm>
            <a:custGeom>
              <a:avLst/>
              <a:gdLst>
                <a:gd name="connsiteX0" fmla="*/ 0 w 683101"/>
                <a:gd name="connsiteY0" fmla="*/ 0 h 311572"/>
                <a:gd name="connsiteX1" fmla="*/ 526549 w 683101"/>
                <a:gd name="connsiteY1" fmla="*/ 0 h 311572"/>
                <a:gd name="connsiteX2" fmla="*/ 683102 w 683101"/>
                <a:gd name="connsiteY2" fmla="*/ 156685 h 311572"/>
                <a:gd name="connsiteX3" fmla="*/ 526549 w 683101"/>
                <a:gd name="connsiteY3" fmla="*/ 311573 h 311572"/>
                <a:gd name="connsiteX4" fmla="*/ 0 w 683101"/>
                <a:gd name="connsiteY4" fmla="*/ 311573 h 311572"/>
                <a:gd name="connsiteX5" fmla="*/ 0 w 683101"/>
                <a:gd name="connsiteY5" fmla="*/ 0 h 31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101" h="311572">
                  <a:moveTo>
                    <a:pt x="0" y="0"/>
                  </a:moveTo>
                  <a:cubicBezTo>
                    <a:pt x="526549" y="0"/>
                    <a:pt x="526549" y="0"/>
                    <a:pt x="526549" y="0"/>
                  </a:cubicBezTo>
                  <a:cubicBezTo>
                    <a:pt x="613686" y="0"/>
                    <a:pt x="683102" y="69416"/>
                    <a:pt x="683102" y="156685"/>
                  </a:cubicBezTo>
                  <a:cubicBezTo>
                    <a:pt x="683102" y="242157"/>
                    <a:pt x="613753" y="311573"/>
                    <a:pt x="526549" y="311573"/>
                  </a:cubicBezTo>
                  <a:cubicBezTo>
                    <a:pt x="0" y="311573"/>
                    <a:pt x="0" y="311573"/>
                    <a:pt x="0" y="31157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43789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6DE735B-0B4A-708A-7D2A-A7B58A8954C0}"/>
                </a:ext>
              </a:extLst>
            </p:cNvPr>
            <p:cNvSpPr/>
            <p:nvPr/>
          </p:nvSpPr>
          <p:spPr>
            <a:xfrm>
              <a:off x="7008836" y="4844204"/>
              <a:ext cx="434202" cy="42117"/>
            </a:xfrm>
            <a:custGeom>
              <a:avLst/>
              <a:gdLst>
                <a:gd name="connsiteX0" fmla="*/ 688165 w 688164"/>
                <a:gd name="connsiteY0" fmla="*/ 10525 h 66751"/>
                <a:gd name="connsiteX1" fmla="*/ 649060 w 688164"/>
                <a:gd name="connsiteY1" fmla="*/ 43901 h 66751"/>
                <a:gd name="connsiteX2" fmla="*/ 649060 w 688164"/>
                <a:gd name="connsiteY2" fmla="*/ 43901 h 66751"/>
                <a:gd name="connsiteX3" fmla="*/ 688165 w 688164"/>
                <a:gd name="connsiteY3" fmla="*/ 10525 h 66751"/>
                <a:gd name="connsiteX4" fmla="*/ 688165 w 688164"/>
                <a:gd name="connsiteY4" fmla="*/ 10525 h 66751"/>
                <a:gd name="connsiteX5" fmla="*/ 1732 w 688164"/>
                <a:gd name="connsiteY5" fmla="*/ 0 h 66751"/>
                <a:gd name="connsiteX6" fmla="*/ 0 w 688164"/>
                <a:gd name="connsiteY6" fmla="*/ 0 h 66751"/>
                <a:gd name="connsiteX7" fmla="*/ 0 w 688164"/>
                <a:gd name="connsiteY7" fmla="*/ 66751 h 66751"/>
                <a:gd name="connsiteX8" fmla="*/ 380589 w 688164"/>
                <a:gd name="connsiteY8" fmla="*/ 66751 h 66751"/>
                <a:gd name="connsiteX9" fmla="*/ 382388 w 688164"/>
                <a:gd name="connsiteY9" fmla="*/ 65019 h 66751"/>
                <a:gd name="connsiteX10" fmla="*/ 1799 w 688164"/>
                <a:gd name="connsiteY10" fmla="*/ 65019 h 66751"/>
                <a:gd name="connsiteX11" fmla="*/ 1732 w 688164"/>
                <a:gd name="connsiteY11" fmla="*/ 0 h 6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164" h="66751">
                  <a:moveTo>
                    <a:pt x="688165" y="10525"/>
                  </a:moveTo>
                  <a:cubicBezTo>
                    <a:pt x="677506" y="24582"/>
                    <a:pt x="663250" y="35107"/>
                    <a:pt x="649060" y="43901"/>
                  </a:cubicBezTo>
                  <a:lnTo>
                    <a:pt x="649060" y="43901"/>
                  </a:lnTo>
                  <a:cubicBezTo>
                    <a:pt x="665049" y="35107"/>
                    <a:pt x="677506" y="24582"/>
                    <a:pt x="688165" y="10525"/>
                  </a:cubicBezTo>
                  <a:lnTo>
                    <a:pt x="688165" y="10525"/>
                  </a:lnTo>
                  <a:moveTo>
                    <a:pt x="1732" y="0"/>
                  </a:moveTo>
                  <a:lnTo>
                    <a:pt x="0" y="0"/>
                  </a:lnTo>
                  <a:cubicBezTo>
                    <a:pt x="0" y="66751"/>
                    <a:pt x="0" y="66751"/>
                    <a:pt x="0" y="66751"/>
                  </a:cubicBezTo>
                  <a:cubicBezTo>
                    <a:pt x="380589" y="66751"/>
                    <a:pt x="380589" y="66751"/>
                    <a:pt x="380589" y="66751"/>
                  </a:cubicBezTo>
                  <a:cubicBezTo>
                    <a:pt x="380589" y="66751"/>
                    <a:pt x="380589" y="66751"/>
                    <a:pt x="382388" y="65019"/>
                  </a:cubicBezTo>
                  <a:cubicBezTo>
                    <a:pt x="1799" y="65019"/>
                    <a:pt x="1799" y="65019"/>
                    <a:pt x="1799" y="65019"/>
                  </a:cubicBezTo>
                  <a:cubicBezTo>
                    <a:pt x="1732" y="0"/>
                    <a:pt x="1732" y="0"/>
                    <a:pt x="1732" y="0"/>
                  </a:cubicBezTo>
                </a:path>
              </a:pathLst>
            </a:custGeom>
            <a:solidFill>
              <a:srgbClr val="923A2B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28E614F6-AC85-9A60-DB8D-DBC3F270C7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04507" y="4826920"/>
              <a:ext cx="6481" cy="21605"/>
            </a:xfrm>
            <a:custGeom>
              <a:avLst/>
              <a:gdLst>
                <a:gd name="connsiteX0" fmla="*/ 754 w 10272"/>
                <a:gd name="connsiteY0" fmla="*/ 552 h 34241"/>
                <a:gd name="connsiteX1" fmla="*/ 11027 w 10272"/>
                <a:gd name="connsiteY1" fmla="*/ 552 h 34241"/>
                <a:gd name="connsiteX2" fmla="*/ 11027 w 10272"/>
                <a:gd name="connsiteY2" fmla="*/ 34794 h 34241"/>
                <a:gd name="connsiteX3" fmla="*/ 754 w 10272"/>
                <a:gd name="connsiteY3" fmla="*/ 34794 h 3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72" h="34241">
                  <a:moveTo>
                    <a:pt x="754" y="552"/>
                  </a:moveTo>
                  <a:lnTo>
                    <a:pt x="11027" y="552"/>
                  </a:lnTo>
                  <a:lnTo>
                    <a:pt x="11027" y="34794"/>
                  </a:lnTo>
                  <a:lnTo>
                    <a:pt x="754" y="34794"/>
                  </a:lnTo>
                  <a:close/>
                </a:path>
              </a:pathLst>
            </a:custGeom>
          </p:spPr>
        </p:pic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EE3F9F5-F48D-2DCD-8AFB-AC396C272065}"/>
                </a:ext>
              </a:extLst>
            </p:cNvPr>
            <p:cNvSpPr/>
            <p:nvPr/>
          </p:nvSpPr>
          <p:spPr>
            <a:xfrm>
              <a:off x="6973908" y="4736179"/>
              <a:ext cx="413690" cy="149092"/>
            </a:xfrm>
            <a:custGeom>
              <a:avLst/>
              <a:gdLst>
                <a:gd name="connsiteX0" fmla="*/ 197256 w 655655"/>
                <a:gd name="connsiteY0" fmla="*/ 0 h 236294"/>
                <a:gd name="connsiteX1" fmla="*/ 0 w 655655"/>
                <a:gd name="connsiteY1" fmla="*/ 149224 h 236294"/>
                <a:gd name="connsiteX2" fmla="*/ 0 w 655655"/>
                <a:gd name="connsiteY2" fmla="*/ 236294 h 236294"/>
                <a:gd name="connsiteX3" fmla="*/ 525950 w 655655"/>
                <a:gd name="connsiteY3" fmla="*/ 236294 h 236294"/>
                <a:gd name="connsiteX4" fmla="*/ 655655 w 655655"/>
                <a:gd name="connsiteY4" fmla="*/ 168810 h 236294"/>
                <a:gd name="connsiteX5" fmla="*/ 197256 w 655655"/>
                <a:gd name="connsiteY5" fmla="*/ 0 h 2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655" h="236294">
                  <a:moveTo>
                    <a:pt x="197256" y="0"/>
                  </a:moveTo>
                  <a:cubicBezTo>
                    <a:pt x="138632" y="60423"/>
                    <a:pt x="67551" y="110119"/>
                    <a:pt x="0" y="149224"/>
                  </a:cubicBezTo>
                  <a:cubicBezTo>
                    <a:pt x="0" y="236294"/>
                    <a:pt x="0" y="236294"/>
                    <a:pt x="0" y="236294"/>
                  </a:cubicBezTo>
                  <a:cubicBezTo>
                    <a:pt x="525950" y="236294"/>
                    <a:pt x="525950" y="236294"/>
                    <a:pt x="525950" y="236294"/>
                  </a:cubicBezTo>
                  <a:cubicBezTo>
                    <a:pt x="579244" y="236294"/>
                    <a:pt x="627210" y="209647"/>
                    <a:pt x="655655" y="168810"/>
                  </a:cubicBezTo>
                  <a:cubicBezTo>
                    <a:pt x="197256" y="0"/>
                    <a:pt x="197256" y="0"/>
                    <a:pt x="197256" y="0"/>
                  </a:cubicBezTo>
                </a:path>
              </a:pathLst>
            </a:custGeom>
            <a:solidFill>
              <a:srgbClr val="2B2254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A3552BA-B42A-263E-D855-3ED3EDD156BB}"/>
                </a:ext>
              </a:extLst>
            </p:cNvPr>
            <p:cNvSpPr/>
            <p:nvPr/>
          </p:nvSpPr>
          <p:spPr>
            <a:xfrm>
              <a:off x="6976050" y="4727562"/>
              <a:ext cx="335929" cy="119878"/>
            </a:xfrm>
            <a:custGeom>
              <a:avLst/>
              <a:gdLst>
                <a:gd name="connsiteX0" fmla="*/ 0 w 532411"/>
                <a:gd name="connsiteY0" fmla="*/ 0 h 189994"/>
                <a:gd name="connsiteX1" fmla="*/ 438347 w 532411"/>
                <a:gd name="connsiteY1" fmla="*/ 0 h 189994"/>
                <a:gd name="connsiteX2" fmla="*/ 532412 w 532411"/>
                <a:gd name="connsiteY2" fmla="*/ 94997 h 189994"/>
                <a:gd name="connsiteX3" fmla="*/ 438347 w 532411"/>
                <a:gd name="connsiteY3" fmla="*/ 189995 h 189994"/>
                <a:gd name="connsiteX4" fmla="*/ 0 w 532411"/>
                <a:gd name="connsiteY4" fmla="*/ 189995 h 189994"/>
                <a:gd name="connsiteX5" fmla="*/ 0 w 532411"/>
                <a:gd name="connsiteY5" fmla="*/ 0 h 189994"/>
                <a:gd name="connsiteX6" fmla="*/ 0 w 532411"/>
                <a:gd name="connsiteY6" fmla="*/ 0 h 189994"/>
                <a:gd name="connsiteX7" fmla="*/ 0 w 532411"/>
                <a:gd name="connsiteY7" fmla="*/ 0 h 18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411" h="189994">
                  <a:moveTo>
                    <a:pt x="0" y="0"/>
                  </a:moveTo>
                  <a:cubicBezTo>
                    <a:pt x="438347" y="0"/>
                    <a:pt x="438347" y="0"/>
                    <a:pt x="438347" y="0"/>
                  </a:cubicBezTo>
                  <a:cubicBezTo>
                    <a:pt x="489843" y="0"/>
                    <a:pt x="532412" y="41237"/>
                    <a:pt x="532412" y="94997"/>
                  </a:cubicBezTo>
                  <a:cubicBezTo>
                    <a:pt x="532412" y="146959"/>
                    <a:pt x="489843" y="189995"/>
                    <a:pt x="438347" y="189995"/>
                  </a:cubicBezTo>
                  <a:cubicBezTo>
                    <a:pt x="0" y="189995"/>
                    <a:pt x="0" y="189995"/>
                    <a:pt x="0" y="189995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11B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0F5ED49-55A1-68A1-36BA-F8630022B1E3}"/>
                </a:ext>
              </a:extLst>
            </p:cNvPr>
            <p:cNvSpPr/>
            <p:nvPr/>
          </p:nvSpPr>
          <p:spPr>
            <a:xfrm>
              <a:off x="6870211" y="4699441"/>
              <a:ext cx="116642" cy="184736"/>
            </a:xfrm>
            <a:custGeom>
              <a:avLst/>
              <a:gdLst>
                <a:gd name="connsiteX0" fmla="*/ 0 w 184865"/>
                <a:gd name="connsiteY0" fmla="*/ 0 h 292786"/>
                <a:gd name="connsiteX1" fmla="*/ 184865 w 184865"/>
                <a:gd name="connsiteY1" fmla="*/ 0 h 292786"/>
                <a:gd name="connsiteX2" fmla="*/ 184865 w 184865"/>
                <a:gd name="connsiteY2" fmla="*/ 292786 h 292786"/>
                <a:gd name="connsiteX3" fmla="*/ 0 w 184865"/>
                <a:gd name="connsiteY3" fmla="*/ 292786 h 292786"/>
                <a:gd name="connsiteX4" fmla="*/ 0 w 184865"/>
                <a:gd name="connsiteY4" fmla="*/ 0 h 29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65" h="292786">
                  <a:moveTo>
                    <a:pt x="0" y="0"/>
                  </a:moveTo>
                  <a:lnTo>
                    <a:pt x="184865" y="0"/>
                  </a:lnTo>
                  <a:lnTo>
                    <a:pt x="184865" y="292786"/>
                  </a:lnTo>
                  <a:lnTo>
                    <a:pt x="0" y="2927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B3B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88A6A4F-A402-A02C-070D-E233D6E68176}"/>
                </a:ext>
              </a:extLst>
            </p:cNvPr>
            <p:cNvSpPr/>
            <p:nvPr/>
          </p:nvSpPr>
          <p:spPr>
            <a:xfrm>
              <a:off x="5802290" y="3626376"/>
              <a:ext cx="839622" cy="1010267"/>
            </a:xfrm>
            <a:custGeom>
              <a:avLst/>
              <a:gdLst>
                <a:gd name="connsiteX0" fmla="*/ 665356 w 1330711"/>
                <a:gd name="connsiteY0" fmla="*/ 1601166 h 1601165"/>
                <a:gd name="connsiteX1" fmla="*/ 665356 w 1330711"/>
                <a:gd name="connsiteY1" fmla="*/ 1601166 h 1601165"/>
                <a:gd name="connsiteX2" fmla="*/ 26622 w 1330711"/>
                <a:gd name="connsiteY2" fmla="*/ 810542 h 1601165"/>
                <a:gd name="connsiteX3" fmla="*/ 172915 w 1330711"/>
                <a:gd name="connsiteY3" fmla="*/ 343816 h 1601165"/>
                <a:gd name="connsiteX4" fmla="*/ 665356 w 1330711"/>
                <a:gd name="connsiteY4" fmla="*/ 0 h 1601165"/>
                <a:gd name="connsiteX5" fmla="*/ 1157797 w 1330711"/>
                <a:gd name="connsiteY5" fmla="*/ 343816 h 1601165"/>
                <a:gd name="connsiteX6" fmla="*/ 1304090 w 1330711"/>
                <a:gd name="connsiteY6" fmla="*/ 810542 h 1601165"/>
                <a:gd name="connsiteX7" fmla="*/ 665356 w 1330711"/>
                <a:gd name="connsiteY7" fmla="*/ 1601166 h 160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0711" h="1601165">
                  <a:moveTo>
                    <a:pt x="665356" y="1601166"/>
                  </a:moveTo>
                  <a:lnTo>
                    <a:pt x="665356" y="1601166"/>
                  </a:lnTo>
                  <a:cubicBezTo>
                    <a:pt x="222878" y="1601166"/>
                    <a:pt x="-96489" y="1205854"/>
                    <a:pt x="26622" y="810542"/>
                  </a:cubicBezTo>
                  <a:cubicBezTo>
                    <a:pt x="172915" y="343816"/>
                    <a:pt x="172915" y="343816"/>
                    <a:pt x="172915" y="343816"/>
                  </a:cubicBezTo>
                  <a:cubicBezTo>
                    <a:pt x="237135" y="141164"/>
                    <a:pt x="436989" y="0"/>
                    <a:pt x="665356" y="0"/>
                  </a:cubicBezTo>
                  <a:cubicBezTo>
                    <a:pt x="893723" y="0"/>
                    <a:pt x="1095309" y="141164"/>
                    <a:pt x="1157797" y="343816"/>
                  </a:cubicBezTo>
                  <a:cubicBezTo>
                    <a:pt x="1304090" y="810542"/>
                    <a:pt x="1304090" y="810542"/>
                    <a:pt x="1304090" y="810542"/>
                  </a:cubicBezTo>
                  <a:cubicBezTo>
                    <a:pt x="1427200" y="1205854"/>
                    <a:pt x="1107833" y="1601166"/>
                    <a:pt x="665356" y="1601166"/>
                  </a:cubicBezTo>
                </a:path>
              </a:pathLst>
            </a:custGeom>
            <a:solidFill>
              <a:schemeClr val="accent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8A03128-4514-F7AE-6080-50D90277AF0E}"/>
                </a:ext>
              </a:extLst>
            </p:cNvPr>
            <p:cNvSpPr/>
            <p:nvPr/>
          </p:nvSpPr>
          <p:spPr>
            <a:xfrm>
              <a:off x="5438981" y="4716760"/>
              <a:ext cx="117734" cy="184693"/>
            </a:xfrm>
            <a:custGeom>
              <a:avLst/>
              <a:gdLst>
                <a:gd name="connsiteX0" fmla="*/ 0 w 186597"/>
                <a:gd name="connsiteY0" fmla="*/ 0 h 292719"/>
                <a:gd name="connsiteX1" fmla="*/ 186597 w 186597"/>
                <a:gd name="connsiteY1" fmla="*/ 0 h 292719"/>
                <a:gd name="connsiteX2" fmla="*/ 186597 w 186597"/>
                <a:gd name="connsiteY2" fmla="*/ 292720 h 292719"/>
                <a:gd name="connsiteX3" fmla="*/ 0 w 186597"/>
                <a:gd name="connsiteY3" fmla="*/ 292720 h 292719"/>
                <a:gd name="connsiteX4" fmla="*/ 0 w 186597"/>
                <a:gd name="connsiteY4" fmla="*/ 0 h 29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97" h="292719">
                  <a:moveTo>
                    <a:pt x="0" y="0"/>
                  </a:moveTo>
                  <a:lnTo>
                    <a:pt x="186597" y="0"/>
                  </a:lnTo>
                  <a:lnTo>
                    <a:pt x="186597" y="292720"/>
                  </a:lnTo>
                  <a:lnTo>
                    <a:pt x="0" y="292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B3B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87929F6-9A39-93B1-D20D-97703235D08B}"/>
                </a:ext>
              </a:extLst>
            </p:cNvPr>
            <p:cNvSpPr/>
            <p:nvPr/>
          </p:nvSpPr>
          <p:spPr>
            <a:xfrm>
              <a:off x="6162504" y="3514357"/>
              <a:ext cx="98772" cy="158752"/>
            </a:xfrm>
            <a:custGeom>
              <a:avLst/>
              <a:gdLst>
                <a:gd name="connsiteX0" fmla="*/ 48755 w 156543"/>
                <a:gd name="connsiteY0" fmla="*/ 250351 h 251605"/>
                <a:gd name="connsiteX1" fmla="*/ 1257 w 156543"/>
                <a:gd name="connsiteY1" fmla="*/ 178736 h 251605"/>
                <a:gd name="connsiteX2" fmla="*/ 37431 w 156543"/>
                <a:gd name="connsiteY2" fmla="*/ 0 h 251605"/>
                <a:gd name="connsiteX3" fmla="*/ 156544 w 156543"/>
                <a:gd name="connsiteY3" fmla="*/ 24116 h 251605"/>
                <a:gd name="connsiteX4" fmla="*/ 120370 w 156543"/>
                <a:gd name="connsiteY4" fmla="*/ 202852 h 251605"/>
                <a:gd name="connsiteX5" fmla="*/ 48755 w 156543"/>
                <a:gd name="connsiteY5" fmla="*/ 250351 h 25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43" h="251605">
                  <a:moveTo>
                    <a:pt x="48755" y="250351"/>
                  </a:moveTo>
                  <a:cubicBezTo>
                    <a:pt x="15446" y="243622"/>
                    <a:pt x="-5471" y="212045"/>
                    <a:pt x="1257" y="178736"/>
                  </a:cubicBezTo>
                  <a:cubicBezTo>
                    <a:pt x="37431" y="0"/>
                    <a:pt x="37431" y="0"/>
                    <a:pt x="37431" y="0"/>
                  </a:cubicBezTo>
                  <a:cubicBezTo>
                    <a:pt x="156544" y="24116"/>
                    <a:pt x="156544" y="24116"/>
                    <a:pt x="156544" y="24116"/>
                  </a:cubicBezTo>
                  <a:cubicBezTo>
                    <a:pt x="120370" y="202852"/>
                    <a:pt x="120370" y="202852"/>
                    <a:pt x="120370" y="202852"/>
                  </a:cubicBezTo>
                  <a:cubicBezTo>
                    <a:pt x="113642" y="236094"/>
                    <a:pt x="82065" y="257079"/>
                    <a:pt x="48755" y="250351"/>
                  </a:cubicBezTo>
                </a:path>
              </a:pathLst>
            </a:custGeom>
            <a:solidFill>
              <a:srgbClr val="F9B3B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2613B93-C53E-198F-55A8-353BC18659F0}"/>
                </a:ext>
              </a:extLst>
            </p:cNvPr>
            <p:cNvSpPr/>
            <p:nvPr/>
          </p:nvSpPr>
          <p:spPr>
            <a:xfrm>
              <a:off x="5685624" y="3708675"/>
              <a:ext cx="594610" cy="871686"/>
            </a:xfrm>
            <a:custGeom>
              <a:avLst/>
              <a:gdLst>
                <a:gd name="connsiteX0" fmla="*/ 505311 w 942392"/>
                <a:gd name="connsiteY0" fmla="*/ 2 h 1381527"/>
                <a:gd name="connsiteX1" fmla="*/ 364880 w 942392"/>
                <a:gd name="connsiteY1" fmla="*/ 274668 h 1381527"/>
                <a:gd name="connsiteX2" fmla="*/ 286471 w 942392"/>
                <a:gd name="connsiteY2" fmla="*/ 843254 h 1381527"/>
                <a:gd name="connsiteX3" fmla="*/ 942392 w 942392"/>
                <a:gd name="connsiteY3" fmla="*/ 1044640 h 1381527"/>
                <a:gd name="connsiteX4" fmla="*/ 892495 w 942392"/>
                <a:gd name="connsiteY4" fmla="*/ 1381528 h 1381527"/>
                <a:gd name="connsiteX5" fmla="*/ 172420 w 942392"/>
                <a:gd name="connsiteY5" fmla="*/ 1187270 h 1381527"/>
                <a:gd name="connsiteX6" fmla="*/ 501514 w 942392"/>
                <a:gd name="connsiteY6" fmla="*/ 535 h 1381527"/>
                <a:gd name="connsiteX7" fmla="*/ 505311 w 942392"/>
                <a:gd name="connsiteY7" fmla="*/ 2 h 138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2392" h="1381527">
                  <a:moveTo>
                    <a:pt x="505311" y="2"/>
                  </a:moveTo>
                  <a:cubicBezTo>
                    <a:pt x="505311" y="2"/>
                    <a:pt x="500381" y="-3396"/>
                    <a:pt x="364880" y="274668"/>
                  </a:cubicBezTo>
                  <a:cubicBezTo>
                    <a:pt x="364880" y="274668"/>
                    <a:pt x="199134" y="638270"/>
                    <a:pt x="286471" y="843254"/>
                  </a:cubicBezTo>
                  <a:cubicBezTo>
                    <a:pt x="350624" y="994743"/>
                    <a:pt x="942392" y="1044640"/>
                    <a:pt x="942392" y="1044640"/>
                  </a:cubicBezTo>
                  <a:cubicBezTo>
                    <a:pt x="942392" y="1044640"/>
                    <a:pt x="942392" y="1044640"/>
                    <a:pt x="892495" y="1381528"/>
                  </a:cubicBezTo>
                  <a:cubicBezTo>
                    <a:pt x="892495" y="1381528"/>
                    <a:pt x="421905" y="1313777"/>
                    <a:pt x="172420" y="1187270"/>
                  </a:cubicBezTo>
                  <a:cubicBezTo>
                    <a:pt x="-356927" y="921663"/>
                    <a:pt x="501514" y="535"/>
                    <a:pt x="501514" y="535"/>
                  </a:cubicBezTo>
                  <a:lnTo>
                    <a:pt x="505311" y="2"/>
                  </a:lnTo>
                  <a:close/>
                </a:path>
              </a:pathLst>
            </a:custGeom>
            <a:solidFill>
              <a:srgbClr val="F9B3B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1B248E5-4E85-7B0D-A9E7-68F511ABA76B}"/>
                </a:ext>
              </a:extLst>
            </p:cNvPr>
            <p:cNvSpPr/>
            <p:nvPr/>
          </p:nvSpPr>
          <p:spPr>
            <a:xfrm>
              <a:off x="5502703" y="4472505"/>
              <a:ext cx="1220601" cy="251737"/>
            </a:xfrm>
            <a:custGeom>
              <a:avLst/>
              <a:gdLst>
                <a:gd name="connsiteX0" fmla="*/ 1547605 w 1934522"/>
                <a:gd name="connsiteY0" fmla="*/ 0 h 398975"/>
                <a:gd name="connsiteX1" fmla="*/ 0 w 1934522"/>
                <a:gd name="connsiteY1" fmla="*/ 398976 h 398975"/>
                <a:gd name="connsiteX2" fmla="*/ 1934523 w 1934522"/>
                <a:gd name="connsiteY2" fmla="*/ 70748 h 398975"/>
                <a:gd name="connsiteX3" fmla="*/ 1547605 w 1934522"/>
                <a:gd name="connsiteY3" fmla="*/ 0 h 398975"/>
                <a:gd name="connsiteX4" fmla="*/ 1547605 w 1934522"/>
                <a:gd name="connsiteY4" fmla="*/ 0 h 39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522" h="398975">
                  <a:moveTo>
                    <a:pt x="1547605" y="0"/>
                  </a:moveTo>
                  <a:lnTo>
                    <a:pt x="0" y="398976"/>
                  </a:lnTo>
                  <a:lnTo>
                    <a:pt x="1934523" y="70748"/>
                  </a:lnTo>
                  <a:lnTo>
                    <a:pt x="1547605" y="0"/>
                  </a:lnTo>
                  <a:lnTo>
                    <a:pt x="1547605" y="0"/>
                  </a:lnTo>
                  <a:close/>
                </a:path>
              </a:pathLst>
            </a:custGeom>
            <a:solidFill>
              <a:srgbClr val="0169EE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D4AA5F2-622E-E279-3F0F-4E0369E19E54}"/>
                </a:ext>
              </a:extLst>
            </p:cNvPr>
            <p:cNvSpPr/>
            <p:nvPr/>
          </p:nvSpPr>
          <p:spPr>
            <a:xfrm>
              <a:off x="5702529" y="4460525"/>
              <a:ext cx="575728" cy="186669"/>
            </a:xfrm>
            <a:custGeom>
              <a:avLst/>
              <a:gdLst>
                <a:gd name="connsiteX0" fmla="*/ 912468 w 912468"/>
                <a:gd name="connsiteY0" fmla="*/ 295851 h 295851"/>
                <a:gd name="connsiteX1" fmla="*/ 0 w 912468"/>
                <a:gd name="connsiteY1" fmla="*/ 162748 h 295851"/>
                <a:gd name="connsiteX2" fmla="*/ 297650 w 912468"/>
                <a:gd name="connsiteY2" fmla="*/ 0 h 295851"/>
                <a:gd name="connsiteX3" fmla="*/ 912468 w 912468"/>
                <a:gd name="connsiteY3" fmla="*/ 295851 h 295851"/>
                <a:gd name="connsiteX4" fmla="*/ 912468 w 912468"/>
                <a:gd name="connsiteY4" fmla="*/ 295851 h 29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468" h="295851">
                  <a:moveTo>
                    <a:pt x="912468" y="295851"/>
                  </a:moveTo>
                  <a:lnTo>
                    <a:pt x="0" y="162748"/>
                  </a:lnTo>
                  <a:lnTo>
                    <a:pt x="297650" y="0"/>
                  </a:lnTo>
                  <a:lnTo>
                    <a:pt x="912468" y="295851"/>
                  </a:lnTo>
                  <a:lnTo>
                    <a:pt x="912468" y="295851"/>
                  </a:lnTo>
                  <a:close/>
                </a:path>
              </a:pathLst>
            </a:custGeom>
            <a:solidFill>
              <a:srgbClr val="0169EE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5D7AD35-2EB2-4BB6-BCEA-B30104F3684A}"/>
                </a:ext>
              </a:extLst>
            </p:cNvPr>
            <p:cNvSpPr/>
            <p:nvPr/>
          </p:nvSpPr>
          <p:spPr>
            <a:xfrm>
              <a:off x="5502703" y="4281548"/>
              <a:ext cx="1679437" cy="624235"/>
            </a:xfrm>
            <a:custGeom>
              <a:avLst/>
              <a:gdLst>
                <a:gd name="connsiteX0" fmla="*/ 1654061 w 2661729"/>
                <a:gd name="connsiteY0" fmla="*/ 0 h 989345"/>
                <a:gd name="connsiteX1" fmla="*/ 2646870 w 2661729"/>
                <a:gd name="connsiteY1" fmla="*/ 440945 h 989345"/>
                <a:gd name="connsiteX2" fmla="*/ 2049772 w 2661729"/>
                <a:gd name="connsiteY2" fmla="*/ 989345 h 989345"/>
                <a:gd name="connsiteX3" fmla="*/ 0 w 2661729"/>
                <a:gd name="connsiteY3" fmla="*/ 989345 h 989345"/>
                <a:gd name="connsiteX4" fmla="*/ 0 w 2661729"/>
                <a:gd name="connsiteY4" fmla="*/ 689697 h 989345"/>
                <a:gd name="connsiteX5" fmla="*/ 1830532 w 2661729"/>
                <a:gd name="connsiteY5" fmla="*/ 361803 h 989345"/>
                <a:gd name="connsiteX6" fmla="*/ 1379594 w 2661729"/>
                <a:gd name="connsiteY6" fmla="*/ 305244 h 989345"/>
                <a:gd name="connsiteX7" fmla="*/ 1654061 w 2661729"/>
                <a:gd name="connsiteY7" fmla="*/ 0 h 98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1729" h="989345">
                  <a:moveTo>
                    <a:pt x="1654061" y="0"/>
                  </a:moveTo>
                  <a:cubicBezTo>
                    <a:pt x="1654061" y="0"/>
                    <a:pt x="2518497" y="50896"/>
                    <a:pt x="2646870" y="440945"/>
                  </a:cubicBezTo>
                  <a:cubicBezTo>
                    <a:pt x="2773445" y="830994"/>
                    <a:pt x="2049772" y="989345"/>
                    <a:pt x="2049772" y="989345"/>
                  </a:cubicBezTo>
                  <a:cubicBezTo>
                    <a:pt x="0" y="989345"/>
                    <a:pt x="0" y="989345"/>
                    <a:pt x="0" y="989345"/>
                  </a:cubicBezTo>
                  <a:cubicBezTo>
                    <a:pt x="0" y="689697"/>
                    <a:pt x="0" y="689697"/>
                    <a:pt x="0" y="689697"/>
                  </a:cubicBezTo>
                  <a:cubicBezTo>
                    <a:pt x="1830532" y="361803"/>
                    <a:pt x="1830532" y="361803"/>
                    <a:pt x="1830532" y="361803"/>
                  </a:cubicBezTo>
                  <a:cubicBezTo>
                    <a:pt x="1379594" y="305244"/>
                    <a:pt x="1379594" y="305244"/>
                    <a:pt x="1379594" y="305244"/>
                  </a:cubicBezTo>
                  <a:cubicBezTo>
                    <a:pt x="1654061" y="0"/>
                    <a:pt x="1654061" y="0"/>
                    <a:pt x="1654061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5489685-8394-1081-6ED6-FB75EA2D7E2D}"/>
                </a:ext>
              </a:extLst>
            </p:cNvPr>
            <p:cNvSpPr/>
            <p:nvPr/>
          </p:nvSpPr>
          <p:spPr>
            <a:xfrm>
              <a:off x="6166912" y="3711745"/>
              <a:ext cx="595839" cy="869457"/>
            </a:xfrm>
            <a:custGeom>
              <a:avLst/>
              <a:gdLst>
                <a:gd name="connsiteX0" fmla="*/ 445875 w 944342"/>
                <a:gd name="connsiteY0" fmla="*/ 0 h 1377995"/>
                <a:gd name="connsiteX1" fmla="*/ 588904 w 944342"/>
                <a:gd name="connsiteY1" fmla="*/ 283926 h 1377995"/>
                <a:gd name="connsiteX2" fmla="*/ 656788 w 944342"/>
                <a:gd name="connsiteY2" fmla="*/ 839721 h 1377995"/>
                <a:gd name="connsiteX3" fmla="*/ 0 w 944342"/>
                <a:gd name="connsiteY3" fmla="*/ 1041107 h 1377995"/>
                <a:gd name="connsiteX4" fmla="*/ 49964 w 944342"/>
                <a:gd name="connsiteY4" fmla="*/ 1377995 h 1377995"/>
                <a:gd name="connsiteX5" fmla="*/ 771038 w 944342"/>
                <a:gd name="connsiteY5" fmla="*/ 1183737 h 1377995"/>
                <a:gd name="connsiteX6" fmla="*/ 445875 w 944342"/>
                <a:gd name="connsiteY6" fmla="*/ 0 h 1377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4342" h="1377995">
                  <a:moveTo>
                    <a:pt x="445875" y="0"/>
                  </a:moveTo>
                  <a:cubicBezTo>
                    <a:pt x="445875" y="0"/>
                    <a:pt x="481849" y="46433"/>
                    <a:pt x="588904" y="283926"/>
                  </a:cubicBezTo>
                  <a:cubicBezTo>
                    <a:pt x="588904" y="283926"/>
                    <a:pt x="697758" y="584374"/>
                    <a:pt x="656788" y="839721"/>
                  </a:cubicBezTo>
                  <a:cubicBezTo>
                    <a:pt x="630740" y="1002203"/>
                    <a:pt x="0" y="1041107"/>
                    <a:pt x="0" y="1041107"/>
                  </a:cubicBezTo>
                  <a:cubicBezTo>
                    <a:pt x="0" y="1041107"/>
                    <a:pt x="0" y="1041107"/>
                    <a:pt x="49964" y="1377995"/>
                  </a:cubicBezTo>
                  <a:cubicBezTo>
                    <a:pt x="49964" y="1377995"/>
                    <a:pt x="521153" y="1310245"/>
                    <a:pt x="771038" y="1183737"/>
                  </a:cubicBezTo>
                  <a:cubicBezTo>
                    <a:pt x="1301185" y="918197"/>
                    <a:pt x="445875" y="0"/>
                    <a:pt x="445875" y="0"/>
                  </a:cubicBezTo>
                  <a:close/>
                </a:path>
              </a:pathLst>
            </a:custGeom>
            <a:solidFill>
              <a:srgbClr val="F9B3B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1FA0E5B-21FA-6DF8-22D0-3F6754CD740C}"/>
                </a:ext>
              </a:extLst>
            </p:cNvPr>
            <p:cNvSpPr/>
            <p:nvPr/>
          </p:nvSpPr>
          <p:spPr>
            <a:xfrm>
              <a:off x="5758223" y="3704137"/>
              <a:ext cx="271997" cy="342612"/>
            </a:xfrm>
            <a:custGeom>
              <a:avLst/>
              <a:gdLst>
                <a:gd name="connsiteX0" fmla="*/ 431086 w 431085"/>
                <a:gd name="connsiteY0" fmla="*/ 13923 h 543003"/>
                <a:gd name="connsiteX1" fmla="*/ 391847 w 431085"/>
                <a:gd name="connsiteY1" fmla="*/ 0 h 543003"/>
                <a:gd name="connsiteX2" fmla="*/ 0 w 431085"/>
                <a:gd name="connsiteY2" fmla="*/ 445675 h 543003"/>
                <a:gd name="connsiteX3" fmla="*/ 218974 w 431085"/>
                <a:gd name="connsiteY3" fmla="*/ 543004 h 543003"/>
                <a:gd name="connsiteX4" fmla="*/ 431086 w 431085"/>
                <a:gd name="connsiteY4" fmla="*/ 13923 h 54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085" h="543003">
                  <a:moveTo>
                    <a:pt x="431086" y="13923"/>
                  </a:moveTo>
                  <a:cubicBezTo>
                    <a:pt x="431086" y="13923"/>
                    <a:pt x="390116" y="1732"/>
                    <a:pt x="391847" y="0"/>
                  </a:cubicBezTo>
                  <a:cubicBezTo>
                    <a:pt x="391847" y="0"/>
                    <a:pt x="114716" y="244089"/>
                    <a:pt x="0" y="445675"/>
                  </a:cubicBezTo>
                  <a:cubicBezTo>
                    <a:pt x="0" y="445675"/>
                    <a:pt x="76478" y="442211"/>
                    <a:pt x="218974" y="543004"/>
                  </a:cubicBezTo>
                  <a:lnTo>
                    <a:pt x="431086" y="13923"/>
                  </a:lnTo>
                  <a:close/>
                </a:path>
              </a:pathLst>
            </a:custGeom>
            <a:solidFill>
              <a:schemeClr val="accent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419439D-6BC8-E78E-40B5-CAB8A89C3363}"/>
                </a:ext>
              </a:extLst>
            </p:cNvPr>
            <p:cNvSpPr/>
            <p:nvPr/>
          </p:nvSpPr>
          <p:spPr>
            <a:xfrm>
              <a:off x="6442439" y="3707374"/>
              <a:ext cx="248962" cy="339376"/>
            </a:xfrm>
            <a:custGeom>
              <a:avLst/>
              <a:gdLst>
                <a:gd name="connsiteX0" fmla="*/ 0 w 394578"/>
                <a:gd name="connsiteY0" fmla="*/ 0 h 537874"/>
                <a:gd name="connsiteX1" fmla="*/ 0 w 394578"/>
                <a:gd name="connsiteY1" fmla="*/ 1732 h 537874"/>
                <a:gd name="connsiteX2" fmla="*/ 1732 w 394578"/>
                <a:gd name="connsiteY2" fmla="*/ 1732 h 537874"/>
                <a:gd name="connsiteX3" fmla="*/ 0 w 394578"/>
                <a:gd name="connsiteY3" fmla="*/ 0 h 537874"/>
                <a:gd name="connsiteX4" fmla="*/ 394579 w 394578"/>
                <a:gd name="connsiteY4" fmla="*/ 440545 h 537874"/>
                <a:gd name="connsiteX5" fmla="*/ 175605 w 394578"/>
                <a:gd name="connsiteY5" fmla="*/ 537874 h 537874"/>
                <a:gd name="connsiteX6" fmla="*/ 0 w 394578"/>
                <a:gd name="connsiteY6" fmla="*/ 0 h 537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578" h="537874">
                  <a:moveTo>
                    <a:pt x="0" y="0"/>
                  </a:moveTo>
                  <a:cubicBezTo>
                    <a:pt x="0" y="0"/>
                    <a:pt x="0" y="0"/>
                    <a:pt x="0" y="1732"/>
                  </a:cubicBezTo>
                  <a:cubicBezTo>
                    <a:pt x="0" y="1732"/>
                    <a:pt x="0" y="1732"/>
                    <a:pt x="1732" y="1732"/>
                  </a:cubicBezTo>
                  <a:cubicBezTo>
                    <a:pt x="1665" y="1732"/>
                    <a:pt x="1665" y="1732"/>
                    <a:pt x="0" y="0"/>
                  </a:cubicBezTo>
                  <a:cubicBezTo>
                    <a:pt x="0" y="0"/>
                    <a:pt x="279863" y="238959"/>
                    <a:pt x="394579" y="440545"/>
                  </a:cubicBezTo>
                  <a:cubicBezTo>
                    <a:pt x="394579" y="440545"/>
                    <a:pt x="318101" y="437081"/>
                    <a:pt x="175605" y="5378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62E2DED-8F35-1D54-D219-CE0ACBF8A882}"/>
                </a:ext>
              </a:extLst>
            </p:cNvPr>
            <p:cNvSpPr/>
            <p:nvPr/>
          </p:nvSpPr>
          <p:spPr>
            <a:xfrm>
              <a:off x="6171386" y="3262354"/>
              <a:ext cx="275859" cy="357490"/>
            </a:xfrm>
            <a:custGeom>
              <a:avLst/>
              <a:gdLst>
                <a:gd name="connsiteX0" fmla="*/ 431055 w 437206"/>
                <a:gd name="connsiteY0" fmla="*/ 262698 h 566584"/>
                <a:gd name="connsiteX1" fmla="*/ 152991 w 437206"/>
                <a:gd name="connsiteY1" fmla="*/ 564545 h 566584"/>
                <a:gd name="connsiteX2" fmla="*/ 7764 w 437206"/>
                <a:gd name="connsiteY2" fmla="*/ 180691 h 566584"/>
                <a:gd name="connsiteX3" fmla="*/ 261312 w 437206"/>
                <a:gd name="connsiteY3" fmla="*/ 5619 h 566584"/>
                <a:gd name="connsiteX4" fmla="*/ 431055 w 437206"/>
                <a:gd name="connsiteY4" fmla="*/ 262698 h 56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206" h="566584">
                  <a:moveTo>
                    <a:pt x="431055" y="262698"/>
                  </a:moveTo>
                  <a:cubicBezTo>
                    <a:pt x="401144" y="417052"/>
                    <a:pt x="269840" y="587195"/>
                    <a:pt x="152991" y="564545"/>
                  </a:cubicBezTo>
                  <a:cubicBezTo>
                    <a:pt x="36077" y="541895"/>
                    <a:pt x="-22148" y="335045"/>
                    <a:pt x="7764" y="180691"/>
                  </a:cubicBezTo>
                  <a:cubicBezTo>
                    <a:pt x="37675" y="26337"/>
                    <a:pt x="144398" y="-17031"/>
                    <a:pt x="261312" y="5619"/>
                  </a:cubicBezTo>
                  <a:cubicBezTo>
                    <a:pt x="378161" y="28203"/>
                    <a:pt x="460967" y="108278"/>
                    <a:pt x="431055" y="262698"/>
                  </a:cubicBezTo>
                  <a:close/>
                </a:path>
              </a:pathLst>
            </a:custGeom>
            <a:solidFill>
              <a:srgbClr val="F9B3B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0F5C91C-8C41-716D-C2CD-403F3F77FE93}"/>
                </a:ext>
              </a:extLst>
            </p:cNvPr>
            <p:cNvSpPr/>
            <p:nvPr/>
          </p:nvSpPr>
          <p:spPr>
            <a:xfrm>
              <a:off x="6153167" y="3253566"/>
              <a:ext cx="311676" cy="195489"/>
            </a:xfrm>
            <a:custGeom>
              <a:avLst/>
              <a:gdLst>
                <a:gd name="connsiteX0" fmla="*/ 493973 w 493973"/>
                <a:gd name="connsiteY0" fmla="*/ 220135 h 309828"/>
                <a:gd name="connsiteX1" fmla="*/ 258478 w 493973"/>
                <a:gd name="connsiteY1" fmla="*/ 308737 h 309828"/>
                <a:gd name="connsiteX2" fmla="*/ 0 w 493973"/>
                <a:gd name="connsiteY2" fmla="*/ 206811 h 309828"/>
                <a:gd name="connsiteX3" fmla="*/ 237760 w 493973"/>
                <a:gd name="connsiteY3" fmla="*/ 29 h 309828"/>
                <a:gd name="connsiteX4" fmla="*/ 493973 w 493973"/>
                <a:gd name="connsiteY4" fmla="*/ 220135 h 3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973" h="309828">
                  <a:moveTo>
                    <a:pt x="493973" y="220135"/>
                  </a:moveTo>
                  <a:cubicBezTo>
                    <a:pt x="493973" y="220135"/>
                    <a:pt x="466060" y="297145"/>
                    <a:pt x="258478" y="308737"/>
                  </a:cubicBezTo>
                  <a:cubicBezTo>
                    <a:pt x="16655" y="322194"/>
                    <a:pt x="0" y="206811"/>
                    <a:pt x="0" y="206811"/>
                  </a:cubicBezTo>
                  <a:cubicBezTo>
                    <a:pt x="0" y="206811"/>
                    <a:pt x="36906" y="3027"/>
                    <a:pt x="237760" y="29"/>
                  </a:cubicBezTo>
                  <a:cubicBezTo>
                    <a:pt x="438680" y="-2902"/>
                    <a:pt x="493973" y="220135"/>
                    <a:pt x="493973" y="220135"/>
                  </a:cubicBezTo>
                  <a:close/>
                </a:path>
              </a:pathLst>
            </a:custGeom>
            <a:solidFill>
              <a:srgbClr val="00000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A37682D-55F1-F8CF-7E5D-552F5911FDF1}"/>
                </a:ext>
              </a:extLst>
            </p:cNvPr>
            <p:cNvSpPr/>
            <p:nvPr/>
          </p:nvSpPr>
          <p:spPr>
            <a:xfrm>
              <a:off x="6354515" y="3358918"/>
              <a:ext cx="132523" cy="116495"/>
            </a:xfrm>
            <a:custGeom>
              <a:avLst/>
              <a:gdLst>
                <a:gd name="connsiteX0" fmla="*/ 158671 w 210034"/>
                <a:gd name="connsiteY0" fmla="*/ 0 h 184632"/>
                <a:gd name="connsiteX1" fmla="*/ 177123 w 210034"/>
                <a:gd name="connsiteY1" fmla="*/ 146693 h 184632"/>
                <a:gd name="connsiteX2" fmla="*/ 2118 w 210034"/>
                <a:gd name="connsiteY2" fmla="*/ 109320 h 184632"/>
                <a:gd name="connsiteX3" fmla="*/ 158671 w 210034"/>
                <a:gd name="connsiteY3" fmla="*/ 0 h 18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034" h="184632">
                  <a:moveTo>
                    <a:pt x="158671" y="0"/>
                  </a:moveTo>
                  <a:cubicBezTo>
                    <a:pt x="158671" y="0"/>
                    <a:pt x="260729" y="73346"/>
                    <a:pt x="177123" y="146693"/>
                  </a:cubicBezTo>
                  <a:cubicBezTo>
                    <a:pt x="93451" y="220040"/>
                    <a:pt x="25634" y="175738"/>
                    <a:pt x="2118" y="109320"/>
                  </a:cubicBezTo>
                  <a:cubicBezTo>
                    <a:pt x="-21398" y="42902"/>
                    <a:pt x="158671" y="0"/>
                    <a:pt x="158671" y="0"/>
                  </a:cubicBezTo>
                  <a:close/>
                </a:path>
              </a:pathLst>
            </a:custGeom>
            <a:solidFill>
              <a:srgbClr val="00000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ACAFD64-1F5A-1E91-F27C-355AD125CDB3}"/>
                </a:ext>
              </a:extLst>
            </p:cNvPr>
            <p:cNvSpPr/>
            <p:nvPr/>
          </p:nvSpPr>
          <p:spPr>
            <a:xfrm>
              <a:off x="6126686" y="3396328"/>
              <a:ext cx="89446" cy="89446"/>
            </a:xfrm>
            <a:custGeom>
              <a:avLst/>
              <a:gdLst>
                <a:gd name="connsiteX0" fmla="*/ 141763 w 141763"/>
                <a:gd name="connsiteY0" fmla="*/ 70882 h 141763"/>
                <a:gd name="connsiteX1" fmla="*/ 70881 w 141763"/>
                <a:gd name="connsiteY1" fmla="*/ 141763 h 141763"/>
                <a:gd name="connsiteX2" fmla="*/ 0 w 141763"/>
                <a:gd name="connsiteY2" fmla="*/ 70882 h 141763"/>
                <a:gd name="connsiteX3" fmla="*/ 70881 w 141763"/>
                <a:gd name="connsiteY3" fmla="*/ 0 h 141763"/>
                <a:gd name="connsiteX4" fmla="*/ 141763 w 141763"/>
                <a:gd name="connsiteY4" fmla="*/ 70882 h 14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63" h="141763">
                  <a:moveTo>
                    <a:pt x="141763" y="70882"/>
                  </a:moveTo>
                  <a:cubicBezTo>
                    <a:pt x="141763" y="110029"/>
                    <a:pt x="110028" y="141763"/>
                    <a:pt x="70881" y="141763"/>
                  </a:cubicBezTo>
                  <a:cubicBezTo>
                    <a:pt x="31735" y="141763"/>
                    <a:pt x="0" y="110029"/>
                    <a:pt x="0" y="70882"/>
                  </a:cubicBezTo>
                  <a:cubicBezTo>
                    <a:pt x="0" y="31735"/>
                    <a:pt x="31734" y="0"/>
                    <a:pt x="70881" y="0"/>
                  </a:cubicBezTo>
                  <a:cubicBezTo>
                    <a:pt x="110028" y="0"/>
                    <a:pt x="141763" y="31735"/>
                    <a:pt x="141763" y="70882"/>
                  </a:cubicBezTo>
                  <a:close/>
                </a:path>
              </a:pathLst>
            </a:custGeom>
            <a:solidFill>
              <a:srgbClr val="F9B3B3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4BBF52D-0599-C630-8CB5-12F2816D6CF5}"/>
                </a:ext>
              </a:extLst>
            </p:cNvPr>
            <p:cNvSpPr/>
            <p:nvPr/>
          </p:nvSpPr>
          <p:spPr>
            <a:xfrm>
              <a:off x="6152985" y="3384054"/>
              <a:ext cx="211744" cy="101722"/>
            </a:xfrm>
            <a:custGeom>
              <a:avLst/>
              <a:gdLst>
                <a:gd name="connsiteX0" fmla="*/ 421 w 335593"/>
                <a:gd name="connsiteY0" fmla="*/ 0 h 161219"/>
                <a:gd name="connsiteX1" fmla="*/ 51584 w 335593"/>
                <a:gd name="connsiteY1" fmla="*/ 127840 h 161219"/>
                <a:gd name="connsiteX2" fmla="*/ 324318 w 335593"/>
                <a:gd name="connsiteY2" fmla="*/ 104257 h 161219"/>
                <a:gd name="connsiteX3" fmla="*/ 421 w 335593"/>
                <a:gd name="connsiteY3" fmla="*/ 0 h 161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593" h="161219">
                  <a:moveTo>
                    <a:pt x="421" y="0"/>
                  </a:moveTo>
                  <a:cubicBezTo>
                    <a:pt x="421" y="0"/>
                    <a:pt x="-8106" y="81807"/>
                    <a:pt x="51584" y="127840"/>
                  </a:cubicBezTo>
                  <a:cubicBezTo>
                    <a:pt x="111274" y="173873"/>
                    <a:pt x="240846" y="177870"/>
                    <a:pt x="324318" y="104257"/>
                  </a:cubicBezTo>
                  <a:cubicBezTo>
                    <a:pt x="407791" y="30644"/>
                    <a:pt x="421" y="0"/>
                    <a:pt x="421" y="0"/>
                  </a:cubicBezTo>
                  <a:close/>
                </a:path>
              </a:pathLst>
            </a:custGeom>
            <a:solidFill>
              <a:srgbClr val="00000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AE6CCCE-F0DB-D3B8-D793-A1A74C1D7282}"/>
                </a:ext>
              </a:extLst>
            </p:cNvPr>
            <p:cNvSpPr/>
            <p:nvPr/>
          </p:nvSpPr>
          <p:spPr>
            <a:xfrm>
              <a:off x="6798040" y="2986168"/>
              <a:ext cx="1241618" cy="1126616"/>
            </a:xfrm>
            <a:custGeom>
              <a:avLst/>
              <a:gdLst>
                <a:gd name="connsiteX0" fmla="*/ 1921532 w 1967831"/>
                <a:gd name="connsiteY0" fmla="*/ 1785565 h 1785564"/>
                <a:gd name="connsiteX1" fmla="*/ 46300 w 1967831"/>
                <a:gd name="connsiteY1" fmla="*/ 1785565 h 1785564"/>
                <a:gd name="connsiteX2" fmla="*/ 0 w 1967831"/>
                <a:gd name="connsiteY2" fmla="*/ 1739265 h 1785564"/>
                <a:gd name="connsiteX3" fmla="*/ 0 w 1967831"/>
                <a:gd name="connsiteY3" fmla="*/ 46300 h 1785564"/>
                <a:gd name="connsiteX4" fmla="*/ 46300 w 1967831"/>
                <a:gd name="connsiteY4" fmla="*/ 0 h 1785564"/>
                <a:gd name="connsiteX5" fmla="*/ 1921532 w 1967831"/>
                <a:gd name="connsiteY5" fmla="*/ 0 h 1785564"/>
                <a:gd name="connsiteX6" fmla="*/ 1967832 w 1967831"/>
                <a:gd name="connsiteY6" fmla="*/ 46300 h 1785564"/>
                <a:gd name="connsiteX7" fmla="*/ 1967832 w 1967831"/>
                <a:gd name="connsiteY7" fmla="*/ 1739265 h 1785564"/>
                <a:gd name="connsiteX8" fmla="*/ 1921532 w 1967831"/>
                <a:gd name="connsiteY8" fmla="*/ 1785565 h 17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7831" h="1785564">
                  <a:moveTo>
                    <a:pt x="1921532" y="1785565"/>
                  </a:moveTo>
                  <a:lnTo>
                    <a:pt x="46300" y="1785565"/>
                  </a:lnTo>
                  <a:cubicBezTo>
                    <a:pt x="20719" y="1785565"/>
                    <a:pt x="0" y="1764846"/>
                    <a:pt x="0" y="1739265"/>
                  </a:cubicBezTo>
                  <a:lnTo>
                    <a:pt x="0" y="46300"/>
                  </a:lnTo>
                  <a:cubicBezTo>
                    <a:pt x="0" y="20718"/>
                    <a:pt x="20719" y="0"/>
                    <a:pt x="46300" y="0"/>
                  </a:cubicBezTo>
                  <a:lnTo>
                    <a:pt x="1921532" y="0"/>
                  </a:lnTo>
                  <a:cubicBezTo>
                    <a:pt x="1947114" y="0"/>
                    <a:pt x="1967832" y="20718"/>
                    <a:pt x="1967832" y="46300"/>
                  </a:cubicBezTo>
                  <a:lnTo>
                    <a:pt x="1967832" y="1739265"/>
                  </a:lnTo>
                  <a:cubicBezTo>
                    <a:pt x="1967832" y="1764846"/>
                    <a:pt x="1947114" y="1785565"/>
                    <a:pt x="1921532" y="178556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E9E557A-CFBF-D01F-01D4-7E13274D8AB2}"/>
                </a:ext>
              </a:extLst>
            </p:cNvPr>
            <p:cNvSpPr/>
            <p:nvPr/>
          </p:nvSpPr>
          <p:spPr>
            <a:xfrm>
              <a:off x="6846463" y="3221050"/>
              <a:ext cx="1193195" cy="891818"/>
            </a:xfrm>
            <a:custGeom>
              <a:avLst/>
              <a:gdLst>
                <a:gd name="connsiteX0" fmla="*/ 1891088 w 1891087"/>
                <a:gd name="connsiteY0" fmla="*/ 1367003 h 1413435"/>
                <a:gd name="connsiteX1" fmla="*/ 1891088 w 1891087"/>
                <a:gd name="connsiteY1" fmla="*/ 96996 h 1413435"/>
                <a:gd name="connsiteX2" fmla="*/ 1818075 w 1891087"/>
                <a:gd name="connsiteY2" fmla="*/ 23982 h 1413435"/>
                <a:gd name="connsiteX3" fmla="*/ 1760117 w 1891087"/>
                <a:gd name="connsiteY3" fmla="*/ 0 h 1413435"/>
                <a:gd name="connsiteX4" fmla="*/ 35175 w 1891087"/>
                <a:gd name="connsiteY4" fmla="*/ 0 h 1413435"/>
                <a:gd name="connsiteX5" fmla="*/ 666 w 1891087"/>
                <a:gd name="connsiteY5" fmla="*/ 34508 h 1413435"/>
                <a:gd name="connsiteX6" fmla="*/ 0 w 1891087"/>
                <a:gd name="connsiteY6" fmla="*/ 901343 h 1413435"/>
                <a:gd name="connsiteX7" fmla="*/ 19919 w 1891087"/>
                <a:gd name="connsiteY7" fmla="*/ 949574 h 1413435"/>
                <a:gd name="connsiteX8" fmla="*/ 483781 w 1891087"/>
                <a:gd name="connsiteY8" fmla="*/ 1413436 h 1413435"/>
                <a:gd name="connsiteX9" fmla="*/ 1844788 w 1891087"/>
                <a:gd name="connsiteY9" fmla="*/ 1413436 h 1413435"/>
                <a:gd name="connsiteX10" fmla="*/ 1891088 w 1891087"/>
                <a:gd name="connsiteY10" fmla="*/ 1367003 h 14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1087" h="1413435">
                  <a:moveTo>
                    <a:pt x="1891088" y="1367003"/>
                  </a:moveTo>
                  <a:lnTo>
                    <a:pt x="1891088" y="96996"/>
                  </a:lnTo>
                  <a:lnTo>
                    <a:pt x="1818075" y="23982"/>
                  </a:lnTo>
                  <a:cubicBezTo>
                    <a:pt x="1802685" y="8594"/>
                    <a:pt x="1781834" y="0"/>
                    <a:pt x="1760117" y="0"/>
                  </a:cubicBezTo>
                  <a:lnTo>
                    <a:pt x="35175" y="0"/>
                  </a:lnTo>
                  <a:cubicBezTo>
                    <a:pt x="16121" y="0"/>
                    <a:pt x="666" y="15455"/>
                    <a:pt x="666" y="34508"/>
                  </a:cubicBezTo>
                  <a:lnTo>
                    <a:pt x="0" y="901343"/>
                  </a:lnTo>
                  <a:cubicBezTo>
                    <a:pt x="0" y="919396"/>
                    <a:pt x="7195" y="936784"/>
                    <a:pt x="19919" y="949574"/>
                  </a:cubicBezTo>
                  <a:lnTo>
                    <a:pt x="483781" y="1413436"/>
                  </a:lnTo>
                  <a:lnTo>
                    <a:pt x="1844788" y="1413436"/>
                  </a:lnTo>
                  <a:cubicBezTo>
                    <a:pt x="1870370" y="1413303"/>
                    <a:pt x="1891088" y="1392584"/>
                    <a:pt x="1891088" y="1367003"/>
                  </a:cubicBezTo>
                  <a:close/>
                </a:path>
              </a:pathLst>
            </a:custGeom>
            <a:solidFill>
              <a:srgbClr val="0169EE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986108C-FB37-56C8-E4DA-E999ECE21CB8}"/>
                </a:ext>
              </a:extLst>
            </p:cNvPr>
            <p:cNvGrpSpPr/>
            <p:nvPr/>
          </p:nvGrpSpPr>
          <p:grpSpPr>
            <a:xfrm>
              <a:off x="6843688" y="3221008"/>
              <a:ext cx="1131575" cy="594518"/>
              <a:chOff x="7309848" y="2614859"/>
              <a:chExt cx="1793425" cy="942246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71FBCB2-6D88-6A6A-4153-A5EA20A77C94}"/>
                  </a:ext>
                </a:extLst>
              </p:cNvPr>
              <p:cNvSpPr/>
              <p:nvPr/>
            </p:nvSpPr>
            <p:spPr>
              <a:xfrm>
                <a:off x="7309848" y="2614859"/>
                <a:ext cx="1054497" cy="750585"/>
              </a:xfrm>
              <a:custGeom>
                <a:avLst/>
                <a:gdLst>
                  <a:gd name="connsiteX0" fmla="*/ 1024386 w 1054497"/>
                  <a:gd name="connsiteY0" fmla="*/ 750586 h 750585"/>
                  <a:gd name="connsiteX1" fmla="*/ 30178 w 1054497"/>
                  <a:gd name="connsiteY1" fmla="*/ 750586 h 750585"/>
                  <a:gd name="connsiteX2" fmla="*/ 0 w 1054497"/>
                  <a:gd name="connsiteY2" fmla="*/ 720408 h 750585"/>
                  <a:gd name="connsiteX3" fmla="*/ 0 w 1054497"/>
                  <a:gd name="connsiteY3" fmla="*/ 30178 h 750585"/>
                  <a:gd name="connsiteX4" fmla="*/ 30178 w 1054497"/>
                  <a:gd name="connsiteY4" fmla="*/ 0 h 750585"/>
                  <a:gd name="connsiteX5" fmla="*/ 1024319 w 1054497"/>
                  <a:gd name="connsiteY5" fmla="*/ 0 h 750585"/>
                  <a:gd name="connsiteX6" fmla="*/ 1054498 w 1054497"/>
                  <a:gd name="connsiteY6" fmla="*/ 30178 h 750585"/>
                  <a:gd name="connsiteX7" fmla="*/ 1054498 w 1054497"/>
                  <a:gd name="connsiteY7" fmla="*/ 720475 h 750585"/>
                  <a:gd name="connsiteX8" fmla="*/ 1024386 w 1054497"/>
                  <a:gd name="connsiteY8" fmla="*/ 750586 h 750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4497" h="750585">
                    <a:moveTo>
                      <a:pt x="1024386" y="750586"/>
                    </a:moveTo>
                    <a:lnTo>
                      <a:pt x="30178" y="750586"/>
                    </a:lnTo>
                    <a:cubicBezTo>
                      <a:pt x="13523" y="750586"/>
                      <a:pt x="0" y="737063"/>
                      <a:pt x="0" y="720408"/>
                    </a:cubicBezTo>
                    <a:lnTo>
                      <a:pt x="0" y="30178"/>
                    </a:lnTo>
                    <a:cubicBezTo>
                      <a:pt x="0" y="13524"/>
                      <a:pt x="13523" y="0"/>
                      <a:pt x="30178" y="0"/>
                    </a:cubicBezTo>
                    <a:lnTo>
                      <a:pt x="1024319" y="0"/>
                    </a:lnTo>
                    <a:cubicBezTo>
                      <a:pt x="1040974" y="0"/>
                      <a:pt x="1054498" y="13524"/>
                      <a:pt x="1054498" y="30178"/>
                    </a:cubicBezTo>
                    <a:lnTo>
                      <a:pt x="1054498" y="720475"/>
                    </a:lnTo>
                    <a:cubicBezTo>
                      <a:pt x="1054498" y="737129"/>
                      <a:pt x="1041041" y="750586"/>
                      <a:pt x="1024386" y="7505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B898829-BAEC-896D-94DB-BAE192219DE6}"/>
                  </a:ext>
                </a:extLst>
              </p:cNvPr>
              <p:cNvSpPr/>
              <p:nvPr/>
            </p:nvSpPr>
            <p:spPr>
              <a:xfrm>
                <a:off x="8398920" y="2614859"/>
                <a:ext cx="704352" cy="354474"/>
              </a:xfrm>
              <a:custGeom>
                <a:avLst/>
                <a:gdLst>
                  <a:gd name="connsiteX0" fmla="*/ 674175 w 704352"/>
                  <a:gd name="connsiteY0" fmla="*/ 354475 h 354474"/>
                  <a:gd name="connsiteX1" fmla="*/ 30178 w 704352"/>
                  <a:gd name="connsiteY1" fmla="*/ 354475 h 354474"/>
                  <a:gd name="connsiteX2" fmla="*/ 0 w 704352"/>
                  <a:gd name="connsiteY2" fmla="*/ 324297 h 354474"/>
                  <a:gd name="connsiteX3" fmla="*/ 0 w 704352"/>
                  <a:gd name="connsiteY3" fmla="*/ 30178 h 354474"/>
                  <a:gd name="connsiteX4" fmla="*/ 30178 w 704352"/>
                  <a:gd name="connsiteY4" fmla="*/ 0 h 354474"/>
                  <a:gd name="connsiteX5" fmla="*/ 674175 w 704352"/>
                  <a:gd name="connsiteY5" fmla="*/ 0 h 354474"/>
                  <a:gd name="connsiteX6" fmla="*/ 704353 w 704352"/>
                  <a:gd name="connsiteY6" fmla="*/ 30178 h 354474"/>
                  <a:gd name="connsiteX7" fmla="*/ 704353 w 704352"/>
                  <a:gd name="connsiteY7" fmla="*/ 324297 h 354474"/>
                  <a:gd name="connsiteX8" fmla="*/ 674175 w 704352"/>
                  <a:gd name="connsiteY8" fmla="*/ 354475 h 35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4352" h="354474">
                    <a:moveTo>
                      <a:pt x="674175" y="354475"/>
                    </a:moveTo>
                    <a:lnTo>
                      <a:pt x="30178" y="354475"/>
                    </a:lnTo>
                    <a:cubicBezTo>
                      <a:pt x="13523" y="354475"/>
                      <a:pt x="0" y="340951"/>
                      <a:pt x="0" y="324297"/>
                    </a:cubicBezTo>
                    <a:lnTo>
                      <a:pt x="0" y="30178"/>
                    </a:lnTo>
                    <a:cubicBezTo>
                      <a:pt x="0" y="13524"/>
                      <a:pt x="13523" y="0"/>
                      <a:pt x="30178" y="0"/>
                    </a:cubicBezTo>
                    <a:lnTo>
                      <a:pt x="674175" y="0"/>
                    </a:lnTo>
                    <a:cubicBezTo>
                      <a:pt x="690830" y="0"/>
                      <a:pt x="704353" y="13524"/>
                      <a:pt x="704353" y="30178"/>
                    </a:cubicBezTo>
                    <a:lnTo>
                      <a:pt x="704353" y="324297"/>
                    </a:lnTo>
                    <a:cubicBezTo>
                      <a:pt x="704353" y="340951"/>
                      <a:pt x="690830" y="354475"/>
                      <a:pt x="674175" y="3544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BE136C79-D58E-711C-4433-DDDED936D2A7}"/>
                  </a:ext>
                </a:extLst>
              </p:cNvPr>
              <p:cNvSpPr/>
              <p:nvPr/>
            </p:nvSpPr>
            <p:spPr>
              <a:xfrm>
                <a:off x="8398920" y="3010971"/>
                <a:ext cx="704352" cy="354474"/>
              </a:xfrm>
              <a:custGeom>
                <a:avLst/>
                <a:gdLst>
                  <a:gd name="connsiteX0" fmla="*/ 674175 w 704352"/>
                  <a:gd name="connsiteY0" fmla="*/ 354475 h 354474"/>
                  <a:gd name="connsiteX1" fmla="*/ 30178 w 704352"/>
                  <a:gd name="connsiteY1" fmla="*/ 354475 h 354474"/>
                  <a:gd name="connsiteX2" fmla="*/ 0 w 704352"/>
                  <a:gd name="connsiteY2" fmla="*/ 324297 h 354474"/>
                  <a:gd name="connsiteX3" fmla="*/ 0 w 704352"/>
                  <a:gd name="connsiteY3" fmla="*/ 30178 h 354474"/>
                  <a:gd name="connsiteX4" fmla="*/ 30178 w 704352"/>
                  <a:gd name="connsiteY4" fmla="*/ 0 h 354474"/>
                  <a:gd name="connsiteX5" fmla="*/ 674175 w 704352"/>
                  <a:gd name="connsiteY5" fmla="*/ 0 h 354474"/>
                  <a:gd name="connsiteX6" fmla="*/ 704353 w 704352"/>
                  <a:gd name="connsiteY6" fmla="*/ 30178 h 354474"/>
                  <a:gd name="connsiteX7" fmla="*/ 704353 w 704352"/>
                  <a:gd name="connsiteY7" fmla="*/ 324297 h 354474"/>
                  <a:gd name="connsiteX8" fmla="*/ 674175 w 704352"/>
                  <a:gd name="connsiteY8" fmla="*/ 354475 h 35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4352" h="354474">
                    <a:moveTo>
                      <a:pt x="674175" y="354475"/>
                    </a:moveTo>
                    <a:lnTo>
                      <a:pt x="30178" y="354475"/>
                    </a:lnTo>
                    <a:cubicBezTo>
                      <a:pt x="13523" y="354475"/>
                      <a:pt x="0" y="340951"/>
                      <a:pt x="0" y="324297"/>
                    </a:cubicBezTo>
                    <a:lnTo>
                      <a:pt x="0" y="30178"/>
                    </a:lnTo>
                    <a:cubicBezTo>
                      <a:pt x="0" y="13523"/>
                      <a:pt x="13523" y="0"/>
                      <a:pt x="30178" y="0"/>
                    </a:cubicBezTo>
                    <a:lnTo>
                      <a:pt x="674175" y="0"/>
                    </a:lnTo>
                    <a:cubicBezTo>
                      <a:pt x="690830" y="0"/>
                      <a:pt x="704353" y="13523"/>
                      <a:pt x="704353" y="30178"/>
                    </a:cubicBezTo>
                    <a:lnTo>
                      <a:pt x="704353" y="324297"/>
                    </a:lnTo>
                    <a:cubicBezTo>
                      <a:pt x="704353" y="341018"/>
                      <a:pt x="690830" y="354475"/>
                      <a:pt x="674175" y="3544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DEFF782-AE97-1A54-F489-1F7A9FE0D5DC}"/>
                  </a:ext>
                </a:extLst>
              </p:cNvPr>
              <p:cNvSpPr/>
              <p:nvPr/>
            </p:nvSpPr>
            <p:spPr>
              <a:xfrm>
                <a:off x="7780238" y="2919249"/>
                <a:ext cx="164962" cy="183377"/>
              </a:xfrm>
              <a:custGeom>
                <a:avLst/>
                <a:gdLst>
                  <a:gd name="connsiteX0" fmla="*/ 153421 w 164962"/>
                  <a:gd name="connsiteY0" fmla="*/ 71737 h 183377"/>
                  <a:gd name="connsiteX1" fmla="*/ 34641 w 164962"/>
                  <a:gd name="connsiteY1" fmla="*/ 3120 h 183377"/>
                  <a:gd name="connsiteX2" fmla="*/ 0 w 164962"/>
                  <a:gd name="connsiteY2" fmla="*/ 23105 h 183377"/>
                  <a:gd name="connsiteX3" fmla="*/ 0 w 164962"/>
                  <a:gd name="connsiteY3" fmla="*/ 160272 h 183377"/>
                  <a:gd name="connsiteX4" fmla="*/ 34641 w 164962"/>
                  <a:gd name="connsiteY4" fmla="*/ 180257 h 183377"/>
                  <a:gd name="connsiteX5" fmla="*/ 153421 w 164962"/>
                  <a:gd name="connsiteY5" fmla="*/ 111641 h 183377"/>
                  <a:gd name="connsiteX6" fmla="*/ 153421 w 164962"/>
                  <a:gd name="connsiteY6" fmla="*/ 71737 h 18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962" h="183377">
                    <a:moveTo>
                      <a:pt x="153421" y="71737"/>
                    </a:moveTo>
                    <a:lnTo>
                      <a:pt x="34641" y="3120"/>
                    </a:lnTo>
                    <a:cubicBezTo>
                      <a:pt x="19253" y="-5740"/>
                      <a:pt x="0" y="5318"/>
                      <a:pt x="0" y="23105"/>
                    </a:cubicBezTo>
                    <a:lnTo>
                      <a:pt x="0" y="160272"/>
                    </a:lnTo>
                    <a:cubicBezTo>
                      <a:pt x="0" y="178059"/>
                      <a:pt x="19253" y="189118"/>
                      <a:pt x="34641" y="180257"/>
                    </a:cubicBezTo>
                    <a:lnTo>
                      <a:pt x="153421" y="111641"/>
                    </a:lnTo>
                    <a:cubicBezTo>
                      <a:pt x="168810" y="102847"/>
                      <a:pt x="168810" y="80663"/>
                      <a:pt x="153421" y="71737"/>
                    </a:cubicBezTo>
                    <a:close/>
                  </a:path>
                </a:pathLst>
              </a:custGeom>
              <a:solidFill>
                <a:srgbClr val="FFCE00"/>
              </a:solidFill>
              <a:ln w="66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BC137AA7-E9EE-8739-420C-23BEE2B2F8C9}"/>
                  </a:ext>
                </a:extLst>
              </p:cNvPr>
              <p:cNvSpPr/>
              <p:nvPr/>
            </p:nvSpPr>
            <p:spPr>
              <a:xfrm>
                <a:off x="7315977" y="3407215"/>
                <a:ext cx="1787230" cy="149890"/>
              </a:xfrm>
              <a:custGeom>
                <a:avLst/>
                <a:gdLst>
                  <a:gd name="connsiteX0" fmla="*/ 1758584 w 1787230"/>
                  <a:gd name="connsiteY0" fmla="*/ 149891 h 149890"/>
                  <a:gd name="connsiteX1" fmla="*/ 28646 w 1787230"/>
                  <a:gd name="connsiteY1" fmla="*/ 149891 h 149890"/>
                  <a:gd name="connsiteX2" fmla="*/ 0 w 1787230"/>
                  <a:gd name="connsiteY2" fmla="*/ 121245 h 149890"/>
                  <a:gd name="connsiteX3" fmla="*/ 0 w 1787230"/>
                  <a:gd name="connsiteY3" fmla="*/ 28646 h 149890"/>
                  <a:gd name="connsiteX4" fmla="*/ 28646 w 1787230"/>
                  <a:gd name="connsiteY4" fmla="*/ 0 h 149890"/>
                  <a:gd name="connsiteX5" fmla="*/ 1758584 w 1787230"/>
                  <a:gd name="connsiteY5" fmla="*/ 0 h 149890"/>
                  <a:gd name="connsiteX6" fmla="*/ 1787230 w 1787230"/>
                  <a:gd name="connsiteY6" fmla="*/ 28646 h 149890"/>
                  <a:gd name="connsiteX7" fmla="*/ 1787230 w 1787230"/>
                  <a:gd name="connsiteY7" fmla="*/ 121245 h 149890"/>
                  <a:gd name="connsiteX8" fmla="*/ 1758584 w 1787230"/>
                  <a:gd name="connsiteY8" fmla="*/ 149891 h 149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7230" h="149890">
                    <a:moveTo>
                      <a:pt x="1758584" y="149891"/>
                    </a:moveTo>
                    <a:lnTo>
                      <a:pt x="28646" y="149891"/>
                    </a:lnTo>
                    <a:cubicBezTo>
                      <a:pt x="12791" y="149891"/>
                      <a:pt x="0" y="137033"/>
                      <a:pt x="0" y="121245"/>
                    </a:cubicBezTo>
                    <a:lnTo>
                      <a:pt x="0" y="28646"/>
                    </a:lnTo>
                    <a:cubicBezTo>
                      <a:pt x="0" y="12791"/>
                      <a:pt x="12857" y="0"/>
                      <a:pt x="28646" y="0"/>
                    </a:cubicBezTo>
                    <a:lnTo>
                      <a:pt x="1758584" y="0"/>
                    </a:lnTo>
                    <a:cubicBezTo>
                      <a:pt x="1774439" y="0"/>
                      <a:pt x="1787230" y="12857"/>
                      <a:pt x="1787230" y="28646"/>
                    </a:cubicBezTo>
                    <a:lnTo>
                      <a:pt x="1787230" y="121245"/>
                    </a:lnTo>
                    <a:cubicBezTo>
                      <a:pt x="1787297" y="137033"/>
                      <a:pt x="1774439" y="149891"/>
                      <a:pt x="1758584" y="149891"/>
                    </a:cubicBezTo>
                    <a:close/>
                  </a:path>
                </a:pathLst>
              </a:custGeom>
              <a:solidFill>
                <a:srgbClr val="FFCE00"/>
              </a:solidFill>
              <a:ln w="66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B9176B9-00AE-4118-913D-F30E7F853BF5}"/>
                </a:ext>
              </a:extLst>
            </p:cNvPr>
            <p:cNvSpPr/>
            <p:nvPr/>
          </p:nvSpPr>
          <p:spPr>
            <a:xfrm>
              <a:off x="5288419" y="3072841"/>
              <a:ext cx="332693" cy="135010"/>
            </a:xfrm>
            <a:custGeom>
              <a:avLst/>
              <a:gdLst>
                <a:gd name="connsiteX0" fmla="*/ 489643 w 527282"/>
                <a:gd name="connsiteY0" fmla="*/ 213977 h 213977"/>
                <a:gd name="connsiteX1" fmla="*/ 37639 w 527282"/>
                <a:gd name="connsiteY1" fmla="*/ 213977 h 213977"/>
                <a:gd name="connsiteX2" fmla="*/ 0 w 527282"/>
                <a:gd name="connsiteY2" fmla="*/ 176338 h 213977"/>
                <a:gd name="connsiteX3" fmla="*/ 0 w 527282"/>
                <a:gd name="connsiteY3" fmla="*/ 37639 h 213977"/>
                <a:gd name="connsiteX4" fmla="*/ 37639 w 527282"/>
                <a:gd name="connsiteY4" fmla="*/ 0 h 213977"/>
                <a:gd name="connsiteX5" fmla="*/ 489643 w 527282"/>
                <a:gd name="connsiteY5" fmla="*/ 0 h 213977"/>
                <a:gd name="connsiteX6" fmla="*/ 527282 w 527282"/>
                <a:gd name="connsiteY6" fmla="*/ 37639 h 213977"/>
                <a:gd name="connsiteX7" fmla="*/ 527282 w 527282"/>
                <a:gd name="connsiteY7" fmla="*/ 176338 h 213977"/>
                <a:gd name="connsiteX8" fmla="*/ 489643 w 527282"/>
                <a:gd name="connsiteY8" fmla="*/ 213977 h 21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7282" h="213977">
                  <a:moveTo>
                    <a:pt x="489643" y="213977"/>
                  </a:moveTo>
                  <a:lnTo>
                    <a:pt x="37639" y="213977"/>
                  </a:lnTo>
                  <a:cubicBezTo>
                    <a:pt x="16854" y="213977"/>
                    <a:pt x="0" y="197123"/>
                    <a:pt x="0" y="176338"/>
                  </a:cubicBezTo>
                  <a:lnTo>
                    <a:pt x="0" y="37639"/>
                  </a:lnTo>
                  <a:cubicBezTo>
                    <a:pt x="0" y="16854"/>
                    <a:pt x="16854" y="0"/>
                    <a:pt x="37639" y="0"/>
                  </a:cubicBezTo>
                  <a:lnTo>
                    <a:pt x="489643" y="0"/>
                  </a:lnTo>
                  <a:cubicBezTo>
                    <a:pt x="510428" y="0"/>
                    <a:pt x="527282" y="16854"/>
                    <a:pt x="527282" y="37639"/>
                  </a:cubicBezTo>
                  <a:lnTo>
                    <a:pt x="527282" y="176338"/>
                  </a:lnTo>
                  <a:cubicBezTo>
                    <a:pt x="527282" y="197123"/>
                    <a:pt x="510428" y="213977"/>
                    <a:pt x="489643" y="213977"/>
                  </a:cubicBezTo>
                  <a:close/>
                </a:path>
              </a:pathLst>
            </a:custGeom>
            <a:solidFill>
              <a:srgbClr val="DEF0F4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99EE337-9C46-AF8D-E1FE-50884EE9AAC7}"/>
                </a:ext>
              </a:extLst>
            </p:cNvPr>
            <p:cNvSpPr/>
            <p:nvPr/>
          </p:nvSpPr>
          <p:spPr>
            <a:xfrm>
              <a:off x="4757288" y="4235732"/>
              <a:ext cx="271198" cy="370900"/>
            </a:xfrm>
            <a:custGeom>
              <a:avLst/>
              <a:gdLst>
                <a:gd name="connsiteX0" fmla="*/ 399975 w 429819"/>
                <a:gd name="connsiteY0" fmla="*/ 587838 h 587837"/>
                <a:gd name="connsiteX1" fmla="*/ 29845 w 429819"/>
                <a:gd name="connsiteY1" fmla="*/ 587838 h 587837"/>
                <a:gd name="connsiteX2" fmla="*/ 0 w 429819"/>
                <a:gd name="connsiteY2" fmla="*/ 557993 h 587837"/>
                <a:gd name="connsiteX3" fmla="*/ 0 w 429819"/>
                <a:gd name="connsiteY3" fmla="*/ 29845 h 587837"/>
                <a:gd name="connsiteX4" fmla="*/ 29845 w 429819"/>
                <a:gd name="connsiteY4" fmla="*/ 0 h 587837"/>
                <a:gd name="connsiteX5" fmla="*/ 399975 w 429819"/>
                <a:gd name="connsiteY5" fmla="*/ 0 h 587837"/>
                <a:gd name="connsiteX6" fmla="*/ 429820 w 429819"/>
                <a:gd name="connsiteY6" fmla="*/ 29845 h 587837"/>
                <a:gd name="connsiteX7" fmla="*/ 429820 w 429819"/>
                <a:gd name="connsiteY7" fmla="*/ 557993 h 587837"/>
                <a:gd name="connsiteX8" fmla="*/ 399975 w 429819"/>
                <a:gd name="connsiteY8" fmla="*/ 587838 h 58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819" h="587837">
                  <a:moveTo>
                    <a:pt x="399975" y="587838"/>
                  </a:moveTo>
                  <a:lnTo>
                    <a:pt x="29845" y="587838"/>
                  </a:lnTo>
                  <a:cubicBezTo>
                    <a:pt x="13390" y="587838"/>
                    <a:pt x="0" y="574514"/>
                    <a:pt x="0" y="557993"/>
                  </a:cubicBezTo>
                  <a:lnTo>
                    <a:pt x="0" y="29845"/>
                  </a:lnTo>
                  <a:cubicBezTo>
                    <a:pt x="0" y="13390"/>
                    <a:pt x="13324" y="0"/>
                    <a:pt x="29845" y="0"/>
                  </a:cubicBezTo>
                  <a:lnTo>
                    <a:pt x="399975" y="0"/>
                  </a:lnTo>
                  <a:cubicBezTo>
                    <a:pt x="416430" y="0"/>
                    <a:pt x="429820" y="13324"/>
                    <a:pt x="429820" y="29845"/>
                  </a:cubicBezTo>
                  <a:lnTo>
                    <a:pt x="429820" y="557993"/>
                  </a:lnTo>
                  <a:cubicBezTo>
                    <a:pt x="429753" y="574514"/>
                    <a:pt x="416430" y="587838"/>
                    <a:pt x="399975" y="58783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D7BC58A-BBFE-EFFB-A980-062E018D852E}"/>
                </a:ext>
              </a:extLst>
            </p:cNvPr>
            <p:cNvSpPr/>
            <p:nvPr/>
          </p:nvSpPr>
          <p:spPr>
            <a:xfrm>
              <a:off x="4757287" y="4235772"/>
              <a:ext cx="271198" cy="370859"/>
            </a:xfrm>
            <a:custGeom>
              <a:avLst/>
              <a:gdLst>
                <a:gd name="connsiteX0" fmla="*/ 399975 w 429819"/>
                <a:gd name="connsiteY0" fmla="*/ 0 h 587771"/>
                <a:gd name="connsiteX1" fmla="*/ 370730 w 429819"/>
                <a:gd name="connsiteY1" fmla="*/ 0 h 587771"/>
                <a:gd name="connsiteX2" fmla="*/ 370730 w 429819"/>
                <a:gd name="connsiteY2" fmla="*/ 152755 h 587771"/>
                <a:gd name="connsiteX3" fmla="*/ 6595 w 429819"/>
                <a:gd name="connsiteY3" fmla="*/ 516890 h 587771"/>
                <a:gd name="connsiteX4" fmla="*/ 0 w 429819"/>
                <a:gd name="connsiteY4" fmla="*/ 516890 h 587771"/>
                <a:gd name="connsiteX5" fmla="*/ 0 w 429819"/>
                <a:gd name="connsiteY5" fmla="*/ 557926 h 587771"/>
                <a:gd name="connsiteX6" fmla="*/ 29845 w 429819"/>
                <a:gd name="connsiteY6" fmla="*/ 587771 h 587771"/>
                <a:gd name="connsiteX7" fmla="*/ 399975 w 429819"/>
                <a:gd name="connsiteY7" fmla="*/ 587771 h 587771"/>
                <a:gd name="connsiteX8" fmla="*/ 429820 w 429819"/>
                <a:gd name="connsiteY8" fmla="*/ 557926 h 587771"/>
                <a:gd name="connsiteX9" fmla="*/ 429820 w 429819"/>
                <a:gd name="connsiteY9" fmla="*/ 29778 h 587771"/>
                <a:gd name="connsiteX10" fmla="*/ 399975 w 429819"/>
                <a:gd name="connsiteY10" fmla="*/ 0 h 5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819" h="587771">
                  <a:moveTo>
                    <a:pt x="399975" y="0"/>
                  </a:moveTo>
                  <a:lnTo>
                    <a:pt x="370730" y="0"/>
                  </a:lnTo>
                  <a:lnTo>
                    <a:pt x="370730" y="152755"/>
                  </a:lnTo>
                  <a:cubicBezTo>
                    <a:pt x="370730" y="353875"/>
                    <a:pt x="207715" y="516890"/>
                    <a:pt x="6595" y="516890"/>
                  </a:cubicBezTo>
                  <a:lnTo>
                    <a:pt x="0" y="516890"/>
                  </a:lnTo>
                  <a:lnTo>
                    <a:pt x="0" y="557926"/>
                  </a:lnTo>
                  <a:cubicBezTo>
                    <a:pt x="0" y="574381"/>
                    <a:pt x="13324" y="587771"/>
                    <a:pt x="29845" y="587771"/>
                  </a:cubicBezTo>
                  <a:lnTo>
                    <a:pt x="399975" y="587771"/>
                  </a:lnTo>
                  <a:cubicBezTo>
                    <a:pt x="416430" y="587771"/>
                    <a:pt x="429820" y="574448"/>
                    <a:pt x="429820" y="557926"/>
                  </a:cubicBezTo>
                  <a:lnTo>
                    <a:pt x="429820" y="29778"/>
                  </a:lnTo>
                  <a:cubicBezTo>
                    <a:pt x="429753" y="13390"/>
                    <a:pt x="416430" y="0"/>
                    <a:pt x="399975" y="0"/>
                  </a:cubicBezTo>
                  <a:close/>
                </a:path>
              </a:pathLst>
            </a:custGeom>
            <a:solidFill>
              <a:schemeClr val="accent1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305F3AD-B810-09B9-B222-C4DD5A62BA40}"/>
                </a:ext>
              </a:extLst>
            </p:cNvPr>
            <p:cNvSpPr/>
            <p:nvPr/>
          </p:nvSpPr>
          <p:spPr>
            <a:xfrm>
              <a:off x="5260297" y="3096084"/>
              <a:ext cx="309238" cy="29380"/>
            </a:xfrm>
            <a:custGeom>
              <a:avLst/>
              <a:gdLst>
                <a:gd name="connsiteX0" fmla="*/ 482715 w 490109"/>
                <a:gd name="connsiteY0" fmla="*/ 46566 h 46565"/>
                <a:gd name="connsiteX1" fmla="*/ 7395 w 490109"/>
                <a:gd name="connsiteY1" fmla="*/ 46566 h 46565"/>
                <a:gd name="connsiteX2" fmla="*/ 0 w 490109"/>
                <a:gd name="connsiteY2" fmla="*/ 39171 h 46565"/>
                <a:gd name="connsiteX3" fmla="*/ 0 w 490109"/>
                <a:gd name="connsiteY3" fmla="*/ 7395 h 46565"/>
                <a:gd name="connsiteX4" fmla="*/ 7395 w 490109"/>
                <a:gd name="connsiteY4" fmla="*/ 0 h 46565"/>
                <a:gd name="connsiteX5" fmla="*/ 482715 w 490109"/>
                <a:gd name="connsiteY5" fmla="*/ 0 h 46565"/>
                <a:gd name="connsiteX6" fmla="*/ 490109 w 490109"/>
                <a:gd name="connsiteY6" fmla="*/ 7395 h 46565"/>
                <a:gd name="connsiteX7" fmla="*/ 490109 w 490109"/>
                <a:gd name="connsiteY7" fmla="*/ 39171 h 46565"/>
                <a:gd name="connsiteX8" fmla="*/ 482715 w 490109"/>
                <a:gd name="connsiteY8" fmla="*/ 46566 h 4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0109" h="46565">
                  <a:moveTo>
                    <a:pt x="482715" y="46566"/>
                  </a:moveTo>
                  <a:lnTo>
                    <a:pt x="7395" y="46566"/>
                  </a:lnTo>
                  <a:cubicBezTo>
                    <a:pt x="3331" y="46566"/>
                    <a:pt x="0" y="43235"/>
                    <a:pt x="0" y="39171"/>
                  </a:cubicBezTo>
                  <a:lnTo>
                    <a:pt x="0" y="7395"/>
                  </a:lnTo>
                  <a:cubicBezTo>
                    <a:pt x="0" y="3331"/>
                    <a:pt x="3331" y="0"/>
                    <a:pt x="7395" y="0"/>
                  </a:cubicBezTo>
                  <a:lnTo>
                    <a:pt x="482715" y="0"/>
                  </a:lnTo>
                  <a:cubicBezTo>
                    <a:pt x="486778" y="0"/>
                    <a:pt x="490109" y="3331"/>
                    <a:pt x="490109" y="7395"/>
                  </a:cubicBezTo>
                  <a:lnTo>
                    <a:pt x="490109" y="39171"/>
                  </a:lnTo>
                  <a:cubicBezTo>
                    <a:pt x="490109" y="43302"/>
                    <a:pt x="486778" y="46566"/>
                    <a:pt x="482715" y="46566"/>
                  </a:cubicBezTo>
                  <a:close/>
                </a:path>
              </a:pathLst>
            </a:custGeom>
            <a:solidFill>
              <a:srgbClr val="ADD3DB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C113673-46E2-544F-F6FE-28C3C0260A4A}"/>
                </a:ext>
              </a:extLst>
            </p:cNvPr>
            <p:cNvSpPr/>
            <p:nvPr/>
          </p:nvSpPr>
          <p:spPr>
            <a:xfrm>
              <a:off x="5260297" y="3142700"/>
              <a:ext cx="188896" cy="29380"/>
            </a:xfrm>
            <a:custGeom>
              <a:avLst/>
              <a:gdLst>
                <a:gd name="connsiteX0" fmla="*/ 291987 w 299381"/>
                <a:gd name="connsiteY0" fmla="*/ 46566 h 46565"/>
                <a:gd name="connsiteX1" fmla="*/ 7395 w 299381"/>
                <a:gd name="connsiteY1" fmla="*/ 46566 h 46565"/>
                <a:gd name="connsiteX2" fmla="*/ 0 w 299381"/>
                <a:gd name="connsiteY2" fmla="*/ 39171 h 46565"/>
                <a:gd name="connsiteX3" fmla="*/ 0 w 299381"/>
                <a:gd name="connsiteY3" fmla="*/ 7395 h 46565"/>
                <a:gd name="connsiteX4" fmla="*/ 7395 w 299381"/>
                <a:gd name="connsiteY4" fmla="*/ 0 h 46565"/>
                <a:gd name="connsiteX5" fmla="*/ 291987 w 299381"/>
                <a:gd name="connsiteY5" fmla="*/ 0 h 46565"/>
                <a:gd name="connsiteX6" fmla="*/ 299382 w 299381"/>
                <a:gd name="connsiteY6" fmla="*/ 7395 h 46565"/>
                <a:gd name="connsiteX7" fmla="*/ 299382 w 299381"/>
                <a:gd name="connsiteY7" fmla="*/ 39171 h 46565"/>
                <a:gd name="connsiteX8" fmla="*/ 291987 w 299381"/>
                <a:gd name="connsiteY8" fmla="*/ 46566 h 4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381" h="46565">
                  <a:moveTo>
                    <a:pt x="291987" y="46566"/>
                  </a:moveTo>
                  <a:lnTo>
                    <a:pt x="7395" y="46566"/>
                  </a:lnTo>
                  <a:cubicBezTo>
                    <a:pt x="3331" y="46566"/>
                    <a:pt x="0" y="43235"/>
                    <a:pt x="0" y="39171"/>
                  </a:cubicBezTo>
                  <a:lnTo>
                    <a:pt x="0" y="7395"/>
                  </a:lnTo>
                  <a:cubicBezTo>
                    <a:pt x="0" y="3331"/>
                    <a:pt x="3331" y="0"/>
                    <a:pt x="7395" y="0"/>
                  </a:cubicBezTo>
                  <a:lnTo>
                    <a:pt x="291987" y="0"/>
                  </a:lnTo>
                  <a:cubicBezTo>
                    <a:pt x="296051" y="0"/>
                    <a:pt x="299382" y="3331"/>
                    <a:pt x="299382" y="7395"/>
                  </a:cubicBezTo>
                  <a:lnTo>
                    <a:pt x="299382" y="39171"/>
                  </a:lnTo>
                  <a:cubicBezTo>
                    <a:pt x="299382" y="43235"/>
                    <a:pt x="296051" y="46566"/>
                    <a:pt x="291987" y="46566"/>
                  </a:cubicBezTo>
                  <a:close/>
                </a:path>
              </a:pathLst>
            </a:custGeom>
            <a:solidFill>
              <a:srgbClr val="ADD3DB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49B3DCC-034A-814E-06EC-9F2D742EB31E}"/>
                </a:ext>
              </a:extLst>
            </p:cNvPr>
            <p:cNvSpPr/>
            <p:nvPr/>
          </p:nvSpPr>
          <p:spPr>
            <a:xfrm>
              <a:off x="5513169" y="3429450"/>
              <a:ext cx="112732" cy="112732"/>
            </a:xfrm>
            <a:custGeom>
              <a:avLst/>
              <a:gdLst>
                <a:gd name="connsiteX0" fmla="*/ 178670 w 178669"/>
                <a:gd name="connsiteY0" fmla="*/ 89335 h 178669"/>
                <a:gd name="connsiteX1" fmla="*/ 89335 w 178669"/>
                <a:gd name="connsiteY1" fmla="*/ 178670 h 178669"/>
                <a:gd name="connsiteX2" fmla="*/ 0 w 178669"/>
                <a:gd name="connsiteY2" fmla="*/ 89335 h 178669"/>
                <a:gd name="connsiteX3" fmla="*/ 89335 w 178669"/>
                <a:gd name="connsiteY3" fmla="*/ 0 h 178669"/>
                <a:gd name="connsiteX4" fmla="*/ 178670 w 178669"/>
                <a:gd name="connsiteY4" fmla="*/ 89335 h 1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9" h="178669">
                  <a:moveTo>
                    <a:pt x="178670" y="89335"/>
                  </a:moveTo>
                  <a:cubicBezTo>
                    <a:pt x="178670" y="138673"/>
                    <a:pt x="138673" y="178670"/>
                    <a:pt x="89335" y="178670"/>
                  </a:cubicBezTo>
                  <a:cubicBezTo>
                    <a:pt x="39997" y="178670"/>
                    <a:pt x="0" y="138673"/>
                    <a:pt x="0" y="89335"/>
                  </a:cubicBezTo>
                  <a:cubicBezTo>
                    <a:pt x="0" y="39997"/>
                    <a:pt x="39997" y="0"/>
                    <a:pt x="89335" y="0"/>
                  </a:cubicBezTo>
                  <a:cubicBezTo>
                    <a:pt x="138673" y="0"/>
                    <a:pt x="178670" y="39997"/>
                    <a:pt x="178670" y="89335"/>
                  </a:cubicBezTo>
                  <a:close/>
                </a:path>
              </a:pathLst>
            </a:custGeom>
            <a:solidFill>
              <a:srgbClr val="3C914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B7DC445-9B04-AEE8-F036-524433BE4DF7}"/>
                </a:ext>
              </a:extLst>
            </p:cNvPr>
            <p:cNvSpPr/>
            <p:nvPr/>
          </p:nvSpPr>
          <p:spPr>
            <a:xfrm>
              <a:off x="5504552" y="3417176"/>
              <a:ext cx="112732" cy="112732"/>
            </a:xfrm>
            <a:custGeom>
              <a:avLst/>
              <a:gdLst>
                <a:gd name="connsiteX0" fmla="*/ 178670 w 178669"/>
                <a:gd name="connsiteY0" fmla="*/ 89335 h 178669"/>
                <a:gd name="connsiteX1" fmla="*/ 89335 w 178669"/>
                <a:gd name="connsiteY1" fmla="*/ 178670 h 178669"/>
                <a:gd name="connsiteX2" fmla="*/ 0 w 178669"/>
                <a:gd name="connsiteY2" fmla="*/ 89335 h 178669"/>
                <a:gd name="connsiteX3" fmla="*/ 89335 w 178669"/>
                <a:gd name="connsiteY3" fmla="*/ 0 h 178669"/>
                <a:gd name="connsiteX4" fmla="*/ 178670 w 178669"/>
                <a:gd name="connsiteY4" fmla="*/ 89335 h 1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669" h="178669">
                  <a:moveTo>
                    <a:pt x="178670" y="89335"/>
                  </a:moveTo>
                  <a:cubicBezTo>
                    <a:pt x="178670" y="138673"/>
                    <a:pt x="138673" y="178670"/>
                    <a:pt x="89335" y="178670"/>
                  </a:cubicBezTo>
                  <a:cubicBezTo>
                    <a:pt x="39997" y="178670"/>
                    <a:pt x="0" y="138673"/>
                    <a:pt x="0" y="89335"/>
                  </a:cubicBezTo>
                  <a:cubicBezTo>
                    <a:pt x="0" y="39997"/>
                    <a:pt x="39997" y="0"/>
                    <a:pt x="89335" y="0"/>
                  </a:cubicBezTo>
                  <a:cubicBezTo>
                    <a:pt x="138673" y="0"/>
                    <a:pt x="178670" y="39997"/>
                    <a:pt x="178670" y="89335"/>
                  </a:cubicBezTo>
                  <a:close/>
                </a:path>
              </a:pathLst>
            </a:custGeom>
            <a:solidFill>
              <a:srgbClr val="DEF0F4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959E08E-C632-54B5-5B86-1DA8A495817D}"/>
                </a:ext>
              </a:extLst>
            </p:cNvPr>
            <p:cNvSpPr/>
            <p:nvPr/>
          </p:nvSpPr>
          <p:spPr>
            <a:xfrm>
              <a:off x="6798040" y="2977761"/>
              <a:ext cx="1241618" cy="109958"/>
            </a:xfrm>
            <a:custGeom>
              <a:avLst/>
              <a:gdLst>
                <a:gd name="connsiteX0" fmla="*/ 1967832 w 1967831"/>
                <a:gd name="connsiteY0" fmla="*/ 174273 h 174272"/>
                <a:gd name="connsiteX1" fmla="*/ 0 w 1967831"/>
                <a:gd name="connsiteY1" fmla="*/ 174273 h 174272"/>
                <a:gd name="connsiteX2" fmla="*/ 0 w 1967831"/>
                <a:gd name="connsiteY2" fmla="*/ 45500 h 174272"/>
                <a:gd name="connsiteX3" fmla="*/ 45500 w 1967831"/>
                <a:gd name="connsiteY3" fmla="*/ 0 h 174272"/>
                <a:gd name="connsiteX4" fmla="*/ 1922332 w 1967831"/>
                <a:gd name="connsiteY4" fmla="*/ 0 h 174272"/>
                <a:gd name="connsiteX5" fmla="*/ 1967832 w 1967831"/>
                <a:gd name="connsiteY5" fmla="*/ 45500 h 174272"/>
                <a:gd name="connsiteX6" fmla="*/ 1967832 w 1967831"/>
                <a:gd name="connsiteY6" fmla="*/ 174273 h 17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7831" h="174272">
                  <a:moveTo>
                    <a:pt x="1967832" y="174273"/>
                  </a:moveTo>
                  <a:lnTo>
                    <a:pt x="0" y="174273"/>
                  </a:lnTo>
                  <a:lnTo>
                    <a:pt x="0" y="45500"/>
                  </a:lnTo>
                  <a:cubicBezTo>
                    <a:pt x="0" y="20385"/>
                    <a:pt x="20385" y="0"/>
                    <a:pt x="45500" y="0"/>
                  </a:cubicBezTo>
                  <a:lnTo>
                    <a:pt x="1922332" y="0"/>
                  </a:lnTo>
                  <a:cubicBezTo>
                    <a:pt x="1947447" y="0"/>
                    <a:pt x="1967832" y="20385"/>
                    <a:pt x="1967832" y="45500"/>
                  </a:cubicBezTo>
                  <a:lnTo>
                    <a:pt x="1967832" y="174273"/>
                  </a:lnTo>
                  <a:close/>
                </a:path>
              </a:pathLst>
            </a:custGeom>
            <a:solidFill>
              <a:srgbClr val="DEF0F4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F505AE6-3722-263E-DD69-1B207CE85A07}"/>
                </a:ext>
              </a:extLst>
            </p:cNvPr>
            <p:cNvSpPr/>
            <p:nvPr/>
          </p:nvSpPr>
          <p:spPr>
            <a:xfrm>
              <a:off x="7598268" y="2934424"/>
              <a:ext cx="88101" cy="88102"/>
            </a:xfrm>
            <a:custGeom>
              <a:avLst/>
              <a:gdLst>
                <a:gd name="connsiteX0" fmla="*/ 139632 w 139631"/>
                <a:gd name="connsiteY0" fmla="*/ 69816 h 139631"/>
                <a:gd name="connsiteX1" fmla="*/ 69816 w 139631"/>
                <a:gd name="connsiteY1" fmla="*/ 139632 h 139631"/>
                <a:gd name="connsiteX2" fmla="*/ 0 w 139631"/>
                <a:gd name="connsiteY2" fmla="*/ 69816 h 139631"/>
                <a:gd name="connsiteX3" fmla="*/ 69816 w 139631"/>
                <a:gd name="connsiteY3" fmla="*/ 0 h 139631"/>
                <a:gd name="connsiteX4" fmla="*/ 139632 w 139631"/>
                <a:gd name="connsiteY4" fmla="*/ 69816 h 13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31" h="139631">
                  <a:moveTo>
                    <a:pt x="139632" y="69816"/>
                  </a:moveTo>
                  <a:cubicBezTo>
                    <a:pt x="139632" y="108374"/>
                    <a:pt x="108374" y="139632"/>
                    <a:pt x="69816" y="139632"/>
                  </a:cubicBezTo>
                  <a:cubicBezTo>
                    <a:pt x="31258" y="139632"/>
                    <a:pt x="0" y="108374"/>
                    <a:pt x="0" y="69816"/>
                  </a:cubicBezTo>
                  <a:cubicBezTo>
                    <a:pt x="0" y="31258"/>
                    <a:pt x="31258" y="0"/>
                    <a:pt x="69816" y="0"/>
                  </a:cubicBezTo>
                  <a:cubicBezTo>
                    <a:pt x="108374" y="0"/>
                    <a:pt x="139632" y="31258"/>
                    <a:pt x="139632" y="69816"/>
                  </a:cubicBezTo>
                  <a:close/>
                </a:path>
              </a:pathLst>
            </a:custGeom>
            <a:solidFill>
              <a:srgbClr val="FFCE00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6011BEC-0F64-EFE2-EFA0-B92C4E5D092C}"/>
                </a:ext>
              </a:extLst>
            </p:cNvPr>
            <p:cNvSpPr/>
            <p:nvPr/>
          </p:nvSpPr>
          <p:spPr>
            <a:xfrm>
              <a:off x="7728235" y="2934424"/>
              <a:ext cx="88101" cy="88102"/>
            </a:xfrm>
            <a:custGeom>
              <a:avLst/>
              <a:gdLst>
                <a:gd name="connsiteX0" fmla="*/ 139631 w 139631"/>
                <a:gd name="connsiteY0" fmla="*/ 69816 h 139631"/>
                <a:gd name="connsiteX1" fmla="*/ 69816 w 139631"/>
                <a:gd name="connsiteY1" fmla="*/ 139632 h 139631"/>
                <a:gd name="connsiteX2" fmla="*/ 0 w 139631"/>
                <a:gd name="connsiteY2" fmla="*/ 69816 h 139631"/>
                <a:gd name="connsiteX3" fmla="*/ 69816 w 139631"/>
                <a:gd name="connsiteY3" fmla="*/ 0 h 139631"/>
                <a:gd name="connsiteX4" fmla="*/ 139631 w 139631"/>
                <a:gd name="connsiteY4" fmla="*/ 69816 h 13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31" h="139631">
                  <a:moveTo>
                    <a:pt x="139631" y="69816"/>
                  </a:moveTo>
                  <a:cubicBezTo>
                    <a:pt x="139631" y="108374"/>
                    <a:pt x="108374" y="139632"/>
                    <a:pt x="69816" y="139632"/>
                  </a:cubicBezTo>
                  <a:cubicBezTo>
                    <a:pt x="31257" y="139632"/>
                    <a:pt x="0" y="108374"/>
                    <a:pt x="0" y="69816"/>
                  </a:cubicBezTo>
                  <a:cubicBezTo>
                    <a:pt x="0" y="31258"/>
                    <a:pt x="31258" y="0"/>
                    <a:pt x="69816" y="0"/>
                  </a:cubicBezTo>
                  <a:cubicBezTo>
                    <a:pt x="108374" y="0"/>
                    <a:pt x="139631" y="31258"/>
                    <a:pt x="139631" y="698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3D0D96E-D0C7-BDDD-98DC-7035CC5C260A}"/>
                </a:ext>
              </a:extLst>
            </p:cNvPr>
            <p:cNvSpPr/>
            <p:nvPr/>
          </p:nvSpPr>
          <p:spPr>
            <a:xfrm>
              <a:off x="7858245" y="2934424"/>
              <a:ext cx="88101" cy="88101"/>
            </a:xfrm>
            <a:custGeom>
              <a:avLst/>
              <a:gdLst>
                <a:gd name="connsiteX0" fmla="*/ 139631 w 139631"/>
                <a:gd name="connsiteY0" fmla="*/ 69816 h 139631"/>
                <a:gd name="connsiteX1" fmla="*/ 69816 w 139631"/>
                <a:gd name="connsiteY1" fmla="*/ 139632 h 139631"/>
                <a:gd name="connsiteX2" fmla="*/ 0 w 139631"/>
                <a:gd name="connsiteY2" fmla="*/ 69816 h 139631"/>
                <a:gd name="connsiteX3" fmla="*/ 69816 w 139631"/>
                <a:gd name="connsiteY3" fmla="*/ 0 h 139631"/>
                <a:gd name="connsiteX4" fmla="*/ 139631 w 139631"/>
                <a:gd name="connsiteY4" fmla="*/ 69816 h 139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631" h="139631">
                  <a:moveTo>
                    <a:pt x="139631" y="69816"/>
                  </a:moveTo>
                  <a:cubicBezTo>
                    <a:pt x="139631" y="108374"/>
                    <a:pt x="108374" y="139632"/>
                    <a:pt x="69816" y="139632"/>
                  </a:cubicBezTo>
                  <a:cubicBezTo>
                    <a:pt x="31257" y="139632"/>
                    <a:pt x="0" y="108374"/>
                    <a:pt x="0" y="69816"/>
                  </a:cubicBezTo>
                  <a:cubicBezTo>
                    <a:pt x="0" y="31258"/>
                    <a:pt x="31258" y="0"/>
                    <a:pt x="69816" y="0"/>
                  </a:cubicBezTo>
                  <a:cubicBezTo>
                    <a:pt x="108374" y="0"/>
                    <a:pt x="139631" y="31258"/>
                    <a:pt x="139631" y="698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9BB999E-A4D4-104A-C382-2D0A42FD6432}"/>
                </a:ext>
              </a:extLst>
            </p:cNvPr>
            <p:cNvSpPr/>
            <p:nvPr/>
          </p:nvSpPr>
          <p:spPr>
            <a:xfrm>
              <a:off x="6269558" y="3993996"/>
              <a:ext cx="169815" cy="134169"/>
            </a:xfrm>
            <a:custGeom>
              <a:avLst/>
              <a:gdLst>
                <a:gd name="connsiteX0" fmla="*/ 226835 w 269137"/>
                <a:gd name="connsiteY0" fmla="*/ 212645 h 212644"/>
                <a:gd name="connsiteX1" fmla="*/ 42302 w 269137"/>
                <a:gd name="connsiteY1" fmla="*/ 212645 h 212644"/>
                <a:gd name="connsiteX2" fmla="*/ 0 w 269137"/>
                <a:gd name="connsiteY2" fmla="*/ 170342 h 212644"/>
                <a:gd name="connsiteX3" fmla="*/ 0 w 269137"/>
                <a:gd name="connsiteY3" fmla="*/ 0 h 212644"/>
                <a:gd name="connsiteX4" fmla="*/ 269137 w 269137"/>
                <a:gd name="connsiteY4" fmla="*/ 0 h 212644"/>
                <a:gd name="connsiteX5" fmla="*/ 269137 w 269137"/>
                <a:gd name="connsiteY5" fmla="*/ 170342 h 212644"/>
                <a:gd name="connsiteX6" fmla="*/ 226835 w 269137"/>
                <a:gd name="connsiteY6" fmla="*/ 212645 h 21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137" h="212644">
                  <a:moveTo>
                    <a:pt x="226835" y="212645"/>
                  </a:moveTo>
                  <a:lnTo>
                    <a:pt x="42302" y="212645"/>
                  </a:lnTo>
                  <a:cubicBezTo>
                    <a:pt x="18920" y="212645"/>
                    <a:pt x="0" y="193725"/>
                    <a:pt x="0" y="170342"/>
                  </a:cubicBezTo>
                  <a:lnTo>
                    <a:pt x="0" y="0"/>
                  </a:lnTo>
                  <a:lnTo>
                    <a:pt x="269137" y="0"/>
                  </a:lnTo>
                  <a:lnTo>
                    <a:pt x="269137" y="170342"/>
                  </a:lnTo>
                  <a:cubicBezTo>
                    <a:pt x="269204" y="193659"/>
                    <a:pt x="250218" y="212645"/>
                    <a:pt x="226835" y="212645"/>
                  </a:cubicBezTo>
                  <a:close/>
                </a:path>
              </a:pathLst>
            </a:custGeom>
            <a:solidFill>
              <a:schemeClr val="accent1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8EBF54FC-52BB-527B-3C66-D86B88EC5086}"/>
                </a:ext>
              </a:extLst>
            </p:cNvPr>
            <p:cNvGrpSpPr/>
            <p:nvPr/>
          </p:nvGrpSpPr>
          <p:grpSpPr>
            <a:xfrm>
              <a:off x="5802679" y="4079448"/>
              <a:ext cx="826898" cy="508769"/>
              <a:chOff x="5659962" y="3975400"/>
              <a:chExt cx="1310545" cy="806345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3D62AF8-BAA9-CE59-D29B-5F955303F232}"/>
                  </a:ext>
                </a:extLst>
              </p:cNvPr>
              <p:cNvSpPr/>
              <p:nvPr/>
            </p:nvSpPr>
            <p:spPr>
              <a:xfrm>
                <a:off x="5659962" y="3975400"/>
                <a:ext cx="1310545" cy="741259"/>
              </a:xfrm>
              <a:custGeom>
                <a:avLst/>
                <a:gdLst>
                  <a:gd name="connsiteX0" fmla="*/ 41859 w 1310545"/>
                  <a:gd name="connsiteY0" fmla="*/ 0 h 741259"/>
                  <a:gd name="connsiteX1" fmla="*/ 1267299 w 1310545"/>
                  <a:gd name="connsiteY1" fmla="*/ 0 h 741259"/>
                  <a:gd name="connsiteX2" fmla="*/ 1310134 w 1310545"/>
                  <a:gd name="connsiteY2" fmla="*/ 49897 h 741259"/>
                  <a:gd name="connsiteX3" fmla="*/ 1179895 w 1310545"/>
                  <a:gd name="connsiteY3" fmla="*/ 741260 h 741259"/>
                  <a:gd name="connsiteX4" fmla="*/ 115005 w 1310545"/>
                  <a:gd name="connsiteY4" fmla="*/ 741260 h 741259"/>
                  <a:gd name="connsiteX5" fmla="*/ 822 w 1310545"/>
                  <a:gd name="connsiteY5" fmla="*/ 49897 h 741259"/>
                  <a:gd name="connsiteX6" fmla="*/ 41859 w 1310545"/>
                  <a:gd name="connsiteY6" fmla="*/ 0 h 741259"/>
                  <a:gd name="connsiteX7" fmla="*/ 41859 w 1310545"/>
                  <a:gd name="connsiteY7" fmla="*/ 0 h 741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0545" h="741259">
                    <a:moveTo>
                      <a:pt x="41859" y="0"/>
                    </a:moveTo>
                    <a:cubicBezTo>
                      <a:pt x="1267299" y="0"/>
                      <a:pt x="1267299" y="0"/>
                      <a:pt x="1267299" y="0"/>
                    </a:cubicBezTo>
                    <a:cubicBezTo>
                      <a:pt x="1294079" y="0"/>
                      <a:pt x="1313665" y="23183"/>
                      <a:pt x="1310134" y="49897"/>
                    </a:cubicBezTo>
                    <a:cubicBezTo>
                      <a:pt x="1179895" y="741260"/>
                      <a:pt x="1179895" y="741260"/>
                      <a:pt x="1179895" y="741260"/>
                    </a:cubicBezTo>
                    <a:cubicBezTo>
                      <a:pt x="115005" y="741260"/>
                      <a:pt x="115005" y="741260"/>
                      <a:pt x="115005" y="741260"/>
                    </a:cubicBezTo>
                    <a:cubicBezTo>
                      <a:pt x="822" y="49897"/>
                      <a:pt x="822" y="49897"/>
                      <a:pt x="822" y="49897"/>
                    </a:cubicBezTo>
                    <a:cubicBezTo>
                      <a:pt x="-4508" y="23116"/>
                      <a:pt x="16877" y="0"/>
                      <a:pt x="41859" y="0"/>
                    </a:cubicBezTo>
                    <a:lnTo>
                      <a:pt x="41859" y="0"/>
                    </a:lnTo>
                    <a:close/>
                  </a:path>
                </a:pathLst>
              </a:custGeom>
              <a:solidFill>
                <a:srgbClr val="DEF0F4"/>
              </a:solidFill>
              <a:ln w="66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4CA17A6-98CB-C166-CC7A-FA95E278AD5B}"/>
                  </a:ext>
                </a:extLst>
              </p:cNvPr>
              <p:cNvSpPr/>
              <p:nvPr/>
            </p:nvSpPr>
            <p:spPr>
              <a:xfrm>
                <a:off x="5775233" y="4716660"/>
                <a:ext cx="1066555" cy="65085"/>
              </a:xfrm>
              <a:custGeom>
                <a:avLst/>
                <a:gdLst>
                  <a:gd name="connsiteX0" fmla="*/ 1023787 w 1066555"/>
                  <a:gd name="connsiteY0" fmla="*/ 65086 h 65085"/>
                  <a:gd name="connsiteX1" fmla="*/ 42835 w 1066555"/>
                  <a:gd name="connsiteY1" fmla="*/ 65086 h 65085"/>
                  <a:gd name="connsiteX2" fmla="*/ 0 w 1066555"/>
                  <a:gd name="connsiteY2" fmla="*/ 21717 h 65085"/>
                  <a:gd name="connsiteX3" fmla="*/ 0 w 1066555"/>
                  <a:gd name="connsiteY3" fmla="*/ 0 h 65085"/>
                  <a:gd name="connsiteX4" fmla="*/ 1066556 w 1066555"/>
                  <a:gd name="connsiteY4" fmla="*/ 0 h 65085"/>
                  <a:gd name="connsiteX5" fmla="*/ 1066556 w 1066555"/>
                  <a:gd name="connsiteY5" fmla="*/ 21717 h 65085"/>
                  <a:gd name="connsiteX6" fmla="*/ 1023787 w 1066555"/>
                  <a:gd name="connsiteY6" fmla="*/ 65086 h 65085"/>
                  <a:gd name="connsiteX7" fmla="*/ 1023787 w 1066555"/>
                  <a:gd name="connsiteY7" fmla="*/ 65086 h 6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555" h="65085">
                    <a:moveTo>
                      <a:pt x="1023787" y="65086"/>
                    </a:moveTo>
                    <a:cubicBezTo>
                      <a:pt x="42835" y="65086"/>
                      <a:pt x="42835" y="65086"/>
                      <a:pt x="42835" y="65086"/>
                    </a:cubicBezTo>
                    <a:cubicBezTo>
                      <a:pt x="17854" y="65086"/>
                      <a:pt x="0" y="47032"/>
                      <a:pt x="0" y="217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66556" y="0"/>
                      <a:pt x="1066556" y="0"/>
                      <a:pt x="1066556" y="0"/>
                    </a:cubicBezTo>
                    <a:cubicBezTo>
                      <a:pt x="1066556" y="21717"/>
                      <a:pt x="1066556" y="21717"/>
                      <a:pt x="1066556" y="21717"/>
                    </a:cubicBezTo>
                    <a:cubicBezTo>
                      <a:pt x="1066622" y="46966"/>
                      <a:pt x="1046970" y="65086"/>
                      <a:pt x="1023787" y="65086"/>
                    </a:cubicBezTo>
                    <a:lnTo>
                      <a:pt x="1023787" y="65086"/>
                    </a:lnTo>
                    <a:close/>
                  </a:path>
                </a:pathLst>
              </a:custGeom>
              <a:solidFill>
                <a:srgbClr val="ADD3DB"/>
              </a:solidFill>
              <a:ln w="66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C4A13B4-D95A-EC62-B997-A8586965B207}"/>
                </a:ext>
              </a:extLst>
            </p:cNvPr>
            <p:cNvSpPr/>
            <p:nvPr/>
          </p:nvSpPr>
          <p:spPr>
            <a:xfrm>
              <a:off x="6151427" y="4256145"/>
              <a:ext cx="129377" cy="129377"/>
            </a:xfrm>
            <a:custGeom>
              <a:avLst/>
              <a:gdLst>
                <a:gd name="connsiteX0" fmla="*/ 205050 w 205050"/>
                <a:gd name="connsiteY0" fmla="*/ 102525 h 205050"/>
                <a:gd name="connsiteX1" fmla="*/ 102525 w 205050"/>
                <a:gd name="connsiteY1" fmla="*/ 205051 h 205050"/>
                <a:gd name="connsiteX2" fmla="*/ 0 w 205050"/>
                <a:gd name="connsiteY2" fmla="*/ 102525 h 205050"/>
                <a:gd name="connsiteX3" fmla="*/ 102525 w 205050"/>
                <a:gd name="connsiteY3" fmla="*/ 0 h 205050"/>
                <a:gd name="connsiteX4" fmla="*/ 205050 w 205050"/>
                <a:gd name="connsiteY4" fmla="*/ 102525 h 2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050" h="205050">
                  <a:moveTo>
                    <a:pt x="205050" y="102525"/>
                  </a:moveTo>
                  <a:cubicBezTo>
                    <a:pt x="205050" y="159148"/>
                    <a:pt x="159148" y="205051"/>
                    <a:pt x="102525" y="205051"/>
                  </a:cubicBezTo>
                  <a:cubicBezTo>
                    <a:pt x="45902" y="205051"/>
                    <a:pt x="0" y="159148"/>
                    <a:pt x="0" y="102525"/>
                  </a:cubicBezTo>
                  <a:cubicBezTo>
                    <a:pt x="0" y="45902"/>
                    <a:pt x="45902" y="0"/>
                    <a:pt x="102525" y="0"/>
                  </a:cubicBezTo>
                  <a:cubicBezTo>
                    <a:pt x="159148" y="0"/>
                    <a:pt x="205050" y="45902"/>
                    <a:pt x="205050" y="102525"/>
                  </a:cubicBezTo>
                  <a:close/>
                </a:path>
              </a:pathLst>
            </a:custGeom>
            <a:solidFill>
              <a:srgbClr val="FFFFFF"/>
            </a:solidFill>
            <a:ln w="66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id="{6A09B227-434A-A76D-31F3-EF23738572A1}"/>
              </a:ext>
            </a:extLst>
          </p:cNvPr>
          <p:cNvSpPr/>
          <p:nvPr/>
        </p:nvSpPr>
        <p:spPr>
          <a:xfrm>
            <a:off x="2861628" y="2157266"/>
            <a:ext cx="1522701" cy="254346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5" name="图示 84">
            <a:extLst>
              <a:ext uri="{FF2B5EF4-FFF2-40B4-BE49-F238E27FC236}">
                <a16:creationId xmlns:a16="http://schemas.microsoft.com/office/drawing/2014/main" id="{EBBBFBF2-FA1D-DEF9-04DE-3E2E692188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4062130"/>
              </p:ext>
            </p:extLst>
          </p:nvPr>
        </p:nvGraphicFramePr>
        <p:xfrm>
          <a:off x="934933" y="1706169"/>
          <a:ext cx="10349968" cy="2885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596642232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4F86914-A293-C92B-B5F6-4DC07DA1C754}"/>
              </a:ext>
            </a:extLst>
          </p:cNvPr>
          <p:cNvSpPr/>
          <p:nvPr/>
        </p:nvSpPr>
        <p:spPr>
          <a:xfrm>
            <a:off x="5188598" y="2294581"/>
            <a:ext cx="6165355" cy="346595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三、毕业论文（设计）的修改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57FB26-6711-22DB-8972-C396A61A657A}"/>
              </a:ext>
            </a:extLst>
          </p:cNvPr>
          <p:cNvSpPr txBox="1"/>
          <p:nvPr/>
        </p:nvSpPr>
        <p:spPr>
          <a:xfrm>
            <a:off x="5256097" y="2571194"/>
            <a:ext cx="5920845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75" marR="1862" indent="266700" algn="just" eaLnBrk="0">
              <a:lnSpc>
                <a:spcPct val="150000"/>
              </a:lnSpc>
            </a:pPr>
            <a:r>
              <a:rPr lang="zh-CN" altLang="en-US" sz="2000" b="1" kern="0" spc="5" baseline="0" noProof="0" dirty="0">
                <a:solidFill>
                  <a:schemeClr val="bg1"/>
                </a:solidFill>
                <a:latin typeface="+mn-ea"/>
                <a:cs typeface="SimSun" pitchFamily="2" charset="0"/>
              </a:rPr>
              <a:t>最终上交给学院的毕业论文（设计）很少是当时写作的书稿，基本上所有的毕业论文（设计）都会经历不断修改的过程。在这种不断修改中，毕业论文（设计）的错误逐渐减少，逐步变得完美。接下来介绍几种实用的毕业论文（设计）修改技巧，可根据自己的实际，选择行之有效的修改方法。</a:t>
            </a:r>
          </a:p>
        </p:txBody>
      </p:sp>
      <p:pic>
        <p:nvPicPr>
          <p:cNvPr id="2050" name="Picture 2" descr="上海理工大学本科毕业论文模板 - LaTeX 工作室">
            <a:extLst>
              <a:ext uri="{FF2B5EF4-FFF2-40B4-BE49-F238E27FC236}">
                <a16:creationId xmlns:a16="http://schemas.microsoft.com/office/drawing/2014/main" id="{3041C249-86AA-246B-3808-8034C5908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50" y="1292205"/>
            <a:ext cx="3795897" cy="536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31187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智慧箴言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ACF073-5DC7-C896-3F00-31F3FD836883}"/>
              </a:ext>
            </a:extLst>
          </p:cNvPr>
          <p:cNvGrpSpPr/>
          <p:nvPr/>
        </p:nvGrpSpPr>
        <p:grpSpPr>
          <a:xfrm>
            <a:off x="976107" y="1362755"/>
            <a:ext cx="10721179" cy="4688550"/>
            <a:chOff x="2296778" y="1231266"/>
            <a:chExt cx="10338181" cy="468855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CFA6217-227F-F538-B406-3AC96B189BFA}"/>
                </a:ext>
              </a:extLst>
            </p:cNvPr>
            <p:cNvSpPr/>
            <p:nvPr/>
          </p:nvSpPr>
          <p:spPr>
            <a:xfrm>
              <a:off x="2296778" y="1231266"/>
              <a:ext cx="2872336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E7B282">
                          <a:alpha val="75000"/>
                        </a:srgbClr>
                      </a:gs>
                      <a:gs pos="100000">
                        <a:prstClr val="black">
                          <a:tint val="44500"/>
                          <a:satMod val="160000"/>
                          <a:alpha val="0"/>
                        </a:prstClr>
                      </a:gs>
                    </a:gsLst>
                    <a:lin ang="54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“</a:t>
              </a:r>
            </a:p>
          </p:txBody>
        </p:sp>
        <p:sp>
          <p:nvSpPr>
            <p:cNvPr id="6" name="矩形: 折角 42">
              <a:extLst>
                <a:ext uri="{FF2B5EF4-FFF2-40B4-BE49-F238E27FC236}">
                  <a16:creationId xmlns:a16="http://schemas.microsoft.com/office/drawing/2014/main" id="{879E4A2B-DC5E-72A3-30A1-6830094AC2C4}"/>
                </a:ext>
              </a:extLst>
            </p:cNvPr>
            <p:cNvSpPr/>
            <p:nvPr/>
          </p:nvSpPr>
          <p:spPr>
            <a:xfrm>
              <a:off x="2479887" y="1287893"/>
              <a:ext cx="9039012" cy="4282215"/>
            </a:xfrm>
            <a:prstGeom prst="foldedCorner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ffectLst>
              <a:outerShdw blurRad="279400" sx="105000" sy="105000" algn="tl" rotWithShape="0">
                <a:schemeClr val="accent1">
                  <a:lumMod val="20000"/>
                  <a:lumOff val="80000"/>
                  <a:alpha val="8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198E3B1-5B04-11E3-728A-50370754F749}"/>
                </a:ext>
              </a:extLst>
            </p:cNvPr>
            <p:cNvSpPr/>
            <p:nvPr/>
          </p:nvSpPr>
          <p:spPr>
            <a:xfrm>
              <a:off x="3059519" y="2457516"/>
              <a:ext cx="7708878" cy="194296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indent="266700" algn="just" eaLnBrk="0">
                <a:lnSpc>
                  <a:spcPct val="134920"/>
                </a:lnSpc>
              </a:pPr>
              <a:r>
                <a:rPr lang="zh-CN" altLang="en-US" sz="2400" b="1" kern="0" spc="5" baseline="0" noProof="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 pitchFamily="2" charset="0"/>
                </a:rPr>
                <a:t>凡事预则立，不预则废。</a:t>
              </a:r>
              <a:endParaRPr lang="en-US" altLang="zh-CN" sz="2400" b="1" kern="0" spc="5" baseline="0" noProof="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 pitchFamily="2" charset="0"/>
              </a:endParaRPr>
            </a:p>
            <a:p>
              <a:pPr marL="0" marR="0" indent="266700" algn="just" eaLnBrk="0">
                <a:lnSpc>
                  <a:spcPct val="134920"/>
                </a:lnSpc>
              </a:pPr>
              <a:endParaRPr lang="en-US" altLang="zh-CN" sz="2400" b="1" kern="0" spc="5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 pitchFamily="2" charset="0"/>
              </a:endParaRPr>
            </a:p>
            <a:p>
              <a:pPr marL="0" marR="0" indent="266700" algn="r" eaLnBrk="0">
                <a:lnSpc>
                  <a:spcPct val="134920"/>
                </a:lnSpc>
              </a:pPr>
              <a:r>
                <a:rPr lang="en-US" altLang="zh-CN" sz="2400" b="1" kern="0" spc="5" baseline="0" noProof="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 pitchFamily="2" charset="0"/>
                </a:rPr>
                <a:t>——《</a:t>
              </a:r>
              <a:r>
                <a:rPr lang="zh-CN" altLang="en-US" sz="2400" b="1" kern="0" spc="5" baseline="0" noProof="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 pitchFamily="2" charset="0"/>
                </a:rPr>
                <a:t>礼记</a:t>
              </a:r>
              <a:r>
                <a:rPr lang="en-US" altLang="zh-CN" sz="2400" b="1" kern="0" spc="5" baseline="0" noProof="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 pitchFamily="2" charset="0"/>
                </a:rPr>
                <a:t>·</a:t>
              </a:r>
              <a:r>
                <a:rPr lang="zh-CN" altLang="en-US" sz="2400" b="1" kern="0" spc="5" baseline="0" noProof="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 pitchFamily="2" charset="0"/>
                </a:rPr>
                <a:t>中庸</a:t>
              </a:r>
              <a:r>
                <a:rPr lang="en-US" altLang="zh-CN" sz="2400" b="1" kern="0" spc="5" baseline="0" noProof="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imSun" pitchFamily="2" charset="0"/>
                </a:rPr>
                <a:t>》</a:t>
              </a:r>
            </a:p>
            <a:p>
              <a:pPr marL="0" marR="0" indent="266700" algn="just" eaLnBrk="0">
                <a:lnSpc>
                  <a:spcPct val="134920"/>
                </a:lnSpc>
              </a:pPr>
              <a:endParaRPr lang="zh-CN" altLang="en-US" sz="2400" b="1" kern="0" spc="5" baseline="0" noProof="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Sun" pitchFamily="2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81353B0-8067-D6D2-7C49-510CB8EECF65}"/>
                </a:ext>
              </a:extLst>
            </p:cNvPr>
            <p:cNvSpPr/>
            <p:nvPr/>
          </p:nvSpPr>
          <p:spPr>
            <a:xfrm>
              <a:off x="10321505" y="3703825"/>
              <a:ext cx="2313454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E7B282">
                          <a:alpha val="75000"/>
                        </a:srgbClr>
                      </a:gs>
                      <a:gs pos="100000">
                        <a:prstClr val="black">
                          <a:tint val="44500"/>
                          <a:satMod val="160000"/>
                          <a:alpha val="0"/>
                        </a:prstClr>
                      </a:gs>
                    </a:gsLst>
                    <a:lin ang="54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38859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三、毕业论文（设计）的修改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574AEFCA-B444-705D-64AE-379550C7CE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741262"/>
              </p:ext>
            </p:extLst>
          </p:nvPr>
        </p:nvGraphicFramePr>
        <p:xfrm>
          <a:off x="641235" y="1286933"/>
          <a:ext cx="1093386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9944930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三、毕业论文（设计）的修改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574AEFCA-B444-705D-64AE-379550C7CE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597018"/>
              </p:ext>
            </p:extLst>
          </p:nvPr>
        </p:nvGraphicFramePr>
        <p:xfrm>
          <a:off x="641235" y="1286934"/>
          <a:ext cx="10933863" cy="4506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1108F01-385B-B646-740D-69BE349C8527}"/>
              </a:ext>
            </a:extLst>
          </p:cNvPr>
          <p:cNvSpPr/>
          <p:nvPr/>
        </p:nvSpPr>
        <p:spPr>
          <a:xfrm>
            <a:off x="1082789" y="5652964"/>
            <a:ext cx="10467976" cy="878110"/>
          </a:xfrm>
          <a:prstGeom prst="rect">
            <a:avLst/>
          </a:prstGeom>
          <a:solidFill>
            <a:schemeClr val="accent1">
              <a:alpha val="5000"/>
            </a:schemeClr>
          </a:solidFill>
          <a:ln w="63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b="1">
              <a:solidFill>
                <a:schemeClr val="tx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8A4DEBC-A81E-54FD-F9A0-9E8BC0B51C61}"/>
              </a:ext>
            </a:extLst>
          </p:cNvPr>
          <p:cNvCxnSpPr>
            <a:cxnSpLocks/>
          </p:cNvCxnSpPr>
          <p:nvPr/>
        </p:nvCxnSpPr>
        <p:spPr>
          <a:xfrm>
            <a:off x="1185181" y="6528873"/>
            <a:ext cx="1036558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40310673-FCA9-5E2F-98E7-8258BA003D05}"/>
              </a:ext>
            </a:extLst>
          </p:cNvPr>
          <p:cNvSpPr txBox="1"/>
          <p:nvPr/>
        </p:nvSpPr>
        <p:spPr>
          <a:xfrm>
            <a:off x="2111336" y="5612565"/>
            <a:ext cx="8298936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fontAlgn="base">
              <a:lnSpc>
                <a:spcPct val="99000"/>
              </a:lnSpc>
              <a:spcBef>
                <a:spcPts val="5"/>
              </a:spcBef>
            </a:pPr>
            <a:endParaRPr lang="en-US" altLang="zh-CN" sz="2000" spc="10" dirty="0">
              <a:solidFill>
                <a:srgbClr val="24202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algn="l" eaLnBrk="0" fontAlgn="base">
              <a:lnSpc>
                <a:spcPct val="99000"/>
              </a:lnSpc>
              <a:spcBef>
                <a:spcPts val="5"/>
              </a:spcBef>
            </a:pPr>
            <a:r>
              <a:rPr lang="zh-CN" altLang="en-US" sz="2000" spc="10" dirty="0">
                <a:solidFill>
                  <a:srgbClr val="24202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如果要为你的选题方向撰写一个提纲，你要如何组织你的论点与论据？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0A57B29-1269-90BC-59F1-58DCDD5D9823}"/>
              </a:ext>
            </a:extLst>
          </p:cNvPr>
          <p:cNvGrpSpPr/>
          <p:nvPr/>
        </p:nvGrpSpPr>
        <p:grpSpPr>
          <a:xfrm>
            <a:off x="824624" y="5463061"/>
            <a:ext cx="1231348" cy="1114186"/>
            <a:chOff x="254909" y="5164628"/>
            <a:chExt cx="1231348" cy="1114186"/>
          </a:xfrm>
        </p:grpSpPr>
        <p:pic>
          <p:nvPicPr>
            <p:cNvPr id="12" name="图片 9" descr="19961858">
              <a:extLst>
                <a:ext uri="{FF2B5EF4-FFF2-40B4-BE49-F238E27FC236}">
                  <a16:creationId xmlns:a16="http://schemas.microsoft.com/office/drawing/2014/main" id="{30A3055B-D2DF-1DB3-98C8-8182BC3E8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54909" y="5164628"/>
              <a:ext cx="1114186" cy="1114186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8632DFD-9EE3-9464-F0E3-5CCBB40A1AC5}"/>
                </a:ext>
              </a:extLst>
            </p:cNvPr>
            <p:cNvSpPr txBox="1"/>
            <p:nvPr/>
          </p:nvSpPr>
          <p:spPr>
            <a:xfrm>
              <a:off x="372071" y="5306222"/>
              <a:ext cx="11141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行成</a:t>
              </a:r>
              <a:endParaRPr lang="en-US" altLang="zh-CN" sz="2400" b="1" dirty="0">
                <a:solidFill>
                  <a:schemeClr val="bg1"/>
                </a:solidFill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</a:rPr>
                <a:t>于思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624573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4527" y="3822605"/>
            <a:ext cx="5557581" cy="701731"/>
          </a:xfrm>
        </p:spPr>
        <p:txBody>
          <a:bodyPr/>
          <a:lstStyle/>
          <a:p>
            <a:r>
              <a:rPr kumimoji="1" lang="zh-CN" altLang="en-US" sz="4400" b="1" dirty="0">
                <a:solidFill>
                  <a:schemeClr val="tx1"/>
                </a:solidFill>
                <a:cs typeface="+mn-ea"/>
                <a:sym typeface="+mn-lt"/>
              </a:rPr>
              <a:t>时间管理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131B1D-0766-AC03-C007-934860F567B2}"/>
              </a:ext>
            </a:extLst>
          </p:cNvPr>
          <p:cNvSpPr txBox="1">
            <a:spLocks/>
          </p:cNvSpPr>
          <p:nvPr/>
        </p:nvSpPr>
        <p:spPr>
          <a:xfrm>
            <a:off x="7121236" y="2588770"/>
            <a:ext cx="3064164" cy="8402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>
                <a:latin typeface="+mn-lt"/>
                <a:ea typeface="+mn-ea"/>
                <a:cs typeface="+mn-ea"/>
                <a:sym typeface="+mn-lt"/>
              </a:rPr>
              <a:t>第四节</a:t>
            </a:r>
          </a:p>
        </p:txBody>
      </p:sp>
    </p:spTree>
    <p:extLst>
      <p:ext uri="{BB962C8B-B14F-4D97-AF65-F5344CB8AC3E}">
        <p14:creationId xmlns:p14="http://schemas.microsoft.com/office/powerpoint/2010/main" val="364063696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一、简历管理法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6EAC1F-9E1D-B2D6-BB33-AD45C62B7221}"/>
              </a:ext>
            </a:extLst>
          </p:cNvPr>
          <p:cNvSpPr txBox="1"/>
          <p:nvPr/>
        </p:nvSpPr>
        <p:spPr>
          <a:xfrm>
            <a:off x="613250" y="1223063"/>
            <a:ext cx="5886107" cy="5121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62675" indent="266700" eaLnBrk="0">
              <a:lnSpc>
                <a:spcPct val="15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</a:rPr>
              <a:t>简历管理法首先要做的，就是给自己的未来进行一个设想。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</a:endParaRPr>
          </a:p>
          <a:p>
            <a:pPr marL="0" marR="62675" indent="266700" eaLnBrk="0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例如，去更好的学校读研，或是“考公考编”、进“大厂”实习工作，只要是毕业后你想达成的成就都可以。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pPr marL="0" marR="62675" indent="266700" eaLnBrk="0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之后，将达成这个成就所需要的硬性条件列在自己的未来简历中。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pPr marL="0" marR="62675" indent="266700" eaLnBrk="0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接着，给现在的自己写一份真实的简历，把你觉得能写到简历上的经历都列出来。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pPr marL="0" marR="62675" indent="266700" eaLnBrk="0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最后，通过公式</a:t>
            </a:r>
            <a:r>
              <a:rPr lang="zh-CN" altLang="en-US" b="1" u="sng" dirty="0">
                <a:solidFill>
                  <a:schemeClr val="accent4">
                    <a:lumMod val="50000"/>
                  </a:schemeClr>
                </a:solidFill>
              </a:rPr>
              <a:t>“毕业时的简历</a:t>
            </a:r>
            <a:r>
              <a:rPr lang="en-US" altLang="zh-CN" b="1" u="sng" dirty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zh-CN" altLang="en-US" b="1" u="sng" dirty="0">
                <a:solidFill>
                  <a:schemeClr val="accent4">
                    <a:lumMod val="50000"/>
                  </a:schemeClr>
                </a:solidFill>
              </a:rPr>
              <a:t>现在的简历</a:t>
            </a:r>
            <a:r>
              <a:rPr lang="en-US" altLang="zh-CN" b="1" u="sng" dirty="0">
                <a:solidFill>
                  <a:schemeClr val="accent4">
                    <a:lumMod val="50000"/>
                  </a:schemeClr>
                </a:solidFill>
              </a:rPr>
              <a:t>=</a:t>
            </a:r>
            <a:r>
              <a:rPr lang="zh-CN" altLang="en-US" b="1" u="sng" dirty="0">
                <a:solidFill>
                  <a:schemeClr val="accent4">
                    <a:lumMod val="50000"/>
                  </a:schemeClr>
                </a:solidFill>
              </a:rPr>
              <a:t>现阶段需要做的事情”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得出答案。依照这样的方式，可以给自己的学习生活设立清晰的目标，极大程度减少无聊和不知所措，让你忙得更有方向。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7B4C27F9-76F6-7863-4410-001A2A6E5FCC}"/>
              </a:ext>
            </a:extLst>
          </p:cNvPr>
          <p:cNvSpPr/>
          <p:nvPr/>
        </p:nvSpPr>
        <p:spPr>
          <a:xfrm>
            <a:off x="6944626" y="1449105"/>
            <a:ext cx="3068608" cy="4800600"/>
          </a:xfrm>
          <a:prstGeom prst="roundRect">
            <a:avLst>
              <a:gd name="adj" fmla="val 50000"/>
            </a:avLst>
          </a:prstGeom>
          <a:blipFill>
            <a:blip r:embed="rId2"/>
            <a:srcRect/>
            <a:stretch>
              <a:fillRect l="-29912" t="-3108" r="-11169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7" name="图片 96" descr="图片包含 游戏机, 灯光, 鸟&#10;&#10;描述已自动生成">
            <a:extLst>
              <a:ext uri="{FF2B5EF4-FFF2-40B4-BE49-F238E27FC236}">
                <a16:creationId xmlns:a16="http://schemas.microsoft.com/office/drawing/2014/main" id="{3C4F6C44-8FB7-68CA-3CCB-829F337C3C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1" t="28912" r="46354" b="20557"/>
          <a:stretch/>
        </p:blipFill>
        <p:spPr>
          <a:xfrm>
            <a:off x="8905188" y="1160371"/>
            <a:ext cx="2527300" cy="237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63946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30D5103D-1551-0CE1-3CD5-5DDDA3FC6155}"/>
              </a:ext>
            </a:extLst>
          </p:cNvPr>
          <p:cNvSpPr/>
          <p:nvPr/>
        </p:nvSpPr>
        <p:spPr>
          <a:xfrm>
            <a:off x="5010036" y="2858184"/>
            <a:ext cx="6291291" cy="3635699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二、阶段性三件事法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6EAC1F-9E1D-B2D6-BB33-AD45C62B7221}"/>
              </a:ext>
            </a:extLst>
          </p:cNvPr>
          <p:cNvSpPr txBox="1"/>
          <p:nvPr/>
        </p:nvSpPr>
        <p:spPr>
          <a:xfrm>
            <a:off x="5240470" y="3041483"/>
            <a:ext cx="5912553" cy="3269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62675" indent="266700" eaLnBrk="0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>
                <a:solidFill>
                  <a:schemeClr val="bg1"/>
                </a:solidFill>
              </a:rPr>
              <a:t>首先我们可以以一个学期为一个阶段，确定这个阶段中你最看重、最想完成的三件事情。对应细化到每天，就是将</a:t>
            </a:r>
            <a:r>
              <a:rPr lang="en-US" altLang="zh-CN" sz="2000" b="1" dirty="0">
                <a:solidFill>
                  <a:schemeClr val="bg1"/>
                </a:solidFill>
              </a:rPr>
              <a:t>80%</a:t>
            </a:r>
            <a:r>
              <a:rPr lang="zh-CN" altLang="en-US" sz="2000" b="1" dirty="0">
                <a:solidFill>
                  <a:schemeClr val="bg1"/>
                </a:solidFill>
              </a:rPr>
              <a:t>的精力放在这三件事上，围绕这三件事制订计划。如此一来，在这一阶段中你就会有自己的主线目标，在这个阶段结束之后，你就会小有收获，看到成果时，也会对自己有正向的激励。阶段性三件事法如图所示。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0CE95DB-DBCB-C795-136B-05D83E75AB4A}"/>
              </a:ext>
            </a:extLst>
          </p:cNvPr>
          <p:cNvSpPr/>
          <p:nvPr/>
        </p:nvSpPr>
        <p:spPr>
          <a:xfrm>
            <a:off x="591349" y="1286731"/>
            <a:ext cx="10956373" cy="1160795"/>
          </a:xfrm>
          <a:prstGeom prst="roundRect">
            <a:avLst/>
          </a:prstGeom>
          <a:noFill/>
          <a:ln>
            <a:solidFill>
              <a:srgbClr val="2BDFC0"/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715CDD62-DF02-4D0F-A27F-3FD25A9FA2E0">
            <a:extLst>
              <a:ext uri="{FF2B5EF4-FFF2-40B4-BE49-F238E27FC236}">
                <a16:creationId xmlns:a16="http://schemas.microsoft.com/office/drawing/2014/main" id="{EEE1995B-2A6E-6735-F9C0-9A50C5F231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E933EDBF-B1C8-4098-A781-3B7974C602FA}"/>
            </a:extLst>
          </a:blip>
          <a:stretch>
            <a:fillRect/>
          </a:stretch>
        </p:blipFill>
        <p:spPr>
          <a:xfrm>
            <a:off x="942250" y="2585498"/>
            <a:ext cx="2786530" cy="3805746"/>
          </a:xfrm>
          <a:prstGeom prst="rect">
            <a:avLst/>
          </a:prstGeom>
        </p:spPr>
      </p:pic>
      <p:sp>
        <p:nvSpPr>
          <p:cNvPr id="7" name="TextBox1442">
            <a:extLst>
              <a:ext uri="{FF2B5EF4-FFF2-40B4-BE49-F238E27FC236}">
                <a16:creationId xmlns:a16="http://schemas.microsoft.com/office/drawing/2014/main" id="{1EA0A76A-E04B-75B5-6CE7-346B462D6FA3}"/>
              </a:ext>
            </a:extLst>
          </p:cNvPr>
          <p:cNvSpPr txBox="1"/>
          <p:nvPr/>
        </p:nvSpPr>
        <p:spPr>
          <a:xfrm>
            <a:off x="1404688" y="6454991"/>
            <a:ext cx="186165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eaLnBrk="0">
              <a:lnSpc>
                <a:spcPct val="100000"/>
              </a:lnSpc>
            </a:pPr>
            <a:r>
              <a:rPr lang="en-US" altLang="zh-CN" sz="2000" b="1" dirty="0" err="1">
                <a:solidFill>
                  <a:srgbClr val="002060"/>
                </a:solidFill>
                <a:latin typeface="+mn-ea"/>
              </a:rPr>
              <a:t>阶段性三件事法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CE3EB7-FD76-D17E-4062-A456CA109F31}"/>
              </a:ext>
            </a:extLst>
          </p:cNvPr>
          <p:cNvSpPr txBox="1"/>
          <p:nvPr/>
        </p:nvSpPr>
        <p:spPr>
          <a:xfrm>
            <a:off x="644278" y="1402722"/>
            <a:ext cx="10903444" cy="879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62675" indent="266700" algn="just" eaLnBrk="0">
              <a:lnSpc>
                <a:spcPct val="134920"/>
              </a:lnSpc>
              <a:spcAft>
                <a:spcPts val="0"/>
              </a:spcAft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</a:rPr>
              <a:t>阶段性三件事法，即给自己的学习生活划分阶段，比如三个月或一个学期为一个阶段，然后确定每个阶段最重要的三件事。之后，这一阶段的所有安排都以这三件事为主要任务。</a:t>
            </a:r>
          </a:p>
        </p:txBody>
      </p:sp>
    </p:spTree>
    <p:extLst>
      <p:ext uri="{BB962C8B-B14F-4D97-AF65-F5344CB8AC3E}">
        <p14:creationId xmlns:p14="http://schemas.microsoft.com/office/powerpoint/2010/main" val="1147901925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学术在线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科学管理时间，合理规划大学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9B149B-B35B-7AAF-CFF4-E26C088FC07D}"/>
              </a:ext>
            </a:extLst>
          </p:cNvPr>
          <p:cNvSpPr/>
          <p:nvPr/>
        </p:nvSpPr>
        <p:spPr>
          <a:xfrm>
            <a:off x="362768" y="953605"/>
            <a:ext cx="11466463" cy="565527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A4838-3865-0040-840F-53704C461AF1}"/>
              </a:ext>
            </a:extLst>
          </p:cNvPr>
          <p:cNvSpPr txBox="1"/>
          <p:nvPr/>
        </p:nvSpPr>
        <p:spPr>
          <a:xfrm>
            <a:off x="362768" y="920298"/>
            <a:ext cx="11447764" cy="5721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时间管理是指通过事先规划和运用一定的技巧、方法与工具实现对时间的灵活及有效运用，从而实现个人或组织的既定目标的过程。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一、合理规划大学生涯 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高中阶段大家的目标比较明确，大学阶段，我们同样需要目标，清晰明确的目标规划有助于我们更好地完成大学生涯。研究发现，那些成功的人往往都是有长期时间观念的人。他们在做每天、每周活动规划时，都会用长期的观点考量。他们会规划五年、十年甚至二十年的计划。请结合个人实际，制订个人短期、中长期目标，认真落实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二、规划事情的优先顺序 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每天我们会遇到很多事情，学会把事情分为四类，即重要且紧急、紧急但不重要、重要但不紧急、既不紧急也不重要。依据类别，将要做的事情根据优先程度分先后顺序。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三、学会运用</a:t>
            </a:r>
            <a:r>
              <a:rPr lang="en-US" altLang="zh-CN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80/20</a:t>
            </a: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法则 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集中时间完成最重要的事情。将要做的事情根据优先程度分先后顺序，</a:t>
            </a:r>
            <a:r>
              <a:rPr lang="en-US" altLang="zh-CN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80%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的事情只需要</a:t>
            </a:r>
            <a:r>
              <a:rPr lang="en-US" altLang="zh-CN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20%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的努力。而</a:t>
            </a:r>
            <a:r>
              <a:rPr lang="en-US" altLang="zh-CN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20%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的事情是值得做的，应当享有优先权。因此要善于区分这</a:t>
            </a:r>
            <a:r>
              <a:rPr lang="en-US" altLang="zh-CN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20%</a:t>
            </a: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的有价值的事情，然后根据价值大小分配时间。生活中肯定会有一些突发和迫不及待要解决的问题，如果你发现自己天天都在处理这些事情，那表示你的时间管理并不理想。成功者花最多时间在做最重要的事情上，而不是在最紧急的事情上，然而一般人都是做紧急但不重要的事。</a:t>
            </a:r>
          </a:p>
        </p:txBody>
      </p:sp>
    </p:spTree>
    <p:extLst>
      <p:ext uri="{BB962C8B-B14F-4D97-AF65-F5344CB8AC3E}">
        <p14:creationId xmlns:p14="http://schemas.microsoft.com/office/powerpoint/2010/main" val="4058768659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学术在线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科学管理时间，合理规划大学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9B149B-B35B-7AAF-CFF4-E26C088FC07D}"/>
              </a:ext>
            </a:extLst>
          </p:cNvPr>
          <p:cNvSpPr/>
          <p:nvPr/>
        </p:nvSpPr>
        <p:spPr>
          <a:xfrm>
            <a:off x="362768" y="953605"/>
            <a:ext cx="11466463" cy="565527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A4838-3865-0040-840F-53704C461AF1}"/>
              </a:ext>
            </a:extLst>
          </p:cNvPr>
          <p:cNvSpPr txBox="1"/>
          <p:nvPr/>
        </p:nvSpPr>
        <p:spPr>
          <a:xfrm>
            <a:off x="362768" y="986004"/>
            <a:ext cx="11447764" cy="1797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四、合理利用网络 </a:t>
            </a:r>
            <a:endParaRPr lang="en-US" altLang="zh-CN" sz="2200" b="1" spc="16" dirty="0">
              <a:solidFill>
                <a:srgbClr val="0070C0"/>
              </a:solidFill>
              <a:latin typeface="微软雅黑"/>
              <a:ea typeface="微软雅黑"/>
            </a:endParaRP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现在是信息化的时代，也是我们容易时间碎片化的时代。手机成了生活中的必需品，互联网也是一个巨大的资源库，我们可以借助搜索引擎在网上查找各类信息。目标精确化，明白上网的任务，完成后及时退出，别让浏览网页无端地消耗掉我们的时间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1D5192-CF33-34B7-84EF-373410BFE5BD}"/>
              </a:ext>
            </a:extLst>
          </p:cNvPr>
          <p:cNvSpPr txBox="1"/>
          <p:nvPr/>
        </p:nvSpPr>
        <p:spPr>
          <a:xfrm>
            <a:off x="362768" y="2942465"/>
            <a:ext cx="7187876" cy="3552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五、摒弃拖延的习惯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人并不是因为跑得不快而赶不上火车的，而是因为出发晚了才赶不上火车的。应做而未做的事会给人压迫感，使人心理压力倍增，也做不好别的事情。今日事今日毕，设定完成时限，克服拖延。</a:t>
            </a:r>
            <a:endParaRPr lang="en-US" altLang="zh-CN" spc="16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</a:endParaRPr>
          </a:p>
          <a:p>
            <a:pPr marL="128198" marR="212847" indent="176764" algn="just" eaLnBrk="0">
              <a:lnSpc>
                <a:spcPct val="150000"/>
              </a:lnSpc>
            </a:pPr>
            <a:endParaRPr lang="zh-CN" altLang="en-US" spc="16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</a:endParaRP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六、养成规律的作息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养成良好的生物钟有助于快速恢复精力，规律作息是生物钟养成的基本要求。保持精力旺盛才能快速进入状态，完成任务。</a:t>
            </a:r>
          </a:p>
        </p:txBody>
      </p:sp>
      <p:pic>
        <p:nvPicPr>
          <p:cNvPr id="1026" name="Picture 2" descr="开学啦：云师大二附中2020年秋季学期开学须知_校园公告_昆明市五华区昆明文理学院附属中学（暂定名，原云南师范大学第二附属中学）">
            <a:extLst>
              <a:ext uri="{FF2B5EF4-FFF2-40B4-BE49-F238E27FC236}">
                <a16:creationId xmlns:a16="http://schemas.microsoft.com/office/drawing/2014/main" id="{45CEBEE3-F6B4-8380-6E39-08C8FCB86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696" y="2340673"/>
            <a:ext cx="3193251" cy="426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758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学术在线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科学管理时间，合理规划大学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9B149B-B35B-7AAF-CFF4-E26C088FC07D}"/>
              </a:ext>
            </a:extLst>
          </p:cNvPr>
          <p:cNvSpPr/>
          <p:nvPr/>
        </p:nvSpPr>
        <p:spPr>
          <a:xfrm>
            <a:off x="362768" y="953605"/>
            <a:ext cx="11466463" cy="565527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A4838-3865-0040-840F-53704C461AF1}"/>
              </a:ext>
            </a:extLst>
          </p:cNvPr>
          <p:cNvSpPr txBox="1"/>
          <p:nvPr/>
        </p:nvSpPr>
        <p:spPr>
          <a:xfrm>
            <a:off x="5051325" y="1288042"/>
            <a:ext cx="6718365" cy="2628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七、学会适当的拒绝</a:t>
            </a:r>
            <a:endParaRPr lang="en-US" altLang="zh-CN" sz="2200" b="1" spc="16" dirty="0">
              <a:solidFill>
                <a:srgbClr val="0070C0"/>
              </a:solidFill>
              <a:latin typeface="微软雅黑"/>
              <a:ea typeface="微软雅黑"/>
            </a:endParaRP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时间是有限的，精力也是有限的。无效社交、活动只会徒增烦恼，学会适当的拒绝，合理控制自己的时间。学会拒绝，既是对自己内心的尊重，也是对他人的尊重。人际交往中，并不是一味去迎合别人才是友善的，适当的拒绝、简单明了反而有时最恰当。</a:t>
            </a:r>
            <a:endParaRPr lang="en-US" altLang="zh-CN" b="1" spc="16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B74444-C47B-020D-B209-3604196A44F6}"/>
              </a:ext>
            </a:extLst>
          </p:cNvPr>
          <p:cNvSpPr txBox="1"/>
          <p:nvPr/>
        </p:nvSpPr>
        <p:spPr>
          <a:xfrm>
            <a:off x="381468" y="3916775"/>
            <a:ext cx="11308616" cy="2628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200" b="1" spc="16" dirty="0">
                <a:solidFill>
                  <a:srgbClr val="0070C0"/>
                </a:solidFill>
                <a:latin typeface="微软雅黑"/>
                <a:ea typeface="微软雅黑"/>
              </a:rPr>
              <a:t>八、培养良好情绪管理方式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社会节奏加快，生活压力增长，我们的情绪也会变得很多样。情绪会影响我们做事的效率，生活中事情的不可控性会刺激到我们的情绪变化，学会认识、识别自己的情绪，理解情绪产生的过程和机制，最后坦然接受情绪。这是我们成长过程中必不可少的过程。积累经验，多培养感受积极情绪的能力。保持良好情绪，即使面对意料之外的需求也要如此，紧急事往往是短期性的，重要事往往是长期性的，切忌因为长期性的事情回报时限长而产生负面情绪。</a:t>
            </a:r>
          </a:p>
        </p:txBody>
      </p:sp>
      <p:pic>
        <p:nvPicPr>
          <p:cNvPr id="2050" name="Picture 2" descr="学会拒绝_word文档在线阅读与下载_无忧文档">
            <a:extLst>
              <a:ext uri="{FF2B5EF4-FFF2-40B4-BE49-F238E27FC236}">
                <a16:creationId xmlns:a16="http://schemas.microsoft.com/office/drawing/2014/main" id="{E90D8975-FE58-65C7-B441-530FD47619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t="-8003" r="-263" b="8003"/>
          <a:stretch/>
        </p:blipFill>
        <p:spPr bwMode="auto">
          <a:xfrm>
            <a:off x="834093" y="798507"/>
            <a:ext cx="4157691" cy="311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258110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三、时间“四象限”法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6EAC1F-9E1D-B2D6-BB33-AD45C62B7221}"/>
              </a:ext>
            </a:extLst>
          </p:cNvPr>
          <p:cNvSpPr txBox="1"/>
          <p:nvPr/>
        </p:nvSpPr>
        <p:spPr>
          <a:xfrm>
            <a:off x="711969" y="1120261"/>
            <a:ext cx="10715131" cy="1710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62675" indent="266700" algn="just" eaLnBrk="0">
              <a:lnSpc>
                <a:spcPct val="134920"/>
              </a:lnSpc>
              <a:spcAft>
                <a:spcPts val="0"/>
              </a:spcAft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</a:rPr>
              <a:t>时间“四象限”法是美国的管理学家史蒂芬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</a:rPr>
              <a:t>·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</a:rPr>
              <a:t>科维（</a:t>
            </a:r>
            <a:r>
              <a:rPr lang="en-US" altLang="zh-CN" sz="2000" dirty="0" err="1">
                <a:solidFill>
                  <a:schemeClr val="bg2">
                    <a:lumMod val="25000"/>
                  </a:schemeClr>
                </a:solidFill>
              </a:rPr>
              <a:t>StephenRichardsCovey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</a:rPr>
              <a:t>）提出的一个时间管理的理论，把工作按照重要和紧急两个不同的程度进行了划分，基本上可以分为四个“象限”：重要且紧急的事情、重要但不紧急的事情、不紧急也不重要的事情、紧急但不重要的事情。这种方法在大学生日常生活的时间管理中也有重要作用。时间“四象限”法如图所示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20CE95DB-DBCB-C795-136B-05D83E75AB4A}"/>
              </a:ext>
            </a:extLst>
          </p:cNvPr>
          <p:cNvSpPr/>
          <p:nvPr/>
        </p:nvSpPr>
        <p:spPr>
          <a:xfrm>
            <a:off x="591349" y="1051287"/>
            <a:ext cx="10956373" cy="1876746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C0CD73D-2C8B-A736-30E5-FFB4E389E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1" y="3195714"/>
            <a:ext cx="4448175" cy="30003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2AEBE97-D983-FC3B-F4FC-1AE8F69D5791}"/>
              </a:ext>
            </a:extLst>
          </p:cNvPr>
          <p:cNvSpPr txBox="1"/>
          <p:nvPr/>
        </p:nvSpPr>
        <p:spPr>
          <a:xfrm>
            <a:off x="2375338" y="6309307"/>
            <a:ext cx="37206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chemeClr val="accent1">
                    <a:lumMod val="75000"/>
                  </a:schemeClr>
                </a:solidFill>
              </a:rPr>
              <a:t>时间“四象限”法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7455BA54-B859-AD9C-D305-D60DFE98A8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1891558"/>
              </p:ext>
            </p:extLst>
          </p:nvPr>
        </p:nvGraphicFramePr>
        <p:xfrm>
          <a:off x="5641536" y="3594896"/>
          <a:ext cx="5858122" cy="2601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1320931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FBC90AD6-A491-63FB-A95B-CCE31BE364BB}"/>
              </a:ext>
            </a:extLst>
          </p:cNvPr>
          <p:cNvSpPr/>
          <p:nvPr/>
        </p:nvSpPr>
        <p:spPr>
          <a:xfrm>
            <a:off x="1" y="3292261"/>
            <a:ext cx="12192000" cy="3551021"/>
          </a:xfrm>
          <a:prstGeom prst="rect">
            <a:avLst/>
          </a:prstGeom>
          <a:solidFill>
            <a:srgbClr val="7C78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学思践悟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撰写开题报告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6879EA-61AC-9E49-FBA1-765AA612B7AD}"/>
              </a:ext>
            </a:extLst>
          </p:cNvPr>
          <p:cNvGrpSpPr/>
          <p:nvPr/>
        </p:nvGrpSpPr>
        <p:grpSpPr>
          <a:xfrm>
            <a:off x="474594" y="1284791"/>
            <a:ext cx="548640" cy="548640"/>
            <a:chOff x="4828081" y="3745170"/>
            <a:chExt cx="548640" cy="548640"/>
          </a:xfrm>
          <a:solidFill>
            <a:srgbClr val="009EDE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BBFAD42-702E-AF2F-869E-2B47A8DE7B6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828081" y="3745170"/>
              <a:ext cx="548640" cy="5486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38DAF346-5BD9-FD5A-4F4D-E9987AFC863E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942983" y="3885401"/>
              <a:ext cx="268177" cy="268177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DD29C1-C181-7912-8BDD-3C14CB4A63D7}"/>
              </a:ext>
            </a:extLst>
          </p:cNvPr>
          <p:cNvGrpSpPr/>
          <p:nvPr/>
        </p:nvGrpSpPr>
        <p:grpSpPr>
          <a:xfrm>
            <a:off x="1053049" y="1100661"/>
            <a:ext cx="10713281" cy="2052442"/>
            <a:chOff x="853299" y="1928017"/>
            <a:chExt cx="9551035" cy="205244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AD38F58-A458-4E26-0AEE-5C184836FBB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53299" y="1928017"/>
              <a:ext cx="3413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活动描述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667890C-F291-212C-C66E-92BE2A11372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64729" y="2389662"/>
              <a:ext cx="9539605" cy="159079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indent="0" algn="just" fontAlgn="auto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以小组为单位，结合自身专业特色与时代发展，选择一个研究方向，撰写开题报告，</a:t>
              </a:r>
              <a:b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</a:b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集思广益，提前感受毕业论文（设计）过程中的头脑风暴，为实际毕业论文（设计）开拓思路。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活动实施</a:t>
              </a:r>
              <a:endPara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  <a:p>
              <a:pPr indent="0" algn="just" fontAlgn="auto">
                <a:lnSpc>
                  <a:spcPct val="150000"/>
                </a:lnSpc>
              </a:pPr>
              <a:endPara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5F0A62D-3A12-BD44-A4C1-630BABEDE9E7}"/>
              </a:ext>
            </a:extLst>
          </p:cNvPr>
          <p:cNvSpPr/>
          <p:nvPr/>
        </p:nvSpPr>
        <p:spPr>
          <a:xfrm>
            <a:off x="587678" y="1922768"/>
            <a:ext cx="322580" cy="1005840"/>
          </a:xfrm>
          <a:custGeom>
            <a:avLst/>
            <a:gdLst>
              <a:gd name="connsiteX0" fmla="*/ 0 w 322359"/>
              <a:gd name="connsiteY0" fmla="*/ 0 h 785242"/>
              <a:gd name="connsiteX1" fmla="*/ 45544 w 322359"/>
              <a:gd name="connsiteY1" fmla="*/ 24721 h 785242"/>
              <a:gd name="connsiteX2" fmla="*/ 166568 w 322359"/>
              <a:gd name="connsiteY2" fmla="*/ 49154 h 785242"/>
              <a:gd name="connsiteX3" fmla="*/ 287593 w 322359"/>
              <a:gd name="connsiteY3" fmla="*/ 24721 h 785242"/>
              <a:gd name="connsiteX4" fmla="*/ 322359 w 322359"/>
              <a:gd name="connsiteY4" fmla="*/ 5850 h 785242"/>
              <a:gd name="connsiteX5" fmla="*/ 322359 w 322359"/>
              <a:gd name="connsiteY5" fmla="*/ 785242 h 785242"/>
              <a:gd name="connsiteX6" fmla="*/ 0 w 322359"/>
              <a:gd name="connsiteY6" fmla="*/ 785242 h 785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2359" h="785242">
                <a:moveTo>
                  <a:pt x="0" y="0"/>
                </a:moveTo>
                <a:lnTo>
                  <a:pt x="45544" y="24721"/>
                </a:lnTo>
                <a:cubicBezTo>
                  <a:pt x="82742" y="40454"/>
                  <a:pt x="123639" y="49154"/>
                  <a:pt x="166568" y="49154"/>
                </a:cubicBezTo>
                <a:cubicBezTo>
                  <a:pt x="209498" y="49154"/>
                  <a:pt x="250395" y="40454"/>
                  <a:pt x="287593" y="24721"/>
                </a:cubicBezTo>
                <a:lnTo>
                  <a:pt x="322359" y="5850"/>
                </a:lnTo>
                <a:lnTo>
                  <a:pt x="322359" y="785242"/>
                </a:lnTo>
                <a:lnTo>
                  <a:pt x="0" y="785242"/>
                </a:lnTo>
                <a:close/>
              </a:path>
            </a:pathLst>
          </a:custGeom>
          <a:solidFill>
            <a:srgbClr val="009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C8D9DD-62DC-3A7F-E647-2A277DF87B3F}"/>
              </a:ext>
            </a:extLst>
          </p:cNvPr>
          <p:cNvSpPr txBox="1"/>
          <p:nvPr/>
        </p:nvSpPr>
        <p:spPr>
          <a:xfrm>
            <a:off x="529872" y="3292261"/>
            <a:ext cx="4924997" cy="2992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微软雅黑" charset="0"/>
              </a:rPr>
              <a:t>一、组建团队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将班级分为若干小组，每组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3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～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6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人，可推选一人作为总负责人，负责把控整体流程。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微软雅黑" charset="0"/>
              </a:rPr>
              <a:t>二、材料准备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电脑、文具、调查问卷等。</a:t>
            </a:r>
          </a:p>
          <a:p>
            <a:pPr indent="0" algn="just" fontAlgn="auto"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702DBB-B435-849F-E6E4-EDB610FFD133}"/>
              </a:ext>
            </a:extLst>
          </p:cNvPr>
          <p:cNvSpPr txBox="1"/>
          <p:nvPr/>
        </p:nvSpPr>
        <p:spPr>
          <a:xfrm>
            <a:off x="5495755" y="3335778"/>
            <a:ext cx="6229688" cy="3361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微软雅黑" charset="0"/>
              </a:rPr>
              <a:t>三、实施流程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结合实际情况，确定选题。选题须切实可行，且具备创新点。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2.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上报选题给指导教师确认。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3.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指导教师通过选题后，收集材料，确定论点与论据。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4.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整理材料，填写开题报告。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5.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将开题报告交给指导教师评阅。</a:t>
            </a:r>
          </a:p>
        </p:txBody>
      </p:sp>
    </p:spTree>
    <p:extLst>
      <p:ext uri="{BB962C8B-B14F-4D97-AF65-F5344CB8AC3E}">
        <p14:creationId xmlns:p14="http://schemas.microsoft.com/office/powerpoint/2010/main" val="126727389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25">
            <a:extLst>
              <a:ext uri="{FF2B5EF4-FFF2-40B4-BE49-F238E27FC236}">
                <a16:creationId xmlns:a16="http://schemas.microsoft.com/office/drawing/2014/main" id="{CF9712BE-7BED-5233-808E-D8439BCB0A8B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学习目标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B54099CE-4F29-0768-D0B5-8B8A87992EC6}"/>
              </a:ext>
            </a:extLst>
          </p:cNvPr>
          <p:cNvGraphicFramePr/>
          <p:nvPr/>
        </p:nvGraphicFramePr>
        <p:xfrm>
          <a:off x="882154" y="1267211"/>
          <a:ext cx="1040822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4897073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学思践悟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撰写开题报告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FFFD4B-4B28-C84D-5CDF-B8D56D004EAF}"/>
              </a:ext>
            </a:extLst>
          </p:cNvPr>
          <p:cNvSpPr txBox="1"/>
          <p:nvPr/>
        </p:nvSpPr>
        <p:spPr>
          <a:xfrm>
            <a:off x="4192658" y="990990"/>
            <a:ext cx="6097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eaLnBrk="0">
              <a:lnSpc>
                <a:spcPct val="100462"/>
              </a:lnSpc>
              <a:spcAft>
                <a:spcPts val="503"/>
              </a:spcAft>
            </a:pPr>
            <a:r>
              <a:rPr lang="en-US" altLang="zh-CN" sz="2400" b="1" kern="0" spc="0" baseline="0" noProof="0" dirty="0" err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imHei" pitchFamily="49" charset="0"/>
              </a:rPr>
              <a:t>毕业论文（设计）开题报告</a:t>
            </a:r>
            <a:endParaRPr lang="en-US" altLang="zh-CN" sz="2400" b="1" kern="0" spc="0" baseline="0" noProof="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imHei" pitchFamily="49" charset="0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505B89DD-15DA-DA00-5250-F366EE634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034840"/>
              </p:ext>
            </p:extLst>
          </p:nvPr>
        </p:nvGraphicFramePr>
        <p:xfrm>
          <a:off x="706119" y="1898009"/>
          <a:ext cx="10658568" cy="4640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428">
                  <a:extLst>
                    <a:ext uri="{9D8B030D-6E8A-4147-A177-3AD203B41FA5}">
                      <a16:colId xmlns:a16="http://schemas.microsoft.com/office/drawing/2014/main" val="936173507"/>
                    </a:ext>
                  </a:extLst>
                </a:gridCol>
                <a:gridCol w="1776428">
                  <a:extLst>
                    <a:ext uri="{9D8B030D-6E8A-4147-A177-3AD203B41FA5}">
                      <a16:colId xmlns:a16="http://schemas.microsoft.com/office/drawing/2014/main" val="3296532193"/>
                    </a:ext>
                  </a:extLst>
                </a:gridCol>
                <a:gridCol w="1776428">
                  <a:extLst>
                    <a:ext uri="{9D8B030D-6E8A-4147-A177-3AD203B41FA5}">
                      <a16:colId xmlns:a16="http://schemas.microsoft.com/office/drawing/2014/main" val="782263069"/>
                    </a:ext>
                  </a:extLst>
                </a:gridCol>
                <a:gridCol w="1776428">
                  <a:extLst>
                    <a:ext uri="{9D8B030D-6E8A-4147-A177-3AD203B41FA5}">
                      <a16:colId xmlns:a16="http://schemas.microsoft.com/office/drawing/2014/main" val="3161022104"/>
                    </a:ext>
                  </a:extLst>
                </a:gridCol>
                <a:gridCol w="1776428">
                  <a:extLst>
                    <a:ext uri="{9D8B030D-6E8A-4147-A177-3AD203B41FA5}">
                      <a16:colId xmlns:a16="http://schemas.microsoft.com/office/drawing/2014/main" val="4060248722"/>
                    </a:ext>
                  </a:extLst>
                </a:gridCol>
                <a:gridCol w="1776428">
                  <a:extLst>
                    <a:ext uri="{9D8B030D-6E8A-4147-A177-3AD203B41FA5}">
                      <a16:colId xmlns:a16="http://schemas.microsoft.com/office/drawing/2014/main" val="201206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课题名称</a:t>
                      </a: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706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学生姓名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专业班级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课题类型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63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指导老师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职称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课题来源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739190"/>
                  </a:ext>
                </a:extLst>
              </a:tr>
              <a:tr h="1176117">
                <a:tc gridSpan="6">
                  <a:txBody>
                    <a:bodyPr/>
                    <a:lstStyle/>
                    <a:p>
                      <a:r>
                        <a:rPr lang="en-US" altLang="zh-CN" dirty="0"/>
                        <a:t>1.</a:t>
                      </a:r>
                      <a:r>
                        <a:rPr lang="zh-CN" altLang="en-US" dirty="0"/>
                        <a:t>选题的依据与意义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439495"/>
                  </a:ext>
                </a:extLst>
              </a:tr>
              <a:tr h="1176117">
                <a:tc gridSpan="6">
                  <a:txBody>
                    <a:bodyPr/>
                    <a:lstStyle/>
                    <a:p>
                      <a:r>
                        <a:rPr lang="en-US" altLang="zh-CN" dirty="0"/>
                        <a:t>2.</a:t>
                      </a:r>
                      <a:r>
                        <a:rPr lang="zh-CN" altLang="en-US" dirty="0"/>
                        <a:t>国内外同类研究（或同类设计）概况综述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128862"/>
                  </a:ext>
                </a:extLst>
              </a:tr>
              <a:tr h="1176117">
                <a:tc gridSpan="6">
                  <a:txBody>
                    <a:bodyPr/>
                    <a:lstStyle/>
                    <a:p>
                      <a:r>
                        <a:rPr lang="en-US" altLang="zh-CN" dirty="0"/>
                        <a:t>3.</a:t>
                      </a:r>
                      <a:r>
                        <a:rPr lang="zh-CN" altLang="en-US" dirty="0"/>
                        <a:t>课题研究（或设计）的内容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291795"/>
                  </a:ext>
                </a:extLst>
              </a:tr>
            </a:tbl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EF650B47-0454-8211-6621-B9AD292FB31F}"/>
              </a:ext>
            </a:extLst>
          </p:cNvPr>
          <p:cNvSpPr txBox="1"/>
          <p:nvPr/>
        </p:nvSpPr>
        <p:spPr>
          <a:xfrm>
            <a:off x="6035403" y="1528677"/>
            <a:ext cx="1789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时间：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31FBBB1-5AAF-CF37-565D-9CC93B9177A4}"/>
              </a:ext>
            </a:extLst>
          </p:cNvPr>
          <p:cNvSpPr txBox="1"/>
          <p:nvPr/>
        </p:nvSpPr>
        <p:spPr>
          <a:xfrm>
            <a:off x="1099457" y="1530531"/>
            <a:ext cx="1789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专业：</a:t>
            </a:r>
          </a:p>
        </p:txBody>
      </p:sp>
    </p:spTree>
    <p:extLst>
      <p:ext uri="{BB962C8B-B14F-4D97-AF65-F5344CB8AC3E}">
        <p14:creationId xmlns:p14="http://schemas.microsoft.com/office/powerpoint/2010/main" val="1146213756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学思践悟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撰写开题报告</a:t>
            </a: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505B89DD-15DA-DA00-5250-F366EE634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198099"/>
              </p:ext>
            </p:extLst>
          </p:nvPr>
        </p:nvGraphicFramePr>
        <p:xfrm>
          <a:off x="706119" y="1238336"/>
          <a:ext cx="10658568" cy="5260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8568">
                  <a:extLst>
                    <a:ext uri="{9D8B030D-6E8A-4147-A177-3AD203B41FA5}">
                      <a16:colId xmlns:a16="http://schemas.microsoft.com/office/drawing/2014/main" val="936173507"/>
                    </a:ext>
                  </a:extLst>
                </a:gridCol>
              </a:tblGrid>
              <a:tr h="1498334">
                <a:tc>
                  <a:txBody>
                    <a:bodyPr/>
                    <a:lstStyle/>
                    <a:p>
                      <a:r>
                        <a:rPr lang="en-US" altLang="zh-CN" dirty="0"/>
                        <a:t>4.</a:t>
                      </a:r>
                      <a:r>
                        <a:rPr lang="zh-CN" altLang="en-US" dirty="0"/>
                        <a:t>研究方法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439495"/>
                  </a:ext>
                </a:extLst>
              </a:tr>
              <a:tr h="1639388">
                <a:tc>
                  <a:txBody>
                    <a:bodyPr/>
                    <a:lstStyle/>
                    <a:p>
                      <a:r>
                        <a:rPr lang="en-US" altLang="zh-CN" dirty="0"/>
                        <a:t>5.</a:t>
                      </a:r>
                      <a:r>
                        <a:rPr lang="zh-CN" altLang="en-US" dirty="0"/>
                        <a:t>实施计划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128862"/>
                  </a:ext>
                </a:extLst>
              </a:tr>
              <a:tr h="2122713">
                <a:tc>
                  <a:txBody>
                    <a:bodyPr/>
                    <a:lstStyle/>
                    <a:p>
                      <a:r>
                        <a:rPr lang="en-US" altLang="zh-CN" dirty="0"/>
                        <a:t>6.</a:t>
                      </a:r>
                      <a:r>
                        <a:rPr lang="zh-CN" altLang="en-US" dirty="0"/>
                        <a:t>指导教师意见</a:t>
                      </a:r>
                    </a:p>
                    <a:p>
                      <a:endParaRPr lang="en-US" altLang="zh-CN" dirty="0"/>
                    </a:p>
                    <a:p>
                      <a:endParaRPr lang="en-US" altLang="zh-CN" dirty="0"/>
                    </a:p>
                    <a:p>
                      <a:endParaRPr lang="en-US" altLang="zh-CN" dirty="0"/>
                    </a:p>
                    <a:p>
                      <a:endParaRPr lang="en-US" altLang="zh-CN" dirty="0"/>
                    </a:p>
                    <a:p>
                      <a:endParaRPr lang="en-US" altLang="zh-CN" dirty="0"/>
                    </a:p>
                    <a:p>
                      <a:pPr algn="r"/>
                      <a:r>
                        <a:rPr lang="zh-CN" altLang="en-US" dirty="0"/>
                        <a:t>指导教师签字：                            年   月   日</a:t>
                      </a:r>
                      <a:endParaRPr lang="en-US" altLang="zh-C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291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046889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学思践悟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优秀毕业论文（设计）调研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6879EA-61AC-9E49-FBA1-765AA612B7AD}"/>
              </a:ext>
            </a:extLst>
          </p:cNvPr>
          <p:cNvGrpSpPr/>
          <p:nvPr/>
        </p:nvGrpSpPr>
        <p:grpSpPr>
          <a:xfrm>
            <a:off x="474594" y="2982961"/>
            <a:ext cx="548640" cy="548640"/>
            <a:chOff x="4828081" y="3745170"/>
            <a:chExt cx="548640" cy="548640"/>
          </a:xfrm>
          <a:solidFill>
            <a:srgbClr val="009EDE"/>
          </a:solidFill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BBFAD42-702E-AF2F-869E-2B47A8DE7B6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828081" y="3745170"/>
              <a:ext cx="548640" cy="5486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38DAF346-5BD9-FD5A-4F4D-E9987AFC863E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942983" y="3885401"/>
              <a:ext cx="268177" cy="268177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DD29C1-C181-7912-8BDD-3C14CB4A63D7}"/>
              </a:ext>
            </a:extLst>
          </p:cNvPr>
          <p:cNvGrpSpPr/>
          <p:nvPr/>
        </p:nvGrpSpPr>
        <p:grpSpPr>
          <a:xfrm>
            <a:off x="1053050" y="2798831"/>
            <a:ext cx="10549454" cy="1827947"/>
            <a:chOff x="853299" y="1928017"/>
            <a:chExt cx="9551035" cy="460156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AD38F58-A458-4E26-0AEE-5C184836FBB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53299" y="1928017"/>
              <a:ext cx="341392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2">
                      <a:lumMod val="50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活动评价与总结</a:t>
              </a:r>
            </a:p>
            <a:p>
              <a:endPara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667890C-F291-212C-C66E-92BE2A11372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64729" y="2389662"/>
              <a:ext cx="9539605" cy="413991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indent="0" algn="just" fontAlgn="auto">
                <a:lnSpc>
                  <a:spcPct val="150000"/>
                </a:lnSpc>
              </a:pPr>
              <a:endParaRPr lang="zh-CN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5F0A62D-3A12-BD44-A4C1-630BABEDE9E7}"/>
              </a:ext>
            </a:extLst>
          </p:cNvPr>
          <p:cNvSpPr/>
          <p:nvPr/>
        </p:nvSpPr>
        <p:spPr>
          <a:xfrm>
            <a:off x="587678" y="3620938"/>
            <a:ext cx="322580" cy="1005840"/>
          </a:xfrm>
          <a:custGeom>
            <a:avLst/>
            <a:gdLst>
              <a:gd name="connsiteX0" fmla="*/ 0 w 322359"/>
              <a:gd name="connsiteY0" fmla="*/ 0 h 785242"/>
              <a:gd name="connsiteX1" fmla="*/ 45544 w 322359"/>
              <a:gd name="connsiteY1" fmla="*/ 24721 h 785242"/>
              <a:gd name="connsiteX2" fmla="*/ 166568 w 322359"/>
              <a:gd name="connsiteY2" fmla="*/ 49154 h 785242"/>
              <a:gd name="connsiteX3" fmla="*/ 287593 w 322359"/>
              <a:gd name="connsiteY3" fmla="*/ 24721 h 785242"/>
              <a:gd name="connsiteX4" fmla="*/ 322359 w 322359"/>
              <a:gd name="connsiteY4" fmla="*/ 5850 h 785242"/>
              <a:gd name="connsiteX5" fmla="*/ 322359 w 322359"/>
              <a:gd name="connsiteY5" fmla="*/ 785242 h 785242"/>
              <a:gd name="connsiteX6" fmla="*/ 0 w 322359"/>
              <a:gd name="connsiteY6" fmla="*/ 785242 h 785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2359" h="785242">
                <a:moveTo>
                  <a:pt x="0" y="0"/>
                </a:moveTo>
                <a:lnTo>
                  <a:pt x="45544" y="24721"/>
                </a:lnTo>
                <a:cubicBezTo>
                  <a:pt x="82742" y="40454"/>
                  <a:pt x="123639" y="49154"/>
                  <a:pt x="166568" y="49154"/>
                </a:cubicBezTo>
                <a:cubicBezTo>
                  <a:pt x="209498" y="49154"/>
                  <a:pt x="250395" y="40454"/>
                  <a:pt x="287593" y="24721"/>
                </a:cubicBezTo>
                <a:lnTo>
                  <a:pt x="322359" y="5850"/>
                </a:lnTo>
                <a:lnTo>
                  <a:pt x="322359" y="785242"/>
                </a:lnTo>
                <a:lnTo>
                  <a:pt x="0" y="785242"/>
                </a:lnTo>
                <a:close/>
              </a:path>
            </a:pathLst>
          </a:custGeom>
          <a:solidFill>
            <a:srgbClr val="009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Table589">
            <a:extLst>
              <a:ext uri="{FF2B5EF4-FFF2-40B4-BE49-F238E27FC236}">
                <a16:creationId xmlns:a16="http://schemas.microsoft.com/office/drawing/2014/main" id="{0775DE37-4DC4-CEA5-2B04-85D4C8BD8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925374"/>
              </p:ext>
            </p:extLst>
          </p:nvPr>
        </p:nvGraphicFramePr>
        <p:xfrm>
          <a:off x="1240035" y="3335195"/>
          <a:ext cx="10074826" cy="3300735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518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8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87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87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5488">
                <a:tc>
                  <a:txBody>
                    <a:bodyPr/>
                    <a:lstStyle/>
                    <a:p>
                      <a:pPr marL="390234" marR="0" indent="0" algn="ctr" eaLnBrk="0">
                        <a:lnSpc>
                          <a:spcPct val="100000"/>
                        </a:lnSpc>
                        <a:spcBef>
                          <a:spcPts val="403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评价维度</a:t>
                      </a:r>
                    </a:p>
                    <a:p>
                      <a:pPr marL="0" marR="0" indent="0" algn="ctr" eaLnBrk="0">
                        <a:lnSpc>
                          <a:spcPct val="46666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4763" marR="2223" marT="53658" marB="4763"/>
                </a:tc>
                <a:tc>
                  <a:txBody>
                    <a:bodyPr/>
                    <a:lstStyle/>
                    <a:p>
                      <a:pPr marL="397229" marR="0" indent="0" algn="ctr" eaLnBrk="0">
                        <a:lnSpc>
                          <a:spcPct val="100000"/>
                        </a:lnSpc>
                        <a:spcBef>
                          <a:spcPts val="403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自我评价</a:t>
                      </a:r>
                    </a:p>
                    <a:p>
                      <a:pPr marL="0" marR="0" indent="0" algn="ctr" eaLnBrk="0">
                        <a:lnSpc>
                          <a:spcPct val="46666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53657" marB="4763"/>
                </a:tc>
                <a:tc>
                  <a:txBody>
                    <a:bodyPr/>
                    <a:lstStyle/>
                    <a:p>
                      <a:pPr marL="397238" marR="0" indent="0" algn="ctr" eaLnBrk="0">
                        <a:lnSpc>
                          <a:spcPct val="100000"/>
                        </a:lnSpc>
                        <a:spcBef>
                          <a:spcPts val="403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小组评价</a:t>
                      </a:r>
                    </a:p>
                    <a:p>
                      <a:pPr marL="0" marR="0" indent="0" algn="ctr" eaLnBrk="0">
                        <a:lnSpc>
                          <a:spcPct val="46666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53657" marB="4763"/>
                </a:tc>
                <a:tc>
                  <a:txBody>
                    <a:bodyPr/>
                    <a:lstStyle/>
                    <a:p>
                      <a:pPr marL="397248" marR="0" indent="0" algn="ctr" eaLnBrk="0">
                        <a:lnSpc>
                          <a:spcPct val="100000"/>
                        </a:lnSpc>
                        <a:spcBef>
                          <a:spcPts val="403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教师评价</a:t>
                      </a:r>
                    </a:p>
                    <a:p>
                      <a:pPr marL="0" marR="0" indent="0" algn="ctr" eaLnBrk="0">
                        <a:lnSpc>
                          <a:spcPct val="46666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4763" marT="53658" marB="476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054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388"/>
                        </a:lnSpc>
                        <a:spcBef>
                          <a:spcPts val="418"/>
                        </a:spcBef>
                        <a:spcAft>
                          <a:spcPts val="496"/>
                        </a:spcAft>
                      </a:pPr>
                      <a:r>
                        <a:rPr lang="en-US" altLang="zh-CN" sz="2000" b="1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选题确定情况</a:t>
                      </a:r>
                    </a:p>
                  </a:txBody>
                  <a:tcPr marL="4763" marR="2223" marT="55563" marB="2223"/>
                </a:tc>
                <a:tc>
                  <a:txBody>
                    <a:bodyPr/>
                    <a:lstStyle/>
                    <a:p>
                      <a:pPr marL="340079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>
                  <a:txBody>
                    <a:bodyPr/>
                    <a:lstStyle/>
                    <a:p>
                      <a:pPr marL="340088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>
                  <a:txBody>
                    <a:bodyPr/>
                    <a:lstStyle/>
                    <a:p>
                      <a:pPr marL="340097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4763" marT="61913" marB="22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054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388"/>
                        </a:lnSpc>
                        <a:spcBef>
                          <a:spcPts val="418"/>
                        </a:spcBef>
                        <a:spcAft>
                          <a:spcPts val="496"/>
                        </a:spcAft>
                      </a:pPr>
                      <a:r>
                        <a:rPr lang="en-US" altLang="zh-CN" sz="2000" b="1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材料准备情况</a:t>
                      </a:r>
                    </a:p>
                  </a:txBody>
                  <a:tcPr marL="4763" marR="2223" marT="55563" marB="2223"/>
                </a:tc>
                <a:tc>
                  <a:txBody>
                    <a:bodyPr/>
                    <a:lstStyle/>
                    <a:p>
                      <a:pPr marL="340078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>
                  <a:txBody>
                    <a:bodyPr/>
                    <a:lstStyle/>
                    <a:p>
                      <a:pPr marL="340087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>
                  <a:txBody>
                    <a:bodyPr/>
                    <a:lstStyle/>
                    <a:p>
                      <a:pPr marL="340097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4763" marT="61913" marB="22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054">
                <a:tc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388"/>
                        </a:lnSpc>
                        <a:spcBef>
                          <a:spcPts val="418"/>
                        </a:spcBef>
                        <a:spcAft>
                          <a:spcPts val="496"/>
                        </a:spcAft>
                      </a:pPr>
                      <a:r>
                        <a:rPr lang="en-US" altLang="zh-CN" sz="2000" b="1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最终完稿情况</a:t>
                      </a:r>
                    </a:p>
                  </a:txBody>
                  <a:tcPr marL="4763" marR="2223" marT="55563" marB="2223"/>
                </a:tc>
                <a:tc>
                  <a:txBody>
                    <a:bodyPr/>
                    <a:lstStyle/>
                    <a:p>
                      <a:pPr marL="340078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>
                  <a:txBody>
                    <a:bodyPr/>
                    <a:lstStyle/>
                    <a:p>
                      <a:pPr marL="340087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>
                  <a:txBody>
                    <a:bodyPr/>
                    <a:lstStyle/>
                    <a:p>
                      <a:pPr marL="340097" marR="0" indent="0" algn="ctr" eaLnBrk="0">
                        <a:lnSpc>
                          <a:spcPct val="97222"/>
                        </a:lnSpc>
                        <a:spcBef>
                          <a:spcPts val="469"/>
                        </a:spcBef>
                      </a:pPr>
                      <a:r>
                        <a:rPr lang="en-US" altLang="zh-CN" sz="2000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☆☆☆☆☆</a:t>
                      </a:r>
                    </a:p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4763" marT="61913" marB="22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7676">
                <a:tc gridSpan="4"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101388"/>
                        </a:lnSpc>
                        <a:spcBef>
                          <a:spcPts val="418"/>
                        </a:spcBef>
                        <a:spcAft>
                          <a:spcPts val="496"/>
                        </a:spcAft>
                      </a:pPr>
                      <a:r>
                        <a:rPr lang="zh-CN" altLang="en-US" sz="2000" b="1" kern="0" spc="-15" baseline="0" noProof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活动总结</a:t>
                      </a:r>
                      <a:endParaRPr lang="en-US" altLang="zh-CN" sz="2000" b="1" kern="0" spc="-15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indent="0" algn="ctr" eaLnBrk="0">
                        <a:lnSpc>
                          <a:spcPct val="101388"/>
                        </a:lnSpc>
                        <a:spcBef>
                          <a:spcPts val="418"/>
                        </a:spcBef>
                        <a:spcAft>
                          <a:spcPts val="496"/>
                        </a:spcAft>
                      </a:pPr>
                      <a:endParaRPr lang="en-US" altLang="zh-CN" sz="2000" b="1" kern="0" spc="-15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indent="0" algn="ctr" eaLnBrk="0">
                        <a:lnSpc>
                          <a:spcPct val="101388"/>
                        </a:lnSpc>
                        <a:spcBef>
                          <a:spcPts val="418"/>
                        </a:spcBef>
                        <a:spcAft>
                          <a:spcPts val="496"/>
                        </a:spcAft>
                      </a:pPr>
                      <a:endParaRPr lang="en-US" altLang="zh-CN" sz="2000" b="1" kern="0" spc="-15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763" marR="2223" marT="55563" marB="2223"/>
                </a:tc>
                <a:tc hMerge="1"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 hMerge="1"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2223" marT="61912" marB="2222"/>
                </a:tc>
                <a:tc hMerge="1">
                  <a:txBody>
                    <a:bodyPr/>
                    <a:lstStyle/>
                    <a:p>
                      <a:pPr marL="0" marR="0" indent="0" algn="ctr" eaLnBrk="0">
                        <a:lnSpc>
                          <a:spcPct val="45833"/>
                        </a:lnSpc>
                      </a:pPr>
                      <a:endParaRPr lang="en-US" altLang="zh-CN" sz="2000" kern="0" spc="0" baseline="0" noProof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itchFamily="34" charset="0"/>
                      </a:endParaRPr>
                    </a:p>
                  </a:txBody>
                  <a:tcPr marL="2223" marR="4763" marT="61913" marB="2223"/>
                </a:tc>
                <a:extLst>
                  <a:ext uri="{0D108BD9-81ED-4DB2-BD59-A6C34878D82A}">
                    <a16:rowId xmlns:a16="http://schemas.microsoft.com/office/drawing/2014/main" val="3328988997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42A9AED1-6ACA-6EFF-7E2F-5DB6AD59D6F1}"/>
              </a:ext>
            </a:extLst>
          </p:cNvPr>
          <p:cNvSpPr txBox="1"/>
          <p:nvPr/>
        </p:nvSpPr>
        <p:spPr>
          <a:xfrm>
            <a:off x="1053050" y="1077668"/>
            <a:ext cx="10448796" cy="1515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微软雅黑" charset="0"/>
              </a:rPr>
              <a:t>四、总结评价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以视频、照片、文字等形式记录活动全过程，并撰写活动心得。小组展开活动总结讨论，从选题确定情况、材料准备情况、最终完稿情况等角度开展交流，互相点评和学习。</a:t>
            </a:r>
          </a:p>
        </p:txBody>
      </p:sp>
    </p:spTree>
    <p:extLst>
      <p:ext uri="{BB962C8B-B14F-4D97-AF65-F5344CB8AC3E}">
        <p14:creationId xmlns:p14="http://schemas.microsoft.com/office/powerpoint/2010/main" val="1424279249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4">
            <a:extLst>
              <a:ext uri="{FF2B5EF4-FFF2-40B4-BE49-F238E27FC236}">
                <a16:creationId xmlns:a16="http://schemas.microsoft.com/office/drawing/2014/main" id="{528D0FEB-5251-B869-C65C-5F19BAC2641E}"/>
              </a:ext>
            </a:extLst>
          </p:cNvPr>
          <p:cNvSpPr txBox="1">
            <a:spLocks/>
          </p:cNvSpPr>
          <p:nvPr/>
        </p:nvSpPr>
        <p:spPr>
          <a:xfrm>
            <a:off x="1294007" y="2592254"/>
            <a:ext cx="6330587" cy="8971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lt"/>
              </a:rPr>
              <a:t>感谢聆听！</a:t>
            </a:r>
          </a:p>
        </p:txBody>
      </p:sp>
    </p:spTree>
    <p:extLst>
      <p:ext uri="{BB962C8B-B14F-4D97-AF65-F5344CB8AC3E}">
        <p14:creationId xmlns:p14="http://schemas.microsoft.com/office/powerpoint/2010/main" val="37516945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8C213F3B-87FC-F91C-2219-15FB69120589}"/>
              </a:ext>
            </a:extLst>
          </p:cNvPr>
          <p:cNvGrpSpPr/>
          <p:nvPr/>
        </p:nvGrpSpPr>
        <p:grpSpPr>
          <a:xfrm>
            <a:off x="338364" y="1"/>
            <a:ext cx="11853636" cy="3304862"/>
            <a:chOff x="338364" y="1"/>
            <a:chExt cx="11853636" cy="330486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F6D76FE6-0395-BBC3-A5F2-2AF86B00BFFE}"/>
                </a:ext>
              </a:extLst>
            </p:cNvPr>
            <p:cNvSpPr/>
            <p:nvPr/>
          </p:nvSpPr>
          <p:spPr>
            <a:xfrm>
              <a:off x="338364" y="384629"/>
              <a:ext cx="644071" cy="644071"/>
            </a:xfrm>
            <a:prstGeom prst="donut">
              <a:avLst>
                <a:gd name="adj" fmla="val 14936"/>
              </a:avLst>
            </a:prstGeom>
            <a:solidFill>
              <a:schemeClr val="accent1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lIns="91440" tIns="93600" rIns="91440" bIns="45720" rtlCol="0" anchor="ctr"/>
            <a:lstStyle/>
            <a:p>
              <a:pPr algn="ctr"/>
              <a:endParaRPr kumimoji="1" lang="zh-CN" altLang="en-US" sz="10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9037784-069A-A4ED-D9C0-D1202D0C17E2}"/>
                </a:ext>
              </a:extLst>
            </p:cNvPr>
            <p:cNvGrpSpPr/>
            <p:nvPr/>
          </p:nvGrpSpPr>
          <p:grpSpPr>
            <a:xfrm>
              <a:off x="8640537" y="1"/>
              <a:ext cx="3551463" cy="3304862"/>
              <a:chOff x="8640537" y="1"/>
              <a:chExt cx="3551463" cy="3304862"/>
            </a:xfrm>
          </p:grpSpPr>
          <p:sp>
            <p:nvSpPr>
              <p:cNvPr id="2" name="任意多边形: 形状 1">
                <a:extLst>
                  <a:ext uri="{FF2B5EF4-FFF2-40B4-BE49-F238E27FC236}">
                    <a16:creationId xmlns:a16="http://schemas.microsoft.com/office/drawing/2014/main" id="{DBA98B30-3723-D185-A1CB-9ACF75EF6EDB}"/>
                  </a:ext>
                </a:extLst>
              </p:cNvPr>
              <p:cNvSpPr/>
              <p:nvPr/>
            </p:nvSpPr>
            <p:spPr>
              <a:xfrm>
                <a:off x="9853464" y="1"/>
                <a:ext cx="2338536" cy="2644245"/>
              </a:xfrm>
              <a:custGeom>
                <a:avLst/>
                <a:gdLst>
                  <a:gd name="connsiteX0" fmla="*/ 227320 w 2338536"/>
                  <a:gd name="connsiteY0" fmla="*/ 0 h 2644245"/>
                  <a:gd name="connsiteX1" fmla="*/ 2338536 w 2338536"/>
                  <a:gd name="connsiteY1" fmla="*/ 0 h 2644245"/>
                  <a:gd name="connsiteX2" fmla="*/ 2338536 w 2338536"/>
                  <a:gd name="connsiteY2" fmla="*/ 2551925 h 2644245"/>
                  <a:gd name="connsiteX3" fmla="*/ 2304488 w 2338536"/>
                  <a:gd name="connsiteY3" fmla="*/ 2564387 h 2644245"/>
                  <a:gd name="connsiteX4" fmla="*/ 1776277 w 2338536"/>
                  <a:gd name="connsiteY4" fmla="*/ 2644245 h 2644245"/>
                  <a:gd name="connsiteX5" fmla="*/ 0 w 2338536"/>
                  <a:gd name="connsiteY5" fmla="*/ 867968 h 2644245"/>
                  <a:gd name="connsiteX6" fmla="*/ 214387 w 2338536"/>
                  <a:gd name="connsiteY6" fmla="*/ 21289 h 2644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8536" h="2644245">
                    <a:moveTo>
                      <a:pt x="227320" y="0"/>
                    </a:moveTo>
                    <a:lnTo>
                      <a:pt x="2338536" y="0"/>
                    </a:lnTo>
                    <a:lnTo>
                      <a:pt x="2338536" y="2551925"/>
                    </a:lnTo>
                    <a:lnTo>
                      <a:pt x="2304488" y="2564387"/>
                    </a:lnTo>
                    <a:cubicBezTo>
                      <a:pt x="2137626" y="2616287"/>
                      <a:pt x="1960217" y="2644245"/>
                      <a:pt x="1776277" y="2644245"/>
                    </a:cubicBezTo>
                    <a:cubicBezTo>
                      <a:pt x="795266" y="2644245"/>
                      <a:pt x="0" y="1848979"/>
                      <a:pt x="0" y="867968"/>
                    </a:cubicBezTo>
                    <a:cubicBezTo>
                      <a:pt x="0" y="561402"/>
                      <a:pt x="77663" y="272975"/>
                      <a:pt x="214387" y="21289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lIns="91440" tIns="93600" rIns="91440" bIns="45720" rtlCol="0" anchor="ctr"/>
              <a:lstStyle/>
              <a:p>
                <a:pPr algn="ctr"/>
                <a:endParaRPr kumimoji="1" lang="zh-CN" altLang="en-US" sz="10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空心弧 9">
                <a:extLst>
                  <a:ext uri="{FF2B5EF4-FFF2-40B4-BE49-F238E27FC236}">
                    <a16:creationId xmlns:a16="http://schemas.microsoft.com/office/drawing/2014/main" id="{621E03D5-61E0-9FFB-378F-B60DB7E6367C}"/>
                  </a:ext>
                </a:extLst>
              </p:cNvPr>
              <p:cNvSpPr/>
              <p:nvPr/>
            </p:nvSpPr>
            <p:spPr>
              <a:xfrm>
                <a:off x="8640537" y="146192"/>
                <a:ext cx="3158671" cy="3158671"/>
              </a:xfrm>
              <a:prstGeom prst="blockArc">
                <a:avLst>
                  <a:gd name="adj1" fmla="val 21550601"/>
                  <a:gd name="adj2" fmla="val 5291015"/>
                  <a:gd name="adj3" fmla="val 2183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D7926AD-3748-8122-E71E-2E39233ED37B}"/>
              </a:ext>
            </a:extLst>
          </p:cNvPr>
          <p:cNvSpPr txBox="1"/>
          <p:nvPr/>
        </p:nvSpPr>
        <p:spPr>
          <a:xfrm>
            <a:off x="1313863" y="946950"/>
            <a:ext cx="268087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marL="0" indent="0">
              <a:buNone/>
            </a:pPr>
            <a:r>
              <a:rPr lang="zh-CN" altLang="en-GB" sz="5400" b="1" dirty="0">
                <a:cs typeface="+mn-ea"/>
                <a:sym typeface="+mn-lt"/>
              </a:rPr>
              <a:t>目录</a:t>
            </a:r>
            <a:endParaRPr lang="en-GB" altLang="zh-CN" sz="5400" b="1" dirty="0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EFED2D-F815-EAE1-03A6-7F7AE82BDC4A}"/>
              </a:ext>
            </a:extLst>
          </p:cNvPr>
          <p:cNvGrpSpPr/>
          <p:nvPr/>
        </p:nvGrpSpPr>
        <p:grpSpPr>
          <a:xfrm>
            <a:off x="1710474" y="2890331"/>
            <a:ext cx="4984591" cy="2461426"/>
            <a:chOff x="1723174" y="2647950"/>
            <a:chExt cx="4984591" cy="246142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D0447B4-80F1-2092-551A-43E5B14602FB}"/>
                </a:ext>
              </a:extLst>
            </p:cNvPr>
            <p:cNvGrpSpPr/>
            <p:nvPr/>
          </p:nvGrpSpPr>
          <p:grpSpPr>
            <a:xfrm>
              <a:off x="1723174" y="2647950"/>
              <a:ext cx="4984591" cy="939691"/>
              <a:chOff x="1723174" y="2647950"/>
              <a:chExt cx="4984591" cy="939691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FCB6FD89-37C8-32CE-7445-80A39A3F169D}"/>
                  </a:ext>
                </a:extLst>
              </p:cNvPr>
              <p:cNvSpPr/>
              <p:nvPr/>
            </p:nvSpPr>
            <p:spPr>
              <a:xfrm>
                <a:off x="1723174" y="2647950"/>
                <a:ext cx="943826" cy="939691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03</a:t>
                </a:r>
                <a:endParaRPr lang="zh-CN" alt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E61E247-4B2D-AAB9-26B1-66DDF0510632}"/>
                  </a:ext>
                </a:extLst>
              </p:cNvPr>
              <p:cNvSpPr/>
              <p:nvPr/>
            </p:nvSpPr>
            <p:spPr>
              <a:xfrm>
                <a:off x="2479430" y="2856185"/>
                <a:ext cx="4228335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kumimoji="1" lang="zh-CN" altLang="en-US" sz="28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　起草、写作与修改</a:t>
                </a:r>
              </a:p>
            </p:txBody>
          </p:sp>
        </p:grp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0ED8AEB-87EA-73E3-49AC-F9D1132B25DA}"/>
                </a:ext>
              </a:extLst>
            </p:cNvPr>
            <p:cNvSpPr/>
            <p:nvPr/>
          </p:nvSpPr>
          <p:spPr>
            <a:xfrm>
              <a:off x="1723174" y="4169685"/>
              <a:ext cx="943826" cy="939691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chemeClr val="tx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14F24512-4EDF-B067-D52D-8E0E3FBA0010}"/>
              </a:ext>
            </a:extLst>
          </p:cNvPr>
          <p:cNvSpPr/>
          <p:nvPr/>
        </p:nvSpPr>
        <p:spPr>
          <a:xfrm>
            <a:off x="2798789" y="4620301"/>
            <a:ext cx="732531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kumimoji="1" lang="zh-CN" altLang="en-US" sz="2800" b="1" dirty="0">
                <a:solidFill>
                  <a:schemeClr val="tx1"/>
                </a:solidFill>
                <a:cs typeface="+mn-ea"/>
                <a:sym typeface="+mn-lt"/>
              </a:rPr>
              <a:t>时间管理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7201904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8C213F3B-87FC-F91C-2219-15FB69120589}"/>
              </a:ext>
            </a:extLst>
          </p:cNvPr>
          <p:cNvGrpSpPr/>
          <p:nvPr/>
        </p:nvGrpSpPr>
        <p:grpSpPr>
          <a:xfrm>
            <a:off x="338364" y="1"/>
            <a:ext cx="11853636" cy="3304862"/>
            <a:chOff x="338364" y="1"/>
            <a:chExt cx="11853636" cy="330486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F6D76FE6-0395-BBC3-A5F2-2AF86B00BFFE}"/>
                </a:ext>
              </a:extLst>
            </p:cNvPr>
            <p:cNvSpPr/>
            <p:nvPr/>
          </p:nvSpPr>
          <p:spPr>
            <a:xfrm>
              <a:off x="338364" y="384629"/>
              <a:ext cx="644071" cy="644071"/>
            </a:xfrm>
            <a:prstGeom prst="donut">
              <a:avLst>
                <a:gd name="adj" fmla="val 14936"/>
              </a:avLst>
            </a:prstGeom>
            <a:solidFill>
              <a:schemeClr val="accent1">
                <a:alpha val="15000"/>
              </a:schemeClr>
            </a:solidFill>
            <a:ln w="12700" cap="flat">
              <a:noFill/>
              <a:prstDash val="solid"/>
              <a:miter/>
            </a:ln>
          </p:spPr>
          <p:txBody>
            <a:bodyPr lIns="91440" tIns="93600" rIns="91440" bIns="45720" rtlCol="0" anchor="ctr"/>
            <a:lstStyle/>
            <a:p>
              <a:pPr algn="ctr"/>
              <a:endParaRPr kumimoji="1" lang="zh-CN" altLang="en-US" sz="105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9037784-069A-A4ED-D9C0-D1202D0C17E2}"/>
                </a:ext>
              </a:extLst>
            </p:cNvPr>
            <p:cNvGrpSpPr/>
            <p:nvPr/>
          </p:nvGrpSpPr>
          <p:grpSpPr>
            <a:xfrm>
              <a:off x="8640537" y="1"/>
              <a:ext cx="3551463" cy="3304862"/>
              <a:chOff x="8640537" y="1"/>
              <a:chExt cx="3551463" cy="3304862"/>
            </a:xfrm>
          </p:grpSpPr>
          <p:sp>
            <p:nvSpPr>
              <p:cNvPr id="2" name="任意多边形: 形状 1">
                <a:extLst>
                  <a:ext uri="{FF2B5EF4-FFF2-40B4-BE49-F238E27FC236}">
                    <a16:creationId xmlns:a16="http://schemas.microsoft.com/office/drawing/2014/main" id="{DBA98B30-3723-D185-A1CB-9ACF75EF6EDB}"/>
                  </a:ext>
                </a:extLst>
              </p:cNvPr>
              <p:cNvSpPr/>
              <p:nvPr/>
            </p:nvSpPr>
            <p:spPr>
              <a:xfrm>
                <a:off x="9853464" y="1"/>
                <a:ext cx="2338536" cy="2644245"/>
              </a:xfrm>
              <a:custGeom>
                <a:avLst/>
                <a:gdLst>
                  <a:gd name="connsiteX0" fmla="*/ 227320 w 2338536"/>
                  <a:gd name="connsiteY0" fmla="*/ 0 h 2644245"/>
                  <a:gd name="connsiteX1" fmla="*/ 2338536 w 2338536"/>
                  <a:gd name="connsiteY1" fmla="*/ 0 h 2644245"/>
                  <a:gd name="connsiteX2" fmla="*/ 2338536 w 2338536"/>
                  <a:gd name="connsiteY2" fmla="*/ 2551925 h 2644245"/>
                  <a:gd name="connsiteX3" fmla="*/ 2304488 w 2338536"/>
                  <a:gd name="connsiteY3" fmla="*/ 2564387 h 2644245"/>
                  <a:gd name="connsiteX4" fmla="*/ 1776277 w 2338536"/>
                  <a:gd name="connsiteY4" fmla="*/ 2644245 h 2644245"/>
                  <a:gd name="connsiteX5" fmla="*/ 0 w 2338536"/>
                  <a:gd name="connsiteY5" fmla="*/ 867968 h 2644245"/>
                  <a:gd name="connsiteX6" fmla="*/ 214387 w 2338536"/>
                  <a:gd name="connsiteY6" fmla="*/ 21289 h 2644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8536" h="2644245">
                    <a:moveTo>
                      <a:pt x="227320" y="0"/>
                    </a:moveTo>
                    <a:lnTo>
                      <a:pt x="2338536" y="0"/>
                    </a:lnTo>
                    <a:lnTo>
                      <a:pt x="2338536" y="2551925"/>
                    </a:lnTo>
                    <a:lnTo>
                      <a:pt x="2304488" y="2564387"/>
                    </a:lnTo>
                    <a:cubicBezTo>
                      <a:pt x="2137626" y="2616287"/>
                      <a:pt x="1960217" y="2644245"/>
                      <a:pt x="1776277" y="2644245"/>
                    </a:cubicBezTo>
                    <a:cubicBezTo>
                      <a:pt x="795266" y="2644245"/>
                      <a:pt x="0" y="1848979"/>
                      <a:pt x="0" y="867968"/>
                    </a:cubicBezTo>
                    <a:cubicBezTo>
                      <a:pt x="0" y="561402"/>
                      <a:pt x="77663" y="272975"/>
                      <a:pt x="214387" y="21289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lIns="91440" tIns="93600" rIns="91440" bIns="45720" rtlCol="0" anchor="ctr"/>
              <a:lstStyle/>
              <a:p>
                <a:pPr algn="ctr"/>
                <a:endParaRPr kumimoji="1" lang="zh-CN" altLang="en-US" sz="105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空心弧 9">
                <a:extLst>
                  <a:ext uri="{FF2B5EF4-FFF2-40B4-BE49-F238E27FC236}">
                    <a16:creationId xmlns:a16="http://schemas.microsoft.com/office/drawing/2014/main" id="{621E03D5-61E0-9FFB-378F-B60DB7E6367C}"/>
                  </a:ext>
                </a:extLst>
              </p:cNvPr>
              <p:cNvSpPr/>
              <p:nvPr/>
            </p:nvSpPr>
            <p:spPr>
              <a:xfrm>
                <a:off x="8640537" y="146192"/>
                <a:ext cx="3158671" cy="3158671"/>
              </a:xfrm>
              <a:prstGeom prst="blockArc">
                <a:avLst>
                  <a:gd name="adj1" fmla="val 21550601"/>
                  <a:gd name="adj2" fmla="val 5291015"/>
                  <a:gd name="adj3" fmla="val 2183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8BA14598-4F87-53E0-2D3C-AB3BD6ED4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852" y="957784"/>
            <a:ext cx="5396893" cy="5344457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27659518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486" y="3659456"/>
            <a:ext cx="4541760" cy="1311128"/>
          </a:xfrm>
        </p:spPr>
        <p:txBody>
          <a:bodyPr/>
          <a:lstStyle/>
          <a:p>
            <a:r>
              <a:rPr kumimoji="1" lang="zh-CN" altLang="en-US" sz="4400" b="1" dirty="0">
                <a:solidFill>
                  <a:schemeClr val="tx1"/>
                </a:solidFill>
                <a:cs typeface="+mn-ea"/>
                <a:sym typeface="+mn-lt"/>
              </a:rPr>
              <a:t>　起草、写作与修改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131B1D-0766-AC03-C007-934860F567B2}"/>
              </a:ext>
            </a:extLst>
          </p:cNvPr>
          <p:cNvSpPr txBox="1">
            <a:spLocks/>
          </p:cNvSpPr>
          <p:nvPr/>
        </p:nvSpPr>
        <p:spPr>
          <a:xfrm>
            <a:off x="7121236" y="2588770"/>
            <a:ext cx="3064164" cy="8402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>
                <a:latin typeface="+mn-lt"/>
                <a:ea typeface="+mn-ea"/>
                <a:cs typeface="+mn-ea"/>
                <a:sym typeface="+mn-lt"/>
              </a:rPr>
              <a:t>第三节</a:t>
            </a:r>
          </a:p>
        </p:txBody>
      </p:sp>
    </p:spTree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C750835-6BFE-7965-431A-280825964C49}"/>
              </a:ext>
            </a:extLst>
          </p:cNvPr>
          <p:cNvSpPr/>
          <p:nvPr/>
        </p:nvSpPr>
        <p:spPr>
          <a:xfrm>
            <a:off x="689907" y="3318122"/>
            <a:ext cx="10852339" cy="3290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5373A81-834F-E19E-229B-CE608524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2CF96C-4DF0-4138-3694-C928C2C89B25}"/>
              </a:ext>
            </a:extLst>
          </p:cNvPr>
          <p:cNvSpPr txBox="1"/>
          <p:nvPr/>
        </p:nvSpPr>
        <p:spPr>
          <a:xfrm>
            <a:off x="689908" y="2681150"/>
            <a:ext cx="10934470" cy="58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</a:rPr>
              <a:t>（一）论证的认知</a:t>
            </a:r>
            <a:endParaRPr lang="en-US" altLang="zh-CN" sz="2400" b="1" dirty="0">
              <a:solidFill>
                <a:srgbClr val="0070C0"/>
              </a:solidFill>
            </a:endParaRPr>
          </a:p>
        </p:txBody>
      </p:sp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一、毕业论文（设计）的起草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3410875-CA79-D1AB-BFD9-6F48961FD1A4}"/>
              </a:ext>
            </a:extLst>
          </p:cNvPr>
          <p:cNvSpPr/>
          <p:nvPr/>
        </p:nvSpPr>
        <p:spPr>
          <a:xfrm>
            <a:off x="739186" y="1226502"/>
            <a:ext cx="10764733" cy="1407189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0ACCE4-0EFB-1192-EE51-1194D8B1702B}"/>
              </a:ext>
            </a:extLst>
          </p:cNvPr>
          <p:cNvSpPr txBox="1"/>
          <p:nvPr/>
        </p:nvSpPr>
        <p:spPr>
          <a:xfrm>
            <a:off x="934933" y="1237957"/>
            <a:ext cx="10568986" cy="128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毕业论文（设计）的起草，是大学生遵照毕业论文（设计）的编写格式和已拟好的写作提纲，逐步深化和完善自己所要表达的论点，并且运用有组织的书面语言，把思考好的内容全部表现在文面上的一个写作过程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E94E71-351A-A71A-5FC3-22EEA84A5374}"/>
              </a:ext>
            </a:extLst>
          </p:cNvPr>
          <p:cNvSpPr txBox="1"/>
          <p:nvPr/>
        </p:nvSpPr>
        <p:spPr>
          <a:xfrm>
            <a:off x="934933" y="3898492"/>
            <a:ext cx="10492329" cy="2628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观点是毕业论文（设计）的核心，也是研究问题的答案。当我们使用观点这个词时，它是指任何一个句子，而这个句子要断言一件事情是真是假，需要有理由来支持。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如，“全球的气温正在升高”这句话写完后，全文其他的内容必须支持这样一个观点。主要观点是整个毕业论文（设计）中必须支持的一个或多个句子。如果你写的毕业论文（设计）是要证明全球的温度持续升高，陈述它的句子就是主要观点。含糊不清的观点会导致含糊不清的论证，观点越详尽，读者越能判定它有实质性的内容，而这个观点也越能帮撰写者规划一个支持它的实质论证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4E303D-0C9A-CCE6-51C0-5AC6892BA897}"/>
              </a:ext>
            </a:extLst>
          </p:cNvPr>
          <p:cNvSpPr txBox="1"/>
          <p:nvPr/>
        </p:nvSpPr>
        <p:spPr>
          <a:xfrm>
            <a:off x="852802" y="3379078"/>
            <a:ext cx="6173568" cy="539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zh-CN" altLang="en-US" sz="2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观点</a:t>
            </a:r>
          </a:p>
        </p:txBody>
      </p:sp>
    </p:spTree>
    <p:extLst>
      <p:ext uri="{BB962C8B-B14F-4D97-AF65-F5344CB8AC3E}">
        <p14:creationId xmlns:p14="http://schemas.microsoft.com/office/powerpoint/2010/main" val="399718180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一、毕业论文（设计）的起草</a:t>
            </a:r>
            <a:endParaRPr lang="en-US" dirty="0">
              <a:solidFill>
                <a:schemeClr val="bg2">
                  <a:lumMod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EA6A40D-B248-294C-B7DA-64240743CB05}"/>
              </a:ext>
            </a:extLst>
          </p:cNvPr>
          <p:cNvSpPr/>
          <p:nvPr/>
        </p:nvSpPr>
        <p:spPr>
          <a:xfrm>
            <a:off x="689907" y="1029397"/>
            <a:ext cx="10852339" cy="5459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0F8F05-20BD-BB90-D48B-EDC43DAAD69C}"/>
              </a:ext>
            </a:extLst>
          </p:cNvPr>
          <p:cNvSpPr txBox="1"/>
          <p:nvPr/>
        </p:nvSpPr>
        <p:spPr>
          <a:xfrm>
            <a:off x="934933" y="1609767"/>
            <a:ext cx="10492329" cy="4284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读者会首先寻找一个论证的核心观点，以及支持该观点的两个要素：理由和证据。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理由就是支持观点的句子，不管是主要观点还是次要观点，都是如此。而证据是读者所能看到的、触摸到的、尝到的、闻到的以及听到的东西。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algn="just">
              <a:lnSpc>
                <a:spcPct val="150000"/>
              </a:lnSpc>
            </a:pPr>
            <a:endParaRPr lang="en-US" altLang="zh-CN" sz="20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zh-CN" altLang="en-US" sz="2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承认与回应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毕业论文（设计）的起草过程中，除了要围绕观点、理由和证据来进行论证，还要适时切换研究视角，站在毕业论文（设计）读者的角度，想象他们读了之后会有什么样的问题，之后，要在毕业论文（设计）适当的地方对这些问题进行承认与回应，这会帮助撰写者不至于困在自己的研究视角中，快速地增进和读者之间的联系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1C2278-7B5A-E170-E4FB-E525B48909CD}"/>
              </a:ext>
            </a:extLst>
          </p:cNvPr>
          <p:cNvSpPr txBox="1"/>
          <p:nvPr/>
        </p:nvSpPr>
        <p:spPr>
          <a:xfrm>
            <a:off x="852802" y="1090353"/>
            <a:ext cx="6173568" cy="539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CN" altLang="en-US" sz="2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理由和证据</a:t>
            </a:r>
          </a:p>
        </p:txBody>
      </p:sp>
    </p:spTree>
    <p:extLst>
      <p:ext uri="{BB962C8B-B14F-4D97-AF65-F5344CB8AC3E}">
        <p14:creationId xmlns:p14="http://schemas.microsoft.com/office/powerpoint/2010/main" val="194970375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25">
            <a:extLst>
              <a:ext uri="{FF2B5EF4-FFF2-40B4-BE49-F238E27FC236}">
                <a16:creationId xmlns:a16="http://schemas.microsoft.com/office/drawing/2014/main" id="{61121523-592F-6572-CDF2-087C76A27728}"/>
              </a:ext>
            </a:extLst>
          </p:cNvPr>
          <p:cNvSpPr txBox="1">
            <a:spLocks/>
          </p:cNvSpPr>
          <p:nvPr/>
        </p:nvSpPr>
        <p:spPr>
          <a:xfrm>
            <a:off x="790750" y="249120"/>
            <a:ext cx="9825567" cy="610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学术在线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  <a:ea typeface="+mn-ea"/>
              </a:rPr>
              <a:t>学位论文的论证方法、框架、过程与形式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9B149B-B35B-7AAF-CFF4-E26C088FC07D}"/>
              </a:ext>
            </a:extLst>
          </p:cNvPr>
          <p:cNvSpPr/>
          <p:nvPr/>
        </p:nvSpPr>
        <p:spPr>
          <a:xfrm>
            <a:off x="362768" y="953605"/>
            <a:ext cx="11466463" cy="565527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6A4838-3865-0040-840F-53704C461AF1}"/>
              </a:ext>
            </a:extLst>
          </p:cNvPr>
          <p:cNvSpPr txBox="1"/>
          <p:nvPr/>
        </p:nvSpPr>
        <p:spPr>
          <a:xfrm>
            <a:off x="381467" y="1032862"/>
            <a:ext cx="11447764" cy="5721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学位论文是对学生阶段所学知识及运用状况的检验，也是学生研究能力的重要体现，因而在高校学生的培养方案中占有非常重要的地位。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400" b="1" spc="16" dirty="0">
                <a:solidFill>
                  <a:schemeClr val="accent2">
                    <a:lumMod val="50000"/>
                  </a:schemeClr>
                </a:solidFill>
                <a:latin typeface="微软雅黑"/>
                <a:ea typeface="微软雅黑"/>
              </a:rPr>
              <a:t>一、论证角度与方法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任何论题都可从不同的角度，利用不同的方法，进行论证。每种论证角度和方法会突出论题的不同特点。但是，要发现论题的本质特征和内在规律，必须选择合理的论证角度和研究方法。一般而言，研究角度和研究方法密切相关。学术论文需要通过一定的研究视角和方法进行论证，以得出论点或解释清楚某个问题。</a:t>
            </a: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pc="16" dirty="0">
                <a:solidFill>
                  <a:srgbClr val="2F2F2F">
                    <a:hueOff val="0"/>
                    <a:satOff val="0"/>
                    <a:lumOff val="0"/>
                    <a:alphaOff val="0"/>
                  </a:srgbClr>
                </a:solidFill>
                <a:latin typeface="微软雅黑"/>
                <a:ea typeface="微软雅黑"/>
              </a:rPr>
              <a:t>从逻辑思维方式看，研究方法大体可分为思辨研究和实证研究两类。思辨研究是指从某一前提出发，探究事物之间因果联系的逻辑分析方法。它往往从某种假设出发，进行逻辑推导，强调社会政治现象的价值分析，带有演绎的、注释的特点，强调论证的逻辑性，结论往往带有一般性，可称为“应然”的研究。实证研究主要关注“是什么”的问题，多应用归纳逻辑（定性研究）、演绎法（定量研究）和统计的分析方法，强调证据和结论的可观察性、可验证性，因而多重视数量、事实等因素。</a:t>
            </a:r>
            <a:endParaRPr lang="en-US" altLang="zh-CN" spc="16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</a:endParaRPr>
          </a:p>
          <a:p>
            <a:pPr marL="128198" marR="212847" indent="176764" algn="just" eaLnBrk="0">
              <a:lnSpc>
                <a:spcPct val="150000"/>
              </a:lnSpc>
            </a:pPr>
            <a:r>
              <a:rPr lang="zh-CN" altLang="en-US" sz="2400" b="1" spc="16" dirty="0">
                <a:solidFill>
                  <a:schemeClr val="accent2">
                    <a:lumMod val="50000"/>
                  </a:schemeClr>
                </a:solidFill>
                <a:latin typeface="微软雅黑"/>
                <a:ea typeface="微软雅黑"/>
              </a:rPr>
              <a:t>二、论证框架的设计</a:t>
            </a:r>
            <a:endParaRPr lang="zh-CN" altLang="en-US" sz="2400" spc="16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</a:endParaRPr>
          </a:p>
          <a:p>
            <a:pPr marL="128198" marR="212847" indent="176764" algn="just" eaLnBrk="0">
              <a:lnSpc>
                <a:spcPct val="150000"/>
              </a:lnSpc>
            </a:pPr>
            <a:endParaRPr lang="zh-CN" altLang="en-US" spc="16" dirty="0">
              <a:solidFill>
                <a:srgbClr val="2F2F2F">
                  <a:hueOff val="0"/>
                  <a:satOff val="0"/>
                  <a:lumOff val="0"/>
                  <a:alphaOff val="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87400751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EMPLATE" val="d837f77b-07c1-4bc8-a63a-4d5c9429f74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6792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6792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PLUS 主题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897BF1"/>
      </a:accent1>
      <a:accent2>
        <a:srgbClr val="31BAF1"/>
      </a:accent2>
      <a:accent3>
        <a:srgbClr val="C378E0"/>
      </a:accent3>
      <a:accent4>
        <a:srgbClr val="9D8EB7"/>
      </a:accent4>
      <a:accent5>
        <a:srgbClr val="716881"/>
      </a:accent5>
      <a:accent6>
        <a:srgbClr val="F4B919"/>
      </a:accent6>
      <a:hlink>
        <a:srgbClr val="F84D4D"/>
      </a:hlink>
      <a:folHlink>
        <a:srgbClr val="979797"/>
      </a:folHlink>
    </a:clrScheme>
    <a:fontScheme name="xjxibbrh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897BF1"/>
    </a:accent1>
    <a:accent2>
      <a:srgbClr val="31BAF1"/>
    </a:accent2>
    <a:accent3>
      <a:srgbClr val="C378E0"/>
    </a:accent3>
    <a:accent4>
      <a:srgbClr val="9D8EB7"/>
    </a:accent4>
    <a:accent5>
      <a:srgbClr val="716881"/>
    </a:accent5>
    <a:accent6>
      <a:srgbClr val="F4B919"/>
    </a:accent6>
    <a:hlink>
      <a:srgbClr val="F84D4D"/>
    </a:hlink>
    <a:folHlink>
      <a:srgbClr val="979797"/>
    </a:folHlink>
  </a:clr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897BF1"/>
    </a:accent1>
    <a:accent2>
      <a:srgbClr val="31BAF1"/>
    </a:accent2>
    <a:accent3>
      <a:srgbClr val="C378E0"/>
    </a:accent3>
    <a:accent4>
      <a:srgbClr val="9D8EB7"/>
    </a:accent4>
    <a:accent5>
      <a:srgbClr val="716881"/>
    </a:accent5>
    <a:accent6>
      <a:srgbClr val="F4B919"/>
    </a:accent6>
    <a:hlink>
      <a:srgbClr val="F84D4D"/>
    </a:hlink>
    <a:folHlink>
      <a:srgbClr val="979797"/>
    </a:folHlink>
  </a:clr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897BF1"/>
    </a:accent1>
    <a:accent2>
      <a:srgbClr val="31BAF1"/>
    </a:accent2>
    <a:accent3>
      <a:srgbClr val="C378E0"/>
    </a:accent3>
    <a:accent4>
      <a:srgbClr val="9D8EB7"/>
    </a:accent4>
    <a:accent5>
      <a:srgbClr val="716881"/>
    </a:accent5>
    <a:accent6>
      <a:srgbClr val="F4B919"/>
    </a:accent6>
    <a:hlink>
      <a:srgbClr val="F84D4D"/>
    </a:hlink>
    <a:folHlink>
      <a:srgbClr val="9797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889</TotalTime>
  <Words>3875</Words>
  <Application>Microsoft Office PowerPoint</Application>
  <PresentationFormat>宽屏</PresentationFormat>
  <Paragraphs>252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Roboto Regular</vt:lpstr>
      <vt:lpstr>等线</vt:lpstr>
      <vt:lpstr>思源黑体 CN Regular</vt:lpstr>
      <vt:lpstr>微软雅黑</vt:lpstr>
      <vt:lpstr>Arial</vt:lpstr>
      <vt:lpstr>OfficePLUS 主题</vt:lpstr>
      <vt:lpstr>第二章  毕业论文（设计）的规划（二） </vt:lpstr>
      <vt:lpstr>PowerPoint 演示文稿</vt:lpstr>
      <vt:lpstr>PowerPoint 演示文稿</vt:lpstr>
      <vt:lpstr>PowerPoint 演示文稿</vt:lpstr>
      <vt:lpstr>PowerPoint 演示文稿</vt:lpstr>
      <vt:lpstr>　起草、写作与修改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时间管理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iSlide 资源设计规范</dc:title>
  <dc:creator>Fish</dc:creator>
  <cp:lastModifiedBy>游 于</cp:lastModifiedBy>
  <cp:revision>23</cp:revision>
  <cp:lastPrinted>2023-04-02T16:00:00Z</cp:lastPrinted>
  <dcterms:created xsi:type="dcterms:W3CDTF">2023-04-02T16:00:00Z</dcterms:created>
  <dcterms:modified xsi:type="dcterms:W3CDTF">2024-08-30T07:14:46Z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d837f77b-07c1-4bc8-a63a-4d5c9429f74d</vt:lpwstr>
  </property>
</Properties>
</file>