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ags/tag2.xml" ContentType="application/vnd.openxmlformats-officedocument.presentationml.tags+xml"/>
  <Override PartName="/ppt/theme/theme2.xml" ContentType="application/vnd.openxmlformats-officedocument.theme+xml"/>
  <Override PartName="/ppt/theme/themeOverride1.xml" ContentType="application/vnd.openxmlformats-officedocument.themeOverr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tags/tag3.xml" ContentType="application/vnd.openxmlformats-officedocument.presentationml.tags+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diagrams/data14.xml" ContentType="application/vnd.openxmlformats-officedocument.drawingml.diagramData+xml"/>
  <Override PartName="/ppt/diagrams/layout14.xml" ContentType="application/vnd.openxmlformats-officedocument.drawingml.diagramLayout+xml"/>
  <Override PartName="/ppt/diagrams/quickStyle14.xml" ContentType="application/vnd.openxmlformats-officedocument.drawingml.diagramStyle+xml"/>
  <Override PartName="/ppt/diagrams/colors14.xml" ContentType="application/vnd.openxmlformats-officedocument.drawingml.diagramColors+xml"/>
  <Override PartName="/ppt/diagrams/drawing14.xml" ContentType="application/vnd.ms-office.drawingml.diagramDrawing+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0" r:id="rId1"/>
  </p:sldMasterIdLst>
  <p:notesMasterIdLst>
    <p:notesMasterId r:id="rId44"/>
  </p:notesMasterIdLst>
  <p:sldIdLst>
    <p:sldId id="390" r:id="rId2"/>
    <p:sldId id="1259" r:id="rId3"/>
    <p:sldId id="1244" r:id="rId4"/>
    <p:sldId id="1260" r:id="rId5"/>
    <p:sldId id="1261" r:id="rId6"/>
    <p:sldId id="1686" r:id="rId7"/>
    <p:sldId id="258" r:id="rId8"/>
    <p:sldId id="1251" r:id="rId9"/>
    <p:sldId id="2056" r:id="rId10"/>
    <p:sldId id="1688" r:id="rId11"/>
    <p:sldId id="2057" r:id="rId12"/>
    <p:sldId id="2058" r:id="rId13"/>
    <p:sldId id="1264" r:id="rId14"/>
    <p:sldId id="2059" r:id="rId15"/>
    <p:sldId id="1690" r:id="rId16"/>
    <p:sldId id="1691" r:id="rId17"/>
    <p:sldId id="2060" r:id="rId18"/>
    <p:sldId id="2061" r:id="rId19"/>
    <p:sldId id="2062" r:id="rId20"/>
    <p:sldId id="1694" r:id="rId21"/>
    <p:sldId id="1246" r:id="rId22"/>
    <p:sldId id="1696" r:id="rId23"/>
    <p:sldId id="1697" r:id="rId24"/>
    <p:sldId id="1700" r:id="rId25"/>
    <p:sldId id="1699" r:id="rId26"/>
    <p:sldId id="1702" r:id="rId27"/>
    <p:sldId id="1703" r:id="rId28"/>
    <p:sldId id="1687" r:id="rId29"/>
    <p:sldId id="1250" r:id="rId30"/>
    <p:sldId id="1683" r:id="rId31"/>
    <p:sldId id="2063" r:id="rId32"/>
    <p:sldId id="2067" r:id="rId33"/>
    <p:sldId id="1684" r:id="rId34"/>
    <p:sldId id="2069" r:id="rId35"/>
    <p:sldId id="2070" r:id="rId36"/>
    <p:sldId id="2071" r:id="rId37"/>
    <p:sldId id="2072" r:id="rId38"/>
    <p:sldId id="2073" r:id="rId39"/>
    <p:sldId id="1681" r:id="rId40"/>
    <p:sldId id="1708" r:id="rId41"/>
    <p:sldId id="2055" r:id="rId42"/>
    <p:sldId id="1682" r:id="rId43"/>
  </p:sldIdLst>
  <p:sldSz cx="12192000" cy="6858000"/>
  <p:notesSz cx="6858000" cy="9144000"/>
  <p:custDataLst>
    <p:tags r:id="rId4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huyan Mu" initials="SM" lastIdx="1" clrIdx="0">
    <p:extLst>
      <p:ext uri="{19B8F6BF-5375-455C-9EA6-DF929625EA0E}">
        <p15:presenceInfo xmlns:p15="http://schemas.microsoft.com/office/powerpoint/2012/main" userId="S::mushuyan@islide.cc::5a701452-529a-4685-8842-5f60ae489a4d" providerId="AD"/>
      </p:ext>
    </p:extLst>
  </p:cmAuthor>
  <p:cmAuthor id="2" name="游 于" initials="游于" lastIdx="1" clrIdx="1">
    <p:extLst>
      <p:ext uri="{19B8F6BF-5375-455C-9EA6-DF929625EA0E}">
        <p15:presenceInfo xmlns:p15="http://schemas.microsoft.com/office/powerpoint/2012/main" userId="16c795eaafdba8e5"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181818"/>
    <a:srgbClr val="004F88"/>
    <a:srgbClr val="2BDFC0"/>
    <a:srgbClr val="FAB5F9"/>
    <a:srgbClr val="F54E1A"/>
    <a:srgbClr val="7C78F0"/>
    <a:srgbClr val="FFFFFF"/>
    <a:srgbClr val="000000"/>
    <a:srgbClr val="D9D9D9"/>
    <a:srgbClr val="E82F5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84E427A-3D55-4303-BF80-6455036E1DE7}" styleName="主题样式 1 - 强调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69C7853C-536D-4A76-A0AE-DD22124D55A5}" styleName="主题样式 1 - 强调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3C2FFA5D-87B4-456A-9821-1D502468CF0F}" styleName="主题样式 1 - 强调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71" autoAdjust="0"/>
    <p:restoredTop sz="96565"/>
  </p:normalViewPr>
  <p:slideViewPr>
    <p:cSldViewPr snapToGrid="0">
      <p:cViewPr varScale="1">
        <p:scale>
          <a:sx n="87" d="100"/>
          <a:sy n="87" d="100"/>
        </p:scale>
        <p:origin x="51" y="129"/>
      </p:cViewPr>
      <p:guideLst/>
    </p:cSldViewPr>
  </p:slideViewPr>
  <p:notesTextViewPr>
    <p:cViewPr>
      <p:scale>
        <a:sx n="165" d="100"/>
        <a:sy n="165"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ags" Target="tags/tag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commentAuthors" Target="commentAuthors.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1B1C995-2002-4225-9447-C9EB1DCC7BFA}" type="doc">
      <dgm:prSet loTypeId="urn:microsoft.com/office/officeart/2008/layout/LinedList" loCatId="list" qsTypeId="urn:microsoft.com/office/officeart/2005/8/quickstyle/simple1" qsCatId="simple" csTypeId="urn:microsoft.com/office/officeart/2005/8/colors/accent1_2" csCatId="accent1" phldr="1"/>
      <dgm:spPr/>
      <dgm:t>
        <a:bodyPr/>
        <a:lstStyle/>
        <a:p>
          <a:endParaRPr lang="zh-CN" altLang="en-US"/>
        </a:p>
      </dgm:t>
    </dgm:pt>
    <dgm:pt modelId="{B0733146-2926-4FBB-B73C-941E62DA62A5}">
      <dgm:prSet phldrT="[文本]" custT="1"/>
      <dgm:spPr/>
      <dgm:t>
        <a:bodyPr/>
        <a:lstStyle/>
        <a:p>
          <a:r>
            <a:rPr lang="zh-CN" altLang="en-US" sz="2400" b="1" dirty="0">
              <a:solidFill>
                <a:srgbClr val="0070C0"/>
              </a:solidFill>
              <a:effectLst/>
              <a:latin typeface="+mn-ea"/>
              <a:ea typeface="+mn-ea"/>
            </a:rPr>
            <a:t>知识目标</a:t>
          </a:r>
          <a:endParaRPr lang="zh-CN" altLang="en-US" sz="2400" b="1" dirty="0">
            <a:solidFill>
              <a:srgbClr val="0070C0"/>
            </a:solidFill>
            <a:latin typeface="+mn-ea"/>
            <a:ea typeface="+mn-ea"/>
          </a:endParaRPr>
        </a:p>
      </dgm:t>
    </dgm:pt>
    <dgm:pt modelId="{6DACAAC8-A9BE-4581-9ECD-7DFC8EAB34A5}" type="parTrans" cxnId="{DA01C999-7463-46B7-82F9-FB1EF0A2B3AD}">
      <dgm:prSet/>
      <dgm:spPr/>
      <dgm:t>
        <a:bodyPr/>
        <a:lstStyle/>
        <a:p>
          <a:endParaRPr lang="zh-CN" altLang="en-US"/>
        </a:p>
      </dgm:t>
    </dgm:pt>
    <dgm:pt modelId="{034ADE61-6BB9-4B7C-A642-F442A18669ED}" type="sibTrans" cxnId="{DA01C999-7463-46B7-82F9-FB1EF0A2B3AD}">
      <dgm:prSet/>
      <dgm:spPr/>
      <dgm:t>
        <a:bodyPr/>
        <a:lstStyle/>
        <a:p>
          <a:endParaRPr lang="zh-CN" altLang="en-US"/>
        </a:p>
      </dgm:t>
    </dgm:pt>
    <dgm:pt modelId="{FEF4C3B4-8752-47C5-8F56-6CD6384529D4}">
      <dgm:prSet custT="1"/>
      <dgm:spPr/>
      <dgm:t>
        <a:bodyPr/>
        <a:lstStyle/>
        <a:p>
          <a:r>
            <a:rPr lang="en-US" altLang="zh-CN" sz="2000" kern="1200" spc="0" baseline="0" noProof="0">
              <a:solidFill>
                <a:srgbClr val="242021"/>
              </a:solidFill>
              <a:latin typeface="+mn-ea"/>
              <a:ea typeface="+mn-ea"/>
              <a:cs typeface="Times New Roman" pitchFamily="18" charset="0"/>
            </a:rPr>
            <a:t>1.</a:t>
          </a:r>
          <a:r>
            <a:rPr lang="en-US" altLang="zh-CN" sz="2000" kern="1200" spc="0" baseline="0" noProof="0">
              <a:solidFill>
                <a:srgbClr val="242021"/>
              </a:solidFill>
              <a:latin typeface="+mn-ea"/>
              <a:ea typeface="+mn-ea"/>
              <a:cs typeface="SimSun" pitchFamily="2" charset="0"/>
            </a:rPr>
            <a:t> 能够为毕业论文</a:t>
          </a:r>
          <a:r>
            <a:rPr lang="en-US" altLang="zh-CN" sz="2000" kern="1200" spc="0" baseline="0" noProof="0" dirty="0">
              <a:solidFill>
                <a:srgbClr val="242021"/>
              </a:solidFill>
              <a:latin typeface="+mn-ea"/>
              <a:ea typeface="+mn-ea"/>
              <a:cs typeface="SimSun" pitchFamily="2" charset="0"/>
            </a:rPr>
            <a:t>（设计）答辩做好各项准备。</a:t>
          </a:r>
          <a:endParaRPr kumimoji="0" lang="en-US" altLang="zh-CN" sz="2000" b="0" i="0" u="none" strike="noStrike" kern="1200" cap="none" normalizeH="0" baseline="0" dirty="0">
            <a:ln>
              <a:noFill/>
            </a:ln>
            <a:solidFill>
              <a:srgbClr val="242021"/>
            </a:solidFill>
            <a:effectLst/>
            <a:latin typeface="+mn-ea"/>
            <a:ea typeface="+mn-ea"/>
            <a:cs typeface="黑体" panose="02010609060101010101" pitchFamily="49" charset="-122"/>
          </a:endParaRPr>
        </a:p>
      </dgm:t>
    </dgm:pt>
    <dgm:pt modelId="{4EDF9D0C-CC09-48A0-897D-0F94FA748BA1}" type="parTrans" cxnId="{B3D4251E-717B-4724-B771-EDF31C48465E}">
      <dgm:prSet/>
      <dgm:spPr/>
      <dgm:t>
        <a:bodyPr/>
        <a:lstStyle/>
        <a:p>
          <a:endParaRPr lang="zh-CN" altLang="en-US"/>
        </a:p>
      </dgm:t>
    </dgm:pt>
    <dgm:pt modelId="{89D6F043-7C74-4F52-B332-C3F68D1DA33C}" type="sibTrans" cxnId="{B3D4251E-717B-4724-B771-EDF31C48465E}">
      <dgm:prSet/>
      <dgm:spPr/>
      <dgm:t>
        <a:bodyPr/>
        <a:lstStyle/>
        <a:p>
          <a:endParaRPr lang="zh-CN" altLang="en-US"/>
        </a:p>
      </dgm:t>
    </dgm:pt>
    <dgm:pt modelId="{A77F45B0-DE32-4445-94F2-970F829D15C3}">
      <dgm:prSet custT="1"/>
      <dgm:spPr/>
      <dgm:t>
        <a:bodyPr/>
        <a:lstStyle/>
        <a:p>
          <a:r>
            <a:rPr kumimoji="0" lang="zh-CN" altLang="en-US" sz="2400" b="1" i="0" u="none" strike="noStrike" cap="none" normalizeH="0" baseline="0" dirty="0">
              <a:ln>
                <a:noFill/>
              </a:ln>
              <a:solidFill>
                <a:srgbClr val="0070C0"/>
              </a:solidFill>
              <a:effectLst/>
              <a:latin typeface="+mn-ea"/>
              <a:ea typeface="+mn-ea"/>
              <a:cs typeface="黑体" panose="02010609060101010101" pitchFamily="49" charset="-122"/>
            </a:rPr>
            <a:t>素养目标</a:t>
          </a:r>
          <a:endParaRPr kumimoji="0" lang="zh-CN" altLang="en-US" sz="2400" b="1" i="0" u="none" strike="noStrike" cap="none" normalizeH="0" baseline="0" dirty="0">
            <a:ln>
              <a:noFill/>
            </a:ln>
            <a:solidFill>
              <a:srgbClr val="0070C0"/>
            </a:solidFill>
            <a:effectLst/>
            <a:latin typeface="+mn-ea"/>
            <a:ea typeface="+mn-ea"/>
          </a:endParaRPr>
        </a:p>
      </dgm:t>
    </dgm:pt>
    <dgm:pt modelId="{CF2F39FB-1284-4CF2-A162-0E64C5898EE8}" type="parTrans" cxnId="{979F3DD4-6F25-4783-8736-7C374764B244}">
      <dgm:prSet/>
      <dgm:spPr/>
      <dgm:t>
        <a:bodyPr/>
        <a:lstStyle/>
        <a:p>
          <a:endParaRPr lang="zh-CN" altLang="en-US"/>
        </a:p>
      </dgm:t>
    </dgm:pt>
    <dgm:pt modelId="{F0BAA4B2-6D7E-47E7-9D3C-3A94CF834908}" type="sibTrans" cxnId="{979F3DD4-6F25-4783-8736-7C374764B244}">
      <dgm:prSet/>
      <dgm:spPr/>
      <dgm:t>
        <a:bodyPr/>
        <a:lstStyle/>
        <a:p>
          <a:endParaRPr lang="zh-CN" altLang="en-US"/>
        </a:p>
      </dgm:t>
    </dgm:pt>
    <dgm:pt modelId="{4F65D4DA-9F8F-4F32-906D-5A5BF671AC17}">
      <dgm:prSet custT="1"/>
      <dgm:spPr/>
      <dgm:t>
        <a:bodyPr/>
        <a:lstStyle/>
        <a:p>
          <a:r>
            <a:rPr lang="en-US" altLang="zh-CN" sz="2000" kern="1200" spc="-15" baseline="0" noProof="0" dirty="0" err="1">
              <a:solidFill>
                <a:srgbClr val="242021"/>
              </a:solidFill>
              <a:latin typeface="+mn-ea"/>
              <a:ea typeface="+mn-ea"/>
              <a:cs typeface="SimSun" pitchFamily="2" charset="0"/>
            </a:rPr>
            <a:t>培养实事求是的探索精神和谦逊严谨的研究</a:t>
          </a:r>
          <a:r>
            <a:rPr lang="en-US" altLang="zh-CN" sz="2000" kern="1200" spc="0" baseline="0" noProof="0" dirty="0" err="1">
              <a:solidFill>
                <a:srgbClr val="242021"/>
              </a:solidFill>
              <a:latin typeface="+mn-ea"/>
              <a:ea typeface="+mn-ea"/>
              <a:cs typeface="SimSun" pitchFamily="2" charset="0"/>
            </a:rPr>
            <a:t>态度</a:t>
          </a:r>
          <a:r>
            <a:rPr lang="en-US" altLang="zh-CN" sz="2000" kern="1200" spc="0" baseline="0" noProof="0" dirty="0">
              <a:solidFill>
                <a:srgbClr val="242021"/>
              </a:solidFill>
              <a:latin typeface="+mn-ea"/>
              <a:ea typeface="+mn-ea"/>
              <a:cs typeface="SimSun" pitchFamily="2" charset="0"/>
            </a:rPr>
            <a:t>。</a:t>
          </a:r>
          <a:endParaRPr kumimoji="0" lang="zh-CN" altLang="en-US" sz="2000" b="0" i="0" u="none" strike="noStrike" cap="none" normalizeH="0" baseline="0" dirty="0">
            <a:ln>
              <a:noFill/>
            </a:ln>
            <a:solidFill>
              <a:schemeClr val="tx1"/>
            </a:solidFill>
            <a:effectLst/>
            <a:latin typeface="+mn-ea"/>
            <a:ea typeface="+mn-ea"/>
          </a:endParaRPr>
        </a:p>
      </dgm:t>
    </dgm:pt>
    <dgm:pt modelId="{9BC297A1-FD89-4118-91DC-A07F30C122D3}" type="parTrans" cxnId="{A2E5E4D8-ED1E-4287-BC5C-704DA423F62F}">
      <dgm:prSet/>
      <dgm:spPr/>
      <dgm:t>
        <a:bodyPr/>
        <a:lstStyle/>
        <a:p>
          <a:endParaRPr lang="zh-CN" altLang="en-US"/>
        </a:p>
      </dgm:t>
    </dgm:pt>
    <dgm:pt modelId="{6882ABB9-D8DE-4BA7-8502-8AB76E2690AC}" type="sibTrans" cxnId="{A2E5E4D8-ED1E-4287-BC5C-704DA423F62F}">
      <dgm:prSet/>
      <dgm:spPr/>
      <dgm:t>
        <a:bodyPr/>
        <a:lstStyle/>
        <a:p>
          <a:endParaRPr lang="zh-CN" altLang="en-US"/>
        </a:p>
      </dgm:t>
    </dgm:pt>
    <dgm:pt modelId="{9ACE5591-57A4-4721-9710-9868A278F403}">
      <dgm:prSet custT="1"/>
      <dgm:spPr/>
      <dgm:t>
        <a:bodyPr/>
        <a:lstStyle/>
        <a:p>
          <a:r>
            <a:rPr kumimoji="0" lang="en-US" altLang="zh-CN" sz="2000" b="0" i="0" u="none" strike="noStrike" kern="1200" cap="none" normalizeH="0" baseline="0" noProof="0">
              <a:ln>
                <a:noFill/>
              </a:ln>
              <a:solidFill>
                <a:srgbClr val="242021"/>
              </a:solidFill>
              <a:effectLst/>
              <a:latin typeface="+mn-ea"/>
              <a:ea typeface="+mn-ea"/>
              <a:cs typeface="黑体" panose="02010609060101010101" pitchFamily="49" charset="-122"/>
            </a:rPr>
            <a:t>1.</a:t>
          </a:r>
          <a:r>
            <a:rPr lang="en-US" altLang="zh-CN" sz="2000" kern="1200" spc="0" baseline="0" noProof="0">
              <a:solidFill>
                <a:srgbClr val="242021"/>
              </a:solidFill>
              <a:latin typeface="+mn-ea"/>
              <a:ea typeface="+mn-ea"/>
              <a:cs typeface="SimSun" pitchFamily="2" charset="0"/>
            </a:rPr>
            <a:t>了解毕业论文（设计）答辩的相关要求。</a:t>
          </a:r>
          <a:endParaRPr kumimoji="0" lang="zh-CN" altLang="zh-CN" sz="2000" b="0" i="0" u="none" strike="noStrike" kern="1200" cap="none" normalizeH="0" baseline="0" dirty="0">
            <a:ln>
              <a:noFill/>
            </a:ln>
            <a:solidFill>
              <a:srgbClr val="242021"/>
            </a:solidFill>
            <a:effectLst/>
            <a:latin typeface="+mn-ea"/>
            <a:ea typeface="+mn-ea"/>
            <a:cs typeface="黑体" panose="02010609060101010101" pitchFamily="49" charset="-122"/>
          </a:endParaRPr>
        </a:p>
      </dgm:t>
    </dgm:pt>
    <dgm:pt modelId="{9C8CD345-4EC4-47A8-8643-EDF33FDF41C4}" type="parTrans" cxnId="{CC0A0DA5-99E9-493E-A39C-6EC5E55BB9CA}">
      <dgm:prSet/>
      <dgm:spPr/>
      <dgm:t>
        <a:bodyPr/>
        <a:lstStyle/>
        <a:p>
          <a:endParaRPr lang="zh-CN" altLang="en-US"/>
        </a:p>
      </dgm:t>
    </dgm:pt>
    <dgm:pt modelId="{B79C0418-3E74-447E-A577-FFB5AE41F009}" type="sibTrans" cxnId="{CC0A0DA5-99E9-493E-A39C-6EC5E55BB9CA}">
      <dgm:prSet/>
      <dgm:spPr/>
      <dgm:t>
        <a:bodyPr/>
        <a:lstStyle/>
        <a:p>
          <a:endParaRPr lang="zh-CN" altLang="en-US"/>
        </a:p>
      </dgm:t>
    </dgm:pt>
    <dgm:pt modelId="{3BECDC97-3F60-490B-97FD-74CF368EC050}">
      <dgm:prSet custT="1"/>
      <dgm:spPr/>
      <dgm:t>
        <a:bodyPr/>
        <a:lstStyle/>
        <a:p>
          <a:r>
            <a:rPr kumimoji="0" lang="zh-CN" altLang="zh-CN" sz="2400" b="1" i="0" u="none" strike="noStrike" cap="none" normalizeH="0" baseline="0" dirty="0">
              <a:ln>
                <a:noFill/>
              </a:ln>
              <a:solidFill>
                <a:srgbClr val="0070C0"/>
              </a:solidFill>
              <a:effectLst/>
              <a:latin typeface="+mn-ea"/>
              <a:ea typeface="+mn-ea"/>
              <a:cs typeface="黑体" panose="02010609060101010101" pitchFamily="49" charset="-122"/>
            </a:rPr>
            <a:t>技能目标</a:t>
          </a:r>
          <a:endParaRPr kumimoji="0" lang="zh-CN" altLang="zh-CN" sz="2400" b="1" i="0" u="none" strike="noStrike" cap="none" normalizeH="0" baseline="0" dirty="0">
            <a:ln>
              <a:noFill/>
            </a:ln>
            <a:solidFill>
              <a:srgbClr val="0070C0"/>
            </a:solidFill>
            <a:effectLst/>
            <a:latin typeface="+mn-ea"/>
            <a:ea typeface="+mn-ea"/>
          </a:endParaRPr>
        </a:p>
      </dgm:t>
    </dgm:pt>
    <dgm:pt modelId="{812B2E5C-DEEB-4DAF-A265-9CCC264185AB}" type="sibTrans" cxnId="{0FFA2563-BA4C-42CF-B3C2-C8687A44BA8E}">
      <dgm:prSet/>
      <dgm:spPr/>
      <dgm:t>
        <a:bodyPr/>
        <a:lstStyle/>
        <a:p>
          <a:endParaRPr lang="zh-CN" altLang="en-US"/>
        </a:p>
      </dgm:t>
    </dgm:pt>
    <dgm:pt modelId="{356C194B-05C2-4EC2-ACCF-51403481DBE0}" type="parTrans" cxnId="{0FFA2563-BA4C-42CF-B3C2-C8687A44BA8E}">
      <dgm:prSet/>
      <dgm:spPr/>
      <dgm:t>
        <a:bodyPr/>
        <a:lstStyle/>
        <a:p>
          <a:endParaRPr lang="zh-CN" altLang="en-US"/>
        </a:p>
      </dgm:t>
    </dgm:pt>
    <dgm:pt modelId="{6A15ECA1-274A-4F56-8529-510501308280}">
      <dgm:prSet custT="1"/>
      <dgm:spPr/>
      <dgm:t>
        <a:bodyPr/>
        <a:lstStyle/>
        <a:p>
          <a:r>
            <a:rPr lang="en-US" altLang="zh-CN" spc="-15" baseline="0" noProof="0" dirty="0">
              <a:solidFill>
                <a:srgbClr val="242021"/>
              </a:solidFill>
              <a:latin typeface="+mn-ea"/>
              <a:ea typeface="+mn-ea"/>
              <a:cs typeface="SimSun" pitchFamily="2" charset="0"/>
            </a:rPr>
            <a:t>2.</a:t>
          </a:r>
          <a:r>
            <a:rPr lang="en-US" altLang="zh-CN" spc="0" baseline="0" noProof="0" dirty="0">
              <a:solidFill>
                <a:srgbClr val="242021"/>
              </a:solidFill>
              <a:latin typeface="+mn-ea"/>
              <a:ea typeface="+mn-ea"/>
              <a:cs typeface="SimSun" pitchFamily="2" charset="0"/>
            </a:rPr>
            <a:t>掌握学校开展毕业论文（设计）答辩环节的基本流程</a:t>
          </a:r>
          <a:r>
            <a:rPr kumimoji="0" lang="en-US" altLang="zh-CN" sz="2000" b="0" i="0" u="none" strike="noStrike" kern="1200" cap="none" normalizeH="0" baseline="0" noProof="0" dirty="0">
              <a:ln>
                <a:noFill/>
              </a:ln>
              <a:solidFill>
                <a:srgbClr val="242021"/>
              </a:solidFill>
              <a:effectLst/>
              <a:latin typeface="+mn-ea"/>
              <a:ea typeface="+mn-ea"/>
              <a:cs typeface="黑体" panose="02010609060101010101" pitchFamily="49" charset="-122"/>
            </a:rPr>
            <a:t>。</a:t>
          </a:r>
          <a:endParaRPr lang="zh-CN" altLang="en-US" dirty="0">
            <a:latin typeface="+mn-ea"/>
            <a:ea typeface="+mn-ea"/>
          </a:endParaRPr>
        </a:p>
      </dgm:t>
    </dgm:pt>
    <dgm:pt modelId="{60CC3E05-C6D7-4637-8C62-AE6D9A2FD850}" type="parTrans" cxnId="{2759A495-2F6E-4957-AEDD-2CE524F0A1A4}">
      <dgm:prSet/>
      <dgm:spPr/>
      <dgm:t>
        <a:bodyPr/>
        <a:lstStyle/>
        <a:p>
          <a:endParaRPr lang="zh-CN" altLang="en-US"/>
        </a:p>
      </dgm:t>
    </dgm:pt>
    <dgm:pt modelId="{B25B0279-0F40-4CA7-A476-EC575FFB8CDA}" type="sibTrans" cxnId="{2759A495-2F6E-4957-AEDD-2CE524F0A1A4}">
      <dgm:prSet/>
      <dgm:spPr/>
      <dgm:t>
        <a:bodyPr/>
        <a:lstStyle/>
        <a:p>
          <a:endParaRPr lang="zh-CN" altLang="en-US"/>
        </a:p>
      </dgm:t>
    </dgm:pt>
    <dgm:pt modelId="{92D15E9C-FEA2-40E7-9DEC-7B18229AB3CA}">
      <dgm:prSet custT="1"/>
      <dgm:spPr/>
      <dgm:t>
        <a:bodyPr/>
        <a:lstStyle/>
        <a:p>
          <a:r>
            <a:rPr lang="en-US" altLang="zh-CN" sz="2000" kern="1200" spc="0" baseline="0" noProof="0" dirty="0">
              <a:solidFill>
                <a:srgbClr val="242021"/>
              </a:solidFill>
              <a:latin typeface="微软雅黑"/>
              <a:ea typeface="微软雅黑"/>
              <a:cs typeface="SimSun" pitchFamily="2" charset="0"/>
            </a:rPr>
            <a:t>2.能够正确应对和处理毕业论文（设计）答辩中的问题。</a:t>
          </a:r>
        </a:p>
      </dgm:t>
    </dgm:pt>
    <dgm:pt modelId="{A5B459BC-96E4-41F2-A92F-4633B0A75D07}" type="parTrans" cxnId="{B377AEDC-E3E3-4994-B063-846FE7669BD6}">
      <dgm:prSet/>
      <dgm:spPr/>
      <dgm:t>
        <a:bodyPr/>
        <a:lstStyle/>
        <a:p>
          <a:endParaRPr lang="zh-CN" altLang="en-US"/>
        </a:p>
      </dgm:t>
    </dgm:pt>
    <dgm:pt modelId="{EE7F32AD-EC67-4205-AFB6-0D3D7E7CD484}" type="sibTrans" cxnId="{B377AEDC-E3E3-4994-B063-846FE7669BD6}">
      <dgm:prSet/>
      <dgm:spPr/>
      <dgm:t>
        <a:bodyPr/>
        <a:lstStyle/>
        <a:p>
          <a:endParaRPr lang="zh-CN" altLang="en-US"/>
        </a:p>
      </dgm:t>
    </dgm:pt>
    <dgm:pt modelId="{B8C38384-3355-496A-8470-9216DA922EC1}" type="pres">
      <dgm:prSet presAssocID="{E1B1C995-2002-4225-9447-C9EB1DCC7BFA}" presName="vert0" presStyleCnt="0">
        <dgm:presLayoutVars>
          <dgm:dir/>
          <dgm:animOne val="branch"/>
          <dgm:animLvl val="lvl"/>
        </dgm:presLayoutVars>
      </dgm:prSet>
      <dgm:spPr/>
    </dgm:pt>
    <dgm:pt modelId="{6F8AF36C-C76F-4A68-93EE-1BAC691912B5}" type="pres">
      <dgm:prSet presAssocID="{B0733146-2926-4FBB-B73C-941E62DA62A5}" presName="thickLine" presStyleLbl="alignNode1" presStyleIdx="0" presStyleCnt="3"/>
      <dgm:spPr/>
    </dgm:pt>
    <dgm:pt modelId="{86F5D9D1-92FC-4375-8F17-9CD607F0DCEB}" type="pres">
      <dgm:prSet presAssocID="{B0733146-2926-4FBB-B73C-941E62DA62A5}" presName="horz1" presStyleCnt="0"/>
      <dgm:spPr/>
    </dgm:pt>
    <dgm:pt modelId="{28CAE9F0-72A1-4996-8B74-036AE89BF0D6}" type="pres">
      <dgm:prSet presAssocID="{B0733146-2926-4FBB-B73C-941E62DA62A5}" presName="tx1" presStyleLbl="revTx" presStyleIdx="0" presStyleCnt="8"/>
      <dgm:spPr/>
    </dgm:pt>
    <dgm:pt modelId="{6F93C654-3A64-4B0C-957B-C433D670C76A}" type="pres">
      <dgm:prSet presAssocID="{B0733146-2926-4FBB-B73C-941E62DA62A5}" presName="vert1" presStyleCnt="0"/>
      <dgm:spPr/>
    </dgm:pt>
    <dgm:pt modelId="{45095C1A-7AA5-46DD-89A0-A03437461793}" type="pres">
      <dgm:prSet presAssocID="{9ACE5591-57A4-4721-9710-9868A278F403}" presName="vertSpace2a" presStyleCnt="0"/>
      <dgm:spPr/>
    </dgm:pt>
    <dgm:pt modelId="{E07D0DF3-A58A-4164-BB85-E73EAE3C9DA7}" type="pres">
      <dgm:prSet presAssocID="{9ACE5591-57A4-4721-9710-9868A278F403}" presName="horz2" presStyleCnt="0"/>
      <dgm:spPr/>
    </dgm:pt>
    <dgm:pt modelId="{3A0F14D3-6A98-4337-9486-2A1D41BC04D0}" type="pres">
      <dgm:prSet presAssocID="{9ACE5591-57A4-4721-9710-9868A278F403}" presName="horzSpace2" presStyleCnt="0"/>
      <dgm:spPr/>
    </dgm:pt>
    <dgm:pt modelId="{D488DFAA-7942-4E32-8F42-B406F1B2C7F5}" type="pres">
      <dgm:prSet presAssocID="{9ACE5591-57A4-4721-9710-9868A278F403}" presName="tx2" presStyleLbl="revTx" presStyleIdx="1" presStyleCnt="8"/>
      <dgm:spPr/>
    </dgm:pt>
    <dgm:pt modelId="{E516F699-B067-4A21-9BB3-68428A073C0D}" type="pres">
      <dgm:prSet presAssocID="{9ACE5591-57A4-4721-9710-9868A278F403}" presName="vert2" presStyleCnt="0"/>
      <dgm:spPr/>
    </dgm:pt>
    <dgm:pt modelId="{CE29CA91-9FA0-4B15-99EB-0847526E0EBB}" type="pres">
      <dgm:prSet presAssocID="{9ACE5591-57A4-4721-9710-9868A278F403}" presName="thinLine2b" presStyleLbl="callout" presStyleIdx="0" presStyleCnt="5"/>
      <dgm:spPr/>
    </dgm:pt>
    <dgm:pt modelId="{00CE20E0-F32D-4FB4-A03F-74B7F251F7E2}" type="pres">
      <dgm:prSet presAssocID="{9ACE5591-57A4-4721-9710-9868A278F403}" presName="vertSpace2b" presStyleCnt="0"/>
      <dgm:spPr/>
    </dgm:pt>
    <dgm:pt modelId="{69C5FE98-3204-466A-BC4F-4E1637F7C12F}" type="pres">
      <dgm:prSet presAssocID="{6A15ECA1-274A-4F56-8529-510501308280}" presName="horz2" presStyleCnt="0"/>
      <dgm:spPr/>
    </dgm:pt>
    <dgm:pt modelId="{2BC89E00-E351-40C3-8098-187CC992A190}" type="pres">
      <dgm:prSet presAssocID="{6A15ECA1-274A-4F56-8529-510501308280}" presName="horzSpace2" presStyleCnt="0"/>
      <dgm:spPr/>
    </dgm:pt>
    <dgm:pt modelId="{7B51965D-52D9-4D34-A456-2434AC4263CD}" type="pres">
      <dgm:prSet presAssocID="{6A15ECA1-274A-4F56-8529-510501308280}" presName="tx2" presStyleLbl="revTx" presStyleIdx="2" presStyleCnt="8"/>
      <dgm:spPr/>
    </dgm:pt>
    <dgm:pt modelId="{BA9E81E3-0048-41FE-95E7-BFDC3CAFE539}" type="pres">
      <dgm:prSet presAssocID="{6A15ECA1-274A-4F56-8529-510501308280}" presName="vert2" presStyleCnt="0"/>
      <dgm:spPr/>
    </dgm:pt>
    <dgm:pt modelId="{D47F7244-881B-4925-88DA-C114ED9764BD}" type="pres">
      <dgm:prSet presAssocID="{6A15ECA1-274A-4F56-8529-510501308280}" presName="thinLine2b" presStyleLbl="callout" presStyleIdx="1" presStyleCnt="5"/>
      <dgm:spPr/>
    </dgm:pt>
    <dgm:pt modelId="{4E7505F3-7E16-46F9-81AF-7378C9E2B698}" type="pres">
      <dgm:prSet presAssocID="{6A15ECA1-274A-4F56-8529-510501308280}" presName="vertSpace2b" presStyleCnt="0"/>
      <dgm:spPr/>
    </dgm:pt>
    <dgm:pt modelId="{65521926-86A3-47B6-8F27-69AAAB8A1845}" type="pres">
      <dgm:prSet presAssocID="{3BECDC97-3F60-490B-97FD-74CF368EC050}" presName="thickLine" presStyleLbl="alignNode1" presStyleIdx="1" presStyleCnt="3"/>
      <dgm:spPr/>
    </dgm:pt>
    <dgm:pt modelId="{5DEAFAC9-8728-4F38-A502-DB873B2511D7}" type="pres">
      <dgm:prSet presAssocID="{3BECDC97-3F60-490B-97FD-74CF368EC050}" presName="horz1" presStyleCnt="0"/>
      <dgm:spPr/>
    </dgm:pt>
    <dgm:pt modelId="{92B46DAB-6F8F-42E2-8CB3-359EEE46EAE6}" type="pres">
      <dgm:prSet presAssocID="{3BECDC97-3F60-490B-97FD-74CF368EC050}" presName="tx1" presStyleLbl="revTx" presStyleIdx="3" presStyleCnt="8"/>
      <dgm:spPr/>
    </dgm:pt>
    <dgm:pt modelId="{3E0542C5-9F7A-4E9E-A1D4-87B683767822}" type="pres">
      <dgm:prSet presAssocID="{3BECDC97-3F60-490B-97FD-74CF368EC050}" presName="vert1" presStyleCnt="0"/>
      <dgm:spPr/>
    </dgm:pt>
    <dgm:pt modelId="{415A765D-745A-44B0-9B5A-8EF0D04BF03A}" type="pres">
      <dgm:prSet presAssocID="{FEF4C3B4-8752-47C5-8F56-6CD6384529D4}" presName="vertSpace2a" presStyleCnt="0"/>
      <dgm:spPr/>
    </dgm:pt>
    <dgm:pt modelId="{AADBF604-06DD-42C5-973A-33EE17BCB919}" type="pres">
      <dgm:prSet presAssocID="{FEF4C3B4-8752-47C5-8F56-6CD6384529D4}" presName="horz2" presStyleCnt="0"/>
      <dgm:spPr/>
    </dgm:pt>
    <dgm:pt modelId="{B7CE1AD4-9A90-4030-8FC0-FDC23EF69013}" type="pres">
      <dgm:prSet presAssocID="{FEF4C3B4-8752-47C5-8F56-6CD6384529D4}" presName="horzSpace2" presStyleCnt="0"/>
      <dgm:spPr/>
    </dgm:pt>
    <dgm:pt modelId="{EAF051B5-0C78-45A2-BF6E-50E7C0312A6F}" type="pres">
      <dgm:prSet presAssocID="{FEF4C3B4-8752-47C5-8F56-6CD6384529D4}" presName="tx2" presStyleLbl="revTx" presStyleIdx="4" presStyleCnt="8"/>
      <dgm:spPr/>
    </dgm:pt>
    <dgm:pt modelId="{11FBD460-6E90-4E9D-87DD-8E01C887264E}" type="pres">
      <dgm:prSet presAssocID="{FEF4C3B4-8752-47C5-8F56-6CD6384529D4}" presName="vert2" presStyleCnt="0"/>
      <dgm:spPr/>
    </dgm:pt>
    <dgm:pt modelId="{4332C1DB-A75A-485E-9368-AA6C8D372921}" type="pres">
      <dgm:prSet presAssocID="{FEF4C3B4-8752-47C5-8F56-6CD6384529D4}" presName="thinLine2b" presStyleLbl="callout" presStyleIdx="2" presStyleCnt="5"/>
      <dgm:spPr/>
    </dgm:pt>
    <dgm:pt modelId="{25393BC6-78D3-4988-9163-B0782B103E75}" type="pres">
      <dgm:prSet presAssocID="{FEF4C3B4-8752-47C5-8F56-6CD6384529D4}" presName="vertSpace2b" presStyleCnt="0"/>
      <dgm:spPr/>
    </dgm:pt>
    <dgm:pt modelId="{13DAB730-35F9-4865-88D1-21A181792B90}" type="pres">
      <dgm:prSet presAssocID="{92D15E9C-FEA2-40E7-9DEC-7B18229AB3CA}" presName="horz2" presStyleCnt="0"/>
      <dgm:spPr/>
    </dgm:pt>
    <dgm:pt modelId="{711E285A-E994-431F-9AB9-C3628A5BE626}" type="pres">
      <dgm:prSet presAssocID="{92D15E9C-FEA2-40E7-9DEC-7B18229AB3CA}" presName="horzSpace2" presStyleCnt="0"/>
      <dgm:spPr/>
    </dgm:pt>
    <dgm:pt modelId="{1141500B-6EEA-4F6D-AECF-613139233F06}" type="pres">
      <dgm:prSet presAssocID="{92D15E9C-FEA2-40E7-9DEC-7B18229AB3CA}" presName="tx2" presStyleLbl="revTx" presStyleIdx="5" presStyleCnt="8"/>
      <dgm:spPr/>
    </dgm:pt>
    <dgm:pt modelId="{4C94DBE9-CEA2-43DA-9377-2BB6E257E665}" type="pres">
      <dgm:prSet presAssocID="{92D15E9C-FEA2-40E7-9DEC-7B18229AB3CA}" presName="vert2" presStyleCnt="0"/>
      <dgm:spPr/>
    </dgm:pt>
    <dgm:pt modelId="{F1C053E0-0359-4707-87FB-9FB194DC2E91}" type="pres">
      <dgm:prSet presAssocID="{92D15E9C-FEA2-40E7-9DEC-7B18229AB3CA}" presName="thinLine2b" presStyleLbl="callout" presStyleIdx="3" presStyleCnt="5"/>
      <dgm:spPr/>
    </dgm:pt>
    <dgm:pt modelId="{41275900-6223-4928-92DA-D25327C993ED}" type="pres">
      <dgm:prSet presAssocID="{92D15E9C-FEA2-40E7-9DEC-7B18229AB3CA}" presName="vertSpace2b" presStyleCnt="0"/>
      <dgm:spPr/>
    </dgm:pt>
    <dgm:pt modelId="{9A0BE085-F831-4BEE-954F-DFCDA161253C}" type="pres">
      <dgm:prSet presAssocID="{A77F45B0-DE32-4445-94F2-970F829D15C3}" presName="thickLine" presStyleLbl="alignNode1" presStyleIdx="2" presStyleCnt="3"/>
      <dgm:spPr/>
    </dgm:pt>
    <dgm:pt modelId="{D6CED3EA-92EF-47F1-8DD3-46F41340491D}" type="pres">
      <dgm:prSet presAssocID="{A77F45B0-DE32-4445-94F2-970F829D15C3}" presName="horz1" presStyleCnt="0"/>
      <dgm:spPr/>
    </dgm:pt>
    <dgm:pt modelId="{C8642049-661A-41BD-AD40-2476C9EA9966}" type="pres">
      <dgm:prSet presAssocID="{A77F45B0-DE32-4445-94F2-970F829D15C3}" presName="tx1" presStyleLbl="revTx" presStyleIdx="6" presStyleCnt="8"/>
      <dgm:spPr/>
    </dgm:pt>
    <dgm:pt modelId="{0484776A-DB1E-40B9-A0C9-3A67875238C5}" type="pres">
      <dgm:prSet presAssocID="{A77F45B0-DE32-4445-94F2-970F829D15C3}" presName="vert1" presStyleCnt="0"/>
      <dgm:spPr/>
    </dgm:pt>
    <dgm:pt modelId="{3B94E9E3-08AA-4BCB-BC45-ECB817BB9FCD}" type="pres">
      <dgm:prSet presAssocID="{4F65D4DA-9F8F-4F32-906D-5A5BF671AC17}" presName="vertSpace2a" presStyleCnt="0"/>
      <dgm:spPr/>
    </dgm:pt>
    <dgm:pt modelId="{5B5B353C-E117-40C5-AC34-5C2B89594054}" type="pres">
      <dgm:prSet presAssocID="{4F65D4DA-9F8F-4F32-906D-5A5BF671AC17}" presName="horz2" presStyleCnt="0"/>
      <dgm:spPr/>
    </dgm:pt>
    <dgm:pt modelId="{73898D68-C8B9-46AC-A590-14D88BFDD659}" type="pres">
      <dgm:prSet presAssocID="{4F65D4DA-9F8F-4F32-906D-5A5BF671AC17}" presName="horzSpace2" presStyleCnt="0"/>
      <dgm:spPr/>
    </dgm:pt>
    <dgm:pt modelId="{63B25C0C-C6F1-4A5F-A22A-04B5E7956E9E}" type="pres">
      <dgm:prSet presAssocID="{4F65D4DA-9F8F-4F32-906D-5A5BF671AC17}" presName="tx2" presStyleLbl="revTx" presStyleIdx="7" presStyleCnt="8"/>
      <dgm:spPr/>
    </dgm:pt>
    <dgm:pt modelId="{AA4A3172-AE3F-4489-AA4B-E4900AF11A01}" type="pres">
      <dgm:prSet presAssocID="{4F65D4DA-9F8F-4F32-906D-5A5BF671AC17}" presName="vert2" presStyleCnt="0"/>
      <dgm:spPr/>
    </dgm:pt>
    <dgm:pt modelId="{BEA92CE0-4474-4EE3-B140-465012A5FE87}" type="pres">
      <dgm:prSet presAssocID="{4F65D4DA-9F8F-4F32-906D-5A5BF671AC17}" presName="thinLine2b" presStyleLbl="callout" presStyleIdx="4" presStyleCnt="5"/>
      <dgm:spPr/>
    </dgm:pt>
    <dgm:pt modelId="{300B036F-FE8C-436A-8DD6-C913A1F7A264}" type="pres">
      <dgm:prSet presAssocID="{4F65D4DA-9F8F-4F32-906D-5A5BF671AC17}" presName="vertSpace2b" presStyleCnt="0"/>
      <dgm:spPr/>
    </dgm:pt>
  </dgm:ptLst>
  <dgm:cxnLst>
    <dgm:cxn modelId="{0AF29B15-7BC4-417E-9B2E-726B5C78A760}" type="presOf" srcId="{B0733146-2926-4FBB-B73C-941E62DA62A5}" destId="{28CAE9F0-72A1-4996-8B74-036AE89BF0D6}" srcOrd="0" destOrd="0" presId="urn:microsoft.com/office/officeart/2008/layout/LinedList"/>
    <dgm:cxn modelId="{B3D4251E-717B-4724-B771-EDF31C48465E}" srcId="{3BECDC97-3F60-490B-97FD-74CF368EC050}" destId="{FEF4C3B4-8752-47C5-8F56-6CD6384529D4}" srcOrd="0" destOrd="0" parTransId="{4EDF9D0C-CC09-48A0-897D-0F94FA748BA1}" sibTransId="{89D6F043-7C74-4F52-B332-C3F68D1DA33C}"/>
    <dgm:cxn modelId="{2AA14A20-94EE-4259-B396-3BC4521A2A40}" type="presOf" srcId="{FEF4C3B4-8752-47C5-8F56-6CD6384529D4}" destId="{EAF051B5-0C78-45A2-BF6E-50E7C0312A6F}" srcOrd="0" destOrd="0" presId="urn:microsoft.com/office/officeart/2008/layout/LinedList"/>
    <dgm:cxn modelId="{2B60D630-5BF5-43CB-A5A3-36B69FA599C6}" type="presOf" srcId="{4F65D4DA-9F8F-4F32-906D-5A5BF671AC17}" destId="{63B25C0C-C6F1-4A5F-A22A-04B5E7956E9E}" srcOrd="0" destOrd="0" presId="urn:microsoft.com/office/officeart/2008/layout/LinedList"/>
    <dgm:cxn modelId="{6A49863B-EF0B-470E-AD33-A2A59186729F}" type="presOf" srcId="{92D15E9C-FEA2-40E7-9DEC-7B18229AB3CA}" destId="{1141500B-6EEA-4F6D-AECF-613139233F06}" srcOrd="0" destOrd="0" presId="urn:microsoft.com/office/officeart/2008/layout/LinedList"/>
    <dgm:cxn modelId="{0FFA2563-BA4C-42CF-B3C2-C8687A44BA8E}" srcId="{E1B1C995-2002-4225-9447-C9EB1DCC7BFA}" destId="{3BECDC97-3F60-490B-97FD-74CF368EC050}" srcOrd="1" destOrd="0" parTransId="{356C194B-05C2-4EC2-ACCF-51403481DBE0}" sibTransId="{812B2E5C-DEEB-4DAF-A265-9CCC264185AB}"/>
    <dgm:cxn modelId="{3B103390-7F10-4626-B644-F0303B2DB8B0}" type="presOf" srcId="{6A15ECA1-274A-4F56-8529-510501308280}" destId="{7B51965D-52D9-4D34-A456-2434AC4263CD}" srcOrd="0" destOrd="0" presId="urn:microsoft.com/office/officeart/2008/layout/LinedList"/>
    <dgm:cxn modelId="{E6AA5A95-EA90-485C-87B5-25E2578F386F}" type="presOf" srcId="{3BECDC97-3F60-490B-97FD-74CF368EC050}" destId="{92B46DAB-6F8F-42E2-8CB3-359EEE46EAE6}" srcOrd="0" destOrd="0" presId="urn:microsoft.com/office/officeart/2008/layout/LinedList"/>
    <dgm:cxn modelId="{2759A495-2F6E-4957-AEDD-2CE524F0A1A4}" srcId="{B0733146-2926-4FBB-B73C-941E62DA62A5}" destId="{6A15ECA1-274A-4F56-8529-510501308280}" srcOrd="1" destOrd="0" parTransId="{60CC3E05-C6D7-4637-8C62-AE6D9A2FD850}" sibTransId="{B25B0279-0F40-4CA7-A476-EC575FFB8CDA}"/>
    <dgm:cxn modelId="{DA01C999-7463-46B7-82F9-FB1EF0A2B3AD}" srcId="{E1B1C995-2002-4225-9447-C9EB1DCC7BFA}" destId="{B0733146-2926-4FBB-B73C-941E62DA62A5}" srcOrd="0" destOrd="0" parTransId="{6DACAAC8-A9BE-4581-9ECD-7DFC8EAB34A5}" sibTransId="{034ADE61-6BB9-4B7C-A642-F442A18669ED}"/>
    <dgm:cxn modelId="{CC0A0DA5-99E9-493E-A39C-6EC5E55BB9CA}" srcId="{B0733146-2926-4FBB-B73C-941E62DA62A5}" destId="{9ACE5591-57A4-4721-9710-9868A278F403}" srcOrd="0" destOrd="0" parTransId="{9C8CD345-4EC4-47A8-8643-EDF33FDF41C4}" sibTransId="{B79C0418-3E74-447E-A577-FFB5AE41F009}"/>
    <dgm:cxn modelId="{0030EFCA-A305-45B0-A84C-E135432212B7}" type="presOf" srcId="{E1B1C995-2002-4225-9447-C9EB1DCC7BFA}" destId="{B8C38384-3355-496A-8470-9216DA922EC1}" srcOrd="0" destOrd="0" presId="urn:microsoft.com/office/officeart/2008/layout/LinedList"/>
    <dgm:cxn modelId="{979F3DD4-6F25-4783-8736-7C374764B244}" srcId="{E1B1C995-2002-4225-9447-C9EB1DCC7BFA}" destId="{A77F45B0-DE32-4445-94F2-970F829D15C3}" srcOrd="2" destOrd="0" parTransId="{CF2F39FB-1284-4CF2-A162-0E64C5898EE8}" sibTransId="{F0BAA4B2-6D7E-47E7-9D3C-3A94CF834908}"/>
    <dgm:cxn modelId="{694266D6-A942-48E2-B609-EA5BD8C19FF4}" type="presOf" srcId="{9ACE5591-57A4-4721-9710-9868A278F403}" destId="{D488DFAA-7942-4E32-8F42-B406F1B2C7F5}" srcOrd="0" destOrd="0" presId="urn:microsoft.com/office/officeart/2008/layout/LinedList"/>
    <dgm:cxn modelId="{F810CAD6-886A-48BB-89B0-A4DCB26AD3D2}" type="presOf" srcId="{A77F45B0-DE32-4445-94F2-970F829D15C3}" destId="{C8642049-661A-41BD-AD40-2476C9EA9966}" srcOrd="0" destOrd="0" presId="urn:microsoft.com/office/officeart/2008/layout/LinedList"/>
    <dgm:cxn modelId="{A2E5E4D8-ED1E-4287-BC5C-704DA423F62F}" srcId="{A77F45B0-DE32-4445-94F2-970F829D15C3}" destId="{4F65D4DA-9F8F-4F32-906D-5A5BF671AC17}" srcOrd="0" destOrd="0" parTransId="{9BC297A1-FD89-4118-91DC-A07F30C122D3}" sibTransId="{6882ABB9-D8DE-4BA7-8502-8AB76E2690AC}"/>
    <dgm:cxn modelId="{B377AEDC-E3E3-4994-B063-846FE7669BD6}" srcId="{3BECDC97-3F60-490B-97FD-74CF368EC050}" destId="{92D15E9C-FEA2-40E7-9DEC-7B18229AB3CA}" srcOrd="1" destOrd="0" parTransId="{A5B459BC-96E4-41F2-A92F-4633B0A75D07}" sibTransId="{EE7F32AD-EC67-4205-AFB6-0D3D7E7CD484}"/>
    <dgm:cxn modelId="{CD9135C2-EC06-42E8-9FF8-719D84FE418B}" type="presParOf" srcId="{B8C38384-3355-496A-8470-9216DA922EC1}" destId="{6F8AF36C-C76F-4A68-93EE-1BAC691912B5}" srcOrd="0" destOrd="0" presId="urn:microsoft.com/office/officeart/2008/layout/LinedList"/>
    <dgm:cxn modelId="{EE54658C-023C-4220-8404-7203AE1C1083}" type="presParOf" srcId="{B8C38384-3355-496A-8470-9216DA922EC1}" destId="{86F5D9D1-92FC-4375-8F17-9CD607F0DCEB}" srcOrd="1" destOrd="0" presId="urn:microsoft.com/office/officeart/2008/layout/LinedList"/>
    <dgm:cxn modelId="{E9C7F6D1-78D6-40F7-8B37-ABD43ED5910B}" type="presParOf" srcId="{86F5D9D1-92FC-4375-8F17-9CD607F0DCEB}" destId="{28CAE9F0-72A1-4996-8B74-036AE89BF0D6}" srcOrd="0" destOrd="0" presId="urn:microsoft.com/office/officeart/2008/layout/LinedList"/>
    <dgm:cxn modelId="{9794D2A4-9B4A-4F7F-972A-90219752B425}" type="presParOf" srcId="{86F5D9D1-92FC-4375-8F17-9CD607F0DCEB}" destId="{6F93C654-3A64-4B0C-957B-C433D670C76A}" srcOrd="1" destOrd="0" presId="urn:microsoft.com/office/officeart/2008/layout/LinedList"/>
    <dgm:cxn modelId="{9B75FCD8-E656-4C42-A9B8-46EAC2C8DF12}" type="presParOf" srcId="{6F93C654-3A64-4B0C-957B-C433D670C76A}" destId="{45095C1A-7AA5-46DD-89A0-A03437461793}" srcOrd="0" destOrd="0" presId="urn:microsoft.com/office/officeart/2008/layout/LinedList"/>
    <dgm:cxn modelId="{55957DB7-93F1-4037-8A29-E549C3348C2D}" type="presParOf" srcId="{6F93C654-3A64-4B0C-957B-C433D670C76A}" destId="{E07D0DF3-A58A-4164-BB85-E73EAE3C9DA7}" srcOrd="1" destOrd="0" presId="urn:microsoft.com/office/officeart/2008/layout/LinedList"/>
    <dgm:cxn modelId="{AD499EFF-BFAC-4F29-A62D-66FFC513778F}" type="presParOf" srcId="{E07D0DF3-A58A-4164-BB85-E73EAE3C9DA7}" destId="{3A0F14D3-6A98-4337-9486-2A1D41BC04D0}" srcOrd="0" destOrd="0" presId="urn:microsoft.com/office/officeart/2008/layout/LinedList"/>
    <dgm:cxn modelId="{A39DBC1B-1756-4BD1-9EBC-466156D95B1B}" type="presParOf" srcId="{E07D0DF3-A58A-4164-BB85-E73EAE3C9DA7}" destId="{D488DFAA-7942-4E32-8F42-B406F1B2C7F5}" srcOrd="1" destOrd="0" presId="urn:microsoft.com/office/officeart/2008/layout/LinedList"/>
    <dgm:cxn modelId="{D6BD2504-A457-430F-911F-610C4E0FB204}" type="presParOf" srcId="{E07D0DF3-A58A-4164-BB85-E73EAE3C9DA7}" destId="{E516F699-B067-4A21-9BB3-68428A073C0D}" srcOrd="2" destOrd="0" presId="urn:microsoft.com/office/officeart/2008/layout/LinedList"/>
    <dgm:cxn modelId="{76D7138A-AFA2-4D6D-9FB1-96F0A8B8BD69}" type="presParOf" srcId="{6F93C654-3A64-4B0C-957B-C433D670C76A}" destId="{CE29CA91-9FA0-4B15-99EB-0847526E0EBB}" srcOrd="2" destOrd="0" presId="urn:microsoft.com/office/officeart/2008/layout/LinedList"/>
    <dgm:cxn modelId="{7814D3BC-1A2A-4C95-9260-EAA052689173}" type="presParOf" srcId="{6F93C654-3A64-4B0C-957B-C433D670C76A}" destId="{00CE20E0-F32D-4FB4-A03F-74B7F251F7E2}" srcOrd="3" destOrd="0" presId="urn:microsoft.com/office/officeart/2008/layout/LinedList"/>
    <dgm:cxn modelId="{3B3BF829-BAAB-4AEB-8941-0C6D396F65B5}" type="presParOf" srcId="{6F93C654-3A64-4B0C-957B-C433D670C76A}" destId="{69C5FE98-3204-466A-BC4F-4E1637F7C12F}" srcOrd="4" destOrd="0" presId="urn:microsoft.com/office/officeart/2008/layout/LinedList"/>
    <dgm:cxn modelId="{DB88DA6E-D11F-4BE5-813B-8C866FD2104D}" type="presParOf" srcId="{69C5FE98-3204-466A-BC4F-4E1637F7C12F}" destId="{2BC89E00-E351-40C3-8098-187CC992A190}" srcOrd="0" destOrd="0" presId="urn:microsoft.com/office/officeart/2008/layout/LinedList"/>
    <dgm:cxn modelId="{E34CE5F2-95AC-45A9-B8A7-628D3CF8A701}" type="presParOf" srcId="{69C5FE98-3204-466A-BC4F-4E1637F7C12F}" destId="{7B51965D-52D9-4D34-A456-2434AC4263CD}" srcOrd="1" destOrd="0" presId="urn:microsoft.com/office/officeart/2008/layout/LinedList"/>
    <dgm:cxn modelId="{0159F9F1-307F-4129-AAFF-1B05DDCA3EE9}" type="presParOf" srcId="{69C5FE98-3204-466A-BC4F-4E1637F7C12F}" destId="{BA9E81E3-0048-41FE-95E7-BFDC3CAFE539}" srcOrd="2" destOrd="0" presId="urn:microsoft.com/office/officeart/2008/layout/LinedList"/>
    <dgm:cxn modelId="{1EC67EDB-CEB1-4B18-B111-7186743CDB29}" type="presParOf" srcId="{6F93C654-3A64-4B0C-957B-C433D670C76A}" destId="{D47F7244-881B-4925-88DA-C114ED9764BD}" srcOrd="5" destOrd="0" presId="urn:microsoft.com/office/officeart/2008/layout/LinedList"/>
    <dgm:cxn modelId="{E2C67C19-A07E-4E66-9137-715640575B47}" type="presParOf" srcId="{6F93C654-3A64-4B0C-957B-C433D670C76A}" destId="{4E7505F3-7E16-46F9-81AF-7378C9E2B698}" srcOrd="6" destOrd="0" presId="urn:microsoft.com/office/officeart/2008/layout/LinedList"/>
    <dgm:cxn modelId="{2B5E97D4-F8C0-4B12-8421-3448E540CB07}" type="presParOf" srcId="{B8C38384-3355-496A-8470-9216DA922EC1}" destId="{65521926-86A3-47B6-8F27-69AAAB8A1845}" srcOrd="2" destOrd="0" presId="urn:microsoft.com/office/officeart/2008/layout/LinedList"/>
    <dgm:cxn modelId="{F1E0B216-DC6C-45E3-B8BF-3997A6FB4DBA}" type="presParOf" srcId="{B8C38384-3355-496A-8470-9216DA922EC1}" destId="{5DEAFAC9-8728-4F38-A502-DB873B2511D7}" srcOrd="3" destOrd="0" presId="urn:microsoft.com/office/officeart/2008/layout/LinedList"/>
    <dgm:cxn modelId="{3BC52669-5DC1-4BCE-90F8-5BA26880EAEB}" type="presParOf" srcId="{5DEAFAC9-8728-4F38-A502-DB873B2511D7}" destId="{92B46DAB-6F8F-42E2-8CB3-359EEE46EAE6}" srcOrd="0" destOrd="0" presId="urn:microsoft.com/office/officeart/2008/layout/LinedList"/>
    <dgm:cxn modelId="{98956A9E-C860-4B45-821A-425B4CEAE0A1}" type="presParOf" srcId="{5DEAFAC9-8728-4F38-A502-DB873B2511D7}" destId="{3E0542C5-9F7A-4E9E-A1D4-87B683767822}" srcOrd="1" destOrd="0" presId="urn:microsoft.com/office/officeart/2008/layout/LinedList"/>
    <dgm:cxn modelId="{9077AE29-27F9-4E55-ADB9-9328B9725FC8}" type="presParOf" srcId="{3E0542C5-9F7A-4E9E-A1D4-87B683767822}" destId="{415A765D-745A-44B0-9B5A-8EF0D04BF03A}" srcOrd="0" destOrd="0" presId="urn:microsoft.com/office/officeart/2008/layout/LinedList"/>
    <dgm:cxn modelId="{43870FF1-33DB-4EB4-B89A-95DC738452DE}" type="presParOf" srcId="{3E0542C5-9F7A-4E9E-A1D4-87B683767822}" destId="{AADBF604-06DD-42C5-973A-33EE17BCB919}" srcOrd="1" destOrd="0" presId="urn:microsoft.com/office/officeart/2008/layout/LinedList"/>
    <dgm:cxn modelId="{8ABCFDB2-F871-4EE0-84C3-B2535851EB9D}" type="presParOf" srcId="{AADBF604-06DD-42C5-973A-33EE17BCB919}" destId="{B7CE1AD4-9A90-4030-8FC0-FDC23EF69013}" srcOrd="0" destOrd="0" presId="urn:microsoft.com/office/officeart/2008/layout/LinedList"/>
    <dgm:cxn modelId="{230AAFB9-2292-4EFC-AF13-9A41B2ABE9DF}" type="presParOf" srcId="{AADBF604-06DD-42C5-973A-33EE17BCB919}" destId="{EAF051B5-0C78-45A2-BF6E-50E7C0312A6F}" srcOrd="1" destOrd="0" presId="urn:microsoft.com/office/officeart/2008/layout/LinedList"/>
    <dgm:cxn modelId="{39E7F1DB-FC11-4D52-B2A7-CFDF0EC26D8C}" type="presParOf" srcId="{AADBF604-06DD-42C5-973A-33EE17BCB919}" destId="{11FBD460-6E90-4E9D-87DD-8E01C887264E}" srcOrd="2" destOrd="0" presId="urn:microsoft.com/office/officeart/2008/layout/LinedList"/>
    <dgm:cxn modelId="{BD670B1E-61C3-4AD4-A175-C687BBAEB0AB}" type="presParOf" srcId="{3E0542C5-9F7A-4E9E-A1D4-87B683767822}" destId="{4332C1DB-A75A-485E-9368-AA6C8D372921}" srcOrd="2" destOrd="0" presId="urn:microsoft.com/office/officeart/2008/layout/LinedList"/>
    <dgm:cxn modelId="{53DE13BC-B4FE-484B-B324-4B44A87CB9BF}" type="presParOf" srcId="{3E0542C5-9F7A-4E9E-A1D4-87B683767822}" destId="{25393BC6-78D3-4988-9163-B0782B103E75}" srcOrd="3" destOrd="0" presId="urn:microsoft.com/office/officeart/2008/layout/LinedList"/>
    <dgm:cxn modelId="{B26FB041-E8DA-4AFD-8F96-BA3D7D2FA0C1}" type="presParOf" srcId="{3E0542C5-9F7A-4E9E-A1D4-87B683767822}" destId="{13DAB730-35F9-4865-88D1-21A181792B90}" srcOrd="4" destOrd="0" presId="urn:microsoft.com/office/officeart/2008/layout/LinedList"/>
    <dgm:cxn modelId="{D8BD761B-2F60-4F48-AB1E-52FC4A36FFA6}" type="presParOf" srcId="{13DAB730-35F9-4865-88D1-21A181792B90}" destId="{711E285A-E994-431F-9AB9-C3628A5BE626}" srcOrd="0" destOrd="0" presId="urn:microsoft.com/office/officeart/2008/layout/LinedList"/>
    <dgm:cxn modelId="{804AA0D4-F46B-4817-A2C6-5C0C7119F37D}" type="presParOf" srcId="{13DAB730-35F9-4865-88D1-21A181792B90}" destId="{1141500B-6EEA-4F6D-AECF-613139233F06}" srcOrd="1" destOrd="0" presId="urn:microsoft.com/office/officeart/2008/layout/LinedList"/>
    <dgm:cxn modelId="{BCCD2445-81CA-4865-9D53-01D490FBBEF3}" type="presParOf" srcId="{13DAB730-35F9-4865-88D1-21A181792B90}" destId="{4C94DBE9-CEA2-43DA-9377-2BB6E257E665}" srcOrd="2" destOrd="0" presId="urn:microsoft.com/office/officeart/2008/layout/LinedList"/>
    <dgm:cxn modelId="{128B9DB3-9D62-431E-8031-DC42D72BC24C}" type="presParOf" srcId="{3E0542C5-9F7A-4E9E-A1D4-87B683767822}" destId="{F1C053E0-0359-4707-87FB-9FB194DC2E91}" srcOrd="5" destOrd="0" presId="urn:microsoft.com/office/officeart/2008/layout/LinedList"/>
    <dgm:cxn modelId="{C030D0BE-B1E9-4525-94BF-F596A8EF5257}" type="presParOf" srcId="{3E0542C5-9F7A-4E9E-A1D4-87B683767822}" destId="{41275900-6223-4928-92DA-D25327C993ED}" srcOrd="6" destOrd="0" presId="urn:microsoft.com/office/officeart/2008/layout/LinedList"/>
    <dgm:cxn modelId="{D644E8D1-8667-4873-AF8E-4C36C0CD23F4}" type="presParOf" srcId="{B8C38384-3355-496A-8470-9216DA922EC1}" destId="{9A0BE085-F831-4BEE-954F-DFCDA161253C}" srcOrd="4" destOrd="0" presId="urn:microsoft.com/office/officeart/2008/layout/LinedList"/>
    <dgm:cxn modelId="{A2AFB9F8-AF38-43E6-A37A-8C77CC56E096}" type="presParOf" srcId="{B8C38384-3355-496A-8470-9216DA922EC1}" destId="{D6CED3EA-92EF-47F1-8DD3-46F41340491D}" srcOrd="5" destOrd="0" presId="urn:microsoft.com/office/officeart/2008/layout/LinedList"/>
    <dgm:cxn modelId="{EE25C5B7-EABD-4EF6-991B-FB060147D076}" type="presParOf" srcId="{D6CED3EA-92EF-47F1-8DD3-46F41340491D}" destId="{C8642049-661A-41BD-AD40-2476C9EA9966}" srcOrd="0" destOrd="0" presId="urn:microsoft.com/office/officeart/2008/layout/LinedList"/>
    <dgm:cxn modelId="{D30FF9F6-F8BA-4591-837D-FB299EBE4182}" type="presParOf" srcId="{D6CED3EA-92EF-47F1-8DD3-46F41340491D}" destId="{0484776A-DB1E-40B9-A0C9-3A67875238C5}" srcOrd="1" destOrd="0" presId="urn:microsoft.com/office/officeart/2008/layout/LinedList"/>
    <dgm:cxn modelId="{3EBA034F-DE16-427B-8560-0D7141F35F63}" type="presParOf" srcId="{0484776A-DB1E-40B9-A0C9-3A67875238C5}" destId="{3B94E9E3-08AA-4BCB-BC45-ECB817BB9FCD}" srcOrd="0" destOrd="0" presId="urn:microsoft.com/office/officeart/2008/layout/LinedList"/>
    <dgm:cxn modelId="{2AAB1BE8-8473-4D03-BADB-3801EFCF52AA}" type="presParOf" srcId="{0484776A-DB1E-40B9-A0C9-3A67875238C5}" destId="{5B5B353C-E117-40C5-AC34-5C2B89594054}" srcOrd="1" destOrd="0" presId="urn:microsoft.com/office/officeart/2008/layout/LinedList"/>
    <dgm:cxn modelId="{6D62E342-44B6-4B3F-9538-9E176B332557}" type="presParOf" srcId="{5B5B353C-E117-40C5-AC34-5C2B89594054}" destId="{73898D68-C8B9-46AC-A590-14D88BFDD659}" srcOrd="0" destOrd="0" presId="urn:microsoft.com/office/officeart/2008/layout/LinedList"/>
    <dgm:cxn modelId="{974A6089-5E2E-48C8-9F02-C49256E2D5D1}" type="presParOf" srcId="{5B5B353C-E117-40C5-AC34-5C2B89594054}" destId="{63B25C0C-C6F1-4A5F-A22A-04B5E7956E9E}" srcOrd="1" destOrd="0" presId="urn:microsoft.com/office/officeart/2008/layout/LinedList"/>
    <dgm:cxn modelId="{44490C42-AF0B-4E7D-A872-D2877BFDA2A1}" type="presParOf" srcId="{5B5B353C-E117-40C5-AC34-5C2B89594054}" destId="{AA4A3172-AE3F-4489-AA4B-E4900AF11A01}" srcOrd="2" destOrd="0" presId="urn:microsoft.com/office/officeart/2008/layout/LinedList"/>
    <dgm:cxn modelId="{4181D051-0970-46B6-B2E3-0E69481E821E}" type="presParOf" srcId="{0484776A-DB1E-40B9-A0C9-3A67875238C5}" destId="{BEA92CE0-4474-4EE3-B140-465012A5FE87}" srcOrd="2" destOrd="0" presId="urn:microsoft.com/office/officeart/2008/layout/LinedList"/>
    <dgm:cxn modelId="{63EB67FF-9CD0-48F7-96EA-C65861D890FB}" type="presParOf" srcId="{0484776A-DB1E-40B9-A0C9-3A67875238C5}" destId="{300B036F-FE8C-436A-8DD6-C913A1F7A264}" srcOrd="3"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2D27F237-0767-466A-B668-D549F73F3347}" type="doc">
      <dgm:prSet loTypeId="urn:microsoft.com/office/officeart/2005/8/layout/list1" loCatId="list" qsTypeId="urn:microsoft.com/office/officeart/2005/8/quickstyle/simple1" qsCatId="simple" csTypeId="urn:microsoft.com/office/officeart/2005/8/colors/colorful2" csCatId="colorful" phldr="1"/>
      <dgm:spPr/>
      <dgm:t>
        <a:bodyPr/>
        <a:lstStyle/>
        <a:p>
          <a:endParaRPr lang="zh-CN" altLang="en-US"/>
        </a:p>
      </dgm:t>
    </dgm:pt>
    <dgm:pt modelId="{0FD1F5FB-5837-481F-9C69-7F85B16D3C3F}">
      <dgm:prSet phldrT="[文本]" custT="1"/>
      <dgm:spPr/>
      <dgm:t>
        <a:bodyPr/>
        <a:lstStyle/>
        <a:p>
          <a:r>
            <a:rPr lang="en-US" altLang="zh-CN" sz="2000" b="1" dirty="0"/>
            <a:t>（1）回答问题时，概括性要强 </a:t>
          </a:r>
          <a:endParaRPr lang="zh-CN" altLang="en-US" sz="2000" dirty="0"/>
        </a:p>
      </dgm:t>
    </dgm:pt>
    <dgm:pt modelId="{4127CB2B-D8F1-43C7-ADCA-E23D1A686C16}" type="parTrans" cxnId="{E0B6A8C4-7255-44F2-8CE1-9AC6C7CDA208}">
      <dgm:prSet/>
      <dgm:spPr/>
      <dgm:t>
        <a:bodyPr/>
        <a:lstStyle/>
        <a:p>
          <a:endParaRPr lang="zh-CN" altLang="en-US"/>
        </a:p>
      </dgm:t>
    </dgm:pt>
    <dgm:pt modelId="{98F34AA4-AC6B-4770-8344-56683DF8EDDC}" type="sibTrans" cxnId="{E0B6A8C4-7255-44F2-8CE1-9AC6C7CDA208}">
      <dgm:prSet/>
      <dgm:spPr/>
      <dgm:t>
        <a:bodyPr/>
        <a:lstStyle/>
        <a:p>
          <a:endParaRPr lang="zh-CN" altLang="en-US"/>
        </a:p>
      </dgm:t>
    </dgm:pt>
    <dgm:pt modelId="{633A0813-AB34-4940-818B-3538685DAFE4}">
      <dgm:prSet custT="1"/>
      <dgm:spPr/>
      <dgm:t>
        <a:bodyPr/>
        <a:lstStyle/>
        <a:p>
          <a:r>
            <a:rPr lang="en-US" altLang="zh-CN" sz="1900" dirty="0" err="1"/>
            <a:t>每个答辩者的时间十分有限</a:t>
          </a:r>
          <a:r>
            <a:rPr lang="zh-CN" altLang="en-US" sz="1900" dirty="0"/>
            <a:t>，</a:t>
          </a:r>
          <a:r>
            <a:rPr lang="en-US" altLang="zh-CN" sz="1900" dirty="0"/>
            <a:t>答辩者对问题的回答，一定要高度概括、精简明了，使用综合的方式，提纲挈领，把要点表述出来就可以了，不必展开细致的论证。在弄清所提问题的实质后，要快速而灵活地做出反应，以肯定的语气和流畅的语言把自己的观点、见解讲出来。</a:t>
          </a:r>
        </a:p>
      </dgm:t>
    </dgm:pt>
    <dgm:pt modelId="{190C7A32-BB17-436E-BBFE-0D2B2C45F253}" type="parTrans" cxnId="{5840A97F-963D-4C64-8770-9875ABE1F35D}">
      <dgm:prSet/>
      <dgm:spPr/>
      <dgm:t>
        <a:bodyPr/>
        <a:lstStyle/>
        <a:p>
          <a:endParaRPr lang="zh-CN" altLang="en-US"/>
        </a:p>
      </dgm:t>
    </dgm:pt>
    <dgm:pt modelId="{DB8DEE99-39A4-475E-BAF6-C3C7E402F037}" type="sibTrans" cxnId="{5840A97F-963D-4C64-8770-9875ABE1F35D}">
      <dgm:prSet/>
      <dgm:spPr/>
      <dgm:t>
        <a:bodyPr/>
        <a:lstStyle/>
        <a:p>
          <a:endParaRPr lang="zh-CN" altLang="en-US"/>
        </a:p>
      </dgm:t>
    </dgm:pt>
    <dgm:pt modelId="{2448160B-C471-4E92-B9FE-9E860BADF031}" type="pres">
      <dgm:prSet presAssocID="{2D27F237-0767-466A-B668-D549F73F3347}" presName="linear" presStyleCnt="0">
        <dgm:presLayoutVars>
          <dgm:dir/>
          <dgm:animLvl val="lvl"/>
          <dgm:resizeHandles val="exact"/>
        </dgm:presLayoutVars>
      </dgm:prSet>
      <dgm:spPr/>
    </dgm:pt>
    <dgm:pt modelId="{FE891064-9456-443C-897A-8DE0C54EBC75}" type="pres">
      <dgm:prSet presAssocID="{0FD1F5FB-5837-481F-9C69-7F85B16D3C3F}" presName="parentLin" presStyleCnt="0"/>
      <dgm:spPr/>
    </dgm:pt>
    <dgm:pt modelId="{B412C2F8-565E-4C8B-8247-386D5B83FC04}" type="pres">
      <dgm:prSet presAssocID="{0FD1F5FB-5837-481F-9C69-7F85B16D3C3F}" presName="parentLeftMargin" presStyleLbl="node1" presStyleIdx="0" presStyleCnt="1"/>
      <dgm:spPr/>
    </dgm:pt>
    <dgm:pt modelId="{AEFD14FC-85D8-4898-9598-F11B79D75E6B}" type="pres">
      <dgm:prSet presAssocID="{0FD1F5FB-5837-481F-9C69-7F85B16D3C3F}" presName="parentText" presStyleLbl="node1" presStyleIdx="0" presStyleCnt="1">
        <dgm:presLayoutVars>
          <dgm:chMax val="0"/>
          <dgm:bulletEnabled val="1"/>
        </dgm:presLayoutVars>
      </dgm:prSet>
      <dgm:spPr/>
    </dgm:pt>
    <dgm:pt modelId="{2E4F6F55-17FD-4D22-B569-157573AC1483}" type="pres">
      <dgm:prSet presAssocID="{0FD1F5FB-5837-481F-9C69-7F85B16D3C3F}" presName="negativeSpace" presStyleCnt="0"/>
      <dgm:spPr/>
    </dgm:pt>
    <dgm:pt modelId="{2C2E62BE-6018-4E43-9B54-8C92351EB7B2}" type="pres">
      <dgm:prSet presAssocID="{0FD1F5FB-5837-481F-9C69-7F85B16D3C3F}" presName="childText" presStyleLbl="conFgAcc1" presStyleIdx="0" presStyleCnt="1">
        <dgm:presLayoutVars>
          <dgm:bulletEnabled val="1"/>
        </dgm:presLayoutVars>
      </dgm:prSet>
      <dgm:spPr/>
    </dgm:pt>
  </dgm:ptLst>
  <dgm:cxnLst>
    <dgm:cxn modelId="{3E09035C-73AA-4E81-900B-9317CCC22417}" type="presOf" srcId="{0FD1F5FB-5837-481F-9C69-7F85B16D3C3F}" destId="{AEFD14FC-85D8-4898-9598-F11B79D75E6B}" srcOrd="1" destOrd="0" presId="urn:microsoft.com/office/officeart/2005/8/layout/list1"/>
    <dgm:cxn modelId="{5840A97F-963D-4C64-8770-9875ABE1F35D}" srcId="{0FD1F5FB-5837-481F-9C69-7F85B16D3C3F}" destId="{633A0813-AB34-4940-818B-3538685DAFE4}" srcOrd="0" destOrd="0" parTransId="{190C7A32-BB17-436E-BBFE-0D2B2C45F253}" sibTransId="{DB8DEE99-39A4-475E-BAF6-C3C7E402F037}"/>
    <dgm:cxn modelId="{E9FF78A5-2673-4CF9-961C-C7D1BE675CDC}" type="presOf" srcId="{633A0813-AB34-4940-818B-3538685DAFE4}" destId="{2C2E62BE-6018-4E43-9B54-8C92351EB7B2}" srcOrd="0" destOrd="0" presId="urn:microsoft.com/office/officeart/2005/8/layout/list1"/>
    <dgm:cxn modelId="{E0B6A8C4-7255-44F2-8CE1-9AC6C7CDA208}" srcId="{2D27F237-0767-466A-B668-D549F73F3347}" destId="{0FD1F5FB-5837-481F-9C69-7F85B16D3C3F}" srcOrd="0" destOrd="0" parTransId="{4127CB2B-D8F1-43C7-ADCA-E23D1A686C16}" sibTransId="{98F34AA4-AC6B-4770-8344-56683DF8EDDC}"/>
    <dgm:cxn modelId="{6C0DE5D0-DA6F-4ED7-BBB3-9DFCDABFEEB6}" type="presOf" srcId="{2D27F237-0767-466A-B668-D549F73F3347}" destId="{2448160B-C471-4E92-B9FE-9E860BADF031}" srcOrd="0" destOrd="0" presId="urn:microsoft.com/office/officeart/2005/8/layout/list1"/>
    <dgm:cxn modelId="{EE6BFBDB-CCF0-4258-9CC1-08E040ECB25E}" type="presOf" srcId="{0FD1F5FB-5837-481F-9C69-7F85B16D3C3F}" destId="{B412C2F8-565E-4C8B-8247-386D5B83FC04}" srcOrd="0" destOrd="0" presId="urn:microsoft.com/office/officeart/2005/8/layout/list1"/>
    <dgm:cxn modelId="{B906FF2E-6459-452E-9FE8-A1A1B1BE7B4A}" type="presParOf" srcId="{2448160B-C471-4E92-B9FE-9E860BADF031}" destId="{FE891064-9456-443C-897A-8DE0C54EBC75}" srcOrd="0" destOrd="0" presId="urn:microsoft.com/office/officeart/2005/8/layout/list1"/>
    <dgm:cxn modelId="{040A5979-6529-49CB-BE64-D0AB6CD76E0C}" type="presParOf" srcId="{FE891064-9456-443C-897A-8DE0C54EBC75}" destId="{B412C2F8-565E-4C8B-8247-386D5B83FC04}" srcOrd="0" destOrd="0" presId="urn:microsoft.com/office/officeart/2005/8/layout/list1"/>
    <dgm:cxn modelId="{F8416BF8-871F-4329-9C42-49C672FEE20F}" type="presParOf" srcId="{FE891064-9456-443C-897A-8DE0C54EBC75}" destId="{AEFD14FC-85D8-4898-9598-F11B79D75E6B}" srcOrd="1" destOrd="0" presId="urn:microsoft.com/office/officeart/2005/8/layout/list1"/>
    <dgm:cxn modelId="{8872B3FA-293F-4537-9B0A-5FE7C872A777}" type="presParOf" srcId="{2448160B-C471-4E92-B9FE-9E860BADF031}" destId="{2E4F6F55-17FD-4D22-B569-157573AC1483}" srcOrd="1" destOrd="0" presId="urn:microsoft.com/office/officeart/2005/8/layout/list1"/>
    <dgm:cxn modelId="{1E6C71CE-FE2A-4F1F-A8B4-B36C3C5BF826}" type="presParOf" srcId="{2448160B-C471-4E92-B9FE-9E860BADF031}" destId="{2C2E62BE-6018-4E43-9B54-8C92351EB7B2}" srcOrd="2"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2D27F237-0767-466A-B668-D549F73F3347}" type="doc">
      <dgm:prSet loTypeId="urn:microsoft.com/office/officeart/2005/8/layout/list1" loCatId="list" qsTypeId="urn:microsoft.com/office/officeart/2005/8/quickstyle/simple1" qsCatId="simple" csTypeId="urn:microsoft.com/office/officeart/2005/8/colors/colorful5" csCatId="colorful" phldr="1"/>
      <dgm:spPr/>
      <dgm:t>
        <a:bodyPr/>
        <a:lstStyle/>
        <a:p>
          <a:endParaRPr lang="zh-CN" altLang="en-US"/>
        </a:p>
      </dgm:t>
    </dgm:pt>
    <dgm:pt modelId="{0FD1F5FB-5837-481F-9C69-7F85B16D3C3F}">
      <dgm:prSet phldrT="[文本]"/>
      <dgm:spPr/>
      <dgm:t>
        <a:bodyPr/>
        <a:lstStyle/>
        <a:p>
          <a:r>
            <a:rPr lang="zh-CN" altLang="en-US" b="1" dirty="0"/>
            <a:t>（</a:t>
          </a:r>
          <a:r>
            <a:rPr lang="en-US" altLang="zh-CN" b="1" dirty="0"/>
            <a:t>2）可以辩论和反驳，但不可拖延和强辩  </a:t>
          </a:r>
          <a:endParaRPr lang="zh-CN" altLang="en-US" dirty="0"/>
        </a:p>
      </dgm:t>
    </dgm:pt>
    <dgm:pt modelId="{4127CB2B-D8F1-43C7-ADCA-E23D1A686C16}" type="parTrans" cxnId="{E0B6A8C4-7255-44F2-8CE1-9AC6C7CDA208}">
      <dgm:prSet/>
      <dgm:spPr/>
      <dgm:t>
        <a:bodyPr/>
        <a:lstStyle/>
        <a:p>
          <a:endParaRPr lang="zh-CN" altLang="en-US"/>
        </a:p>
      </dgm:t>
    </dgm:pt>
    <dgm:pt modelId="{98F34AA4-AC6B-4770-8344-56683DF8EDDC}" type="sibTrans" cxnId="{E0B6A8C4-7255-44F2-8CE1-9AC6C7CDA208}">
      <dgm:prSet/>
      <dgm:spPr/>
      <dgm:t>
        <a:bodyPr/>
        <a:lstStyle/>
        <a:p>
          <a:endParaRPr lang="zh-CN" altLang="en-US"/>
        </a:p>
      </dgm:t>
    </dgm:pt>
    <dgm:pt modelId="{82EA7C75-7328-42AC-B68B-F8258E0254FD}">
      <dgm:prSet custT="1"/>
      <dgm:spPr/>
      <dgm:t>
        <a:bodyPr/>
        <a:lstStyle/>
        <a:p>
          <a:r>
            <a:rPr lang="en-US" altLang="zh-CN" sz="1900" dirty="0"/>
            <a:t>答辩的过程，既是检阅、考核的过程，也是学术思想交流、商讨的过程。答辩中可以出现辩论和反驳。基础知识性问题是确定的，不具有商讨性；而学术探讨性的问题没有定论，可以相互切磋讨论。</a:t>
          </a:r>
        </a:p>
      </dgm:t>
    </dgm:pt>
    <dgm:pt modelId="{890121C3-1712-4544-B2DA-21B46C383E1B}" type="parTrans" cxnId="{6B046F4E-F0A2-41B6-A774-8ED20178F236}">
      <dgm:prSet/>
      <dgm:spPr/>
      <dgm:t>
        <a:bodyPr/>
        <a:lstStyle/>
        <a:p>
          <a:endParaRPr lang="zh-CN" altLang="en-US"/>
        </a:p>
      </dgm:t>
    </dgm:pt>
    <dgm:pt modelId="{FD63CF09-E39D-443C-8A3A-6B6010162FBD}" type="sibTrans" cxnId="{6B046F4E-F0A2-41B6-A774-8ED20178F236}">
      <dgm:prSet/>
      <dgm:spPr/>
      <dgm:t>
        <a:bodyPr/>
        <a:lstStyle/>
        <a:p>
          <a:endParaRPr lang="zh-CN" altLang="en-US"/>
        </a:p>
      </dgm:t>
    </dgm:pt>
    <dgm:pt modelId="{6D2E00A0-9CBE-42C7-903B-9025146AC0CC}">
      <dgm:prSet/>
      <dgm:spPr/>
      <dgm:t>
        <a:bodyPr/>
        <a:lstStyle/>
        <a:p>
          <a:r>
            <a:rPr lang="en-US" altLang="zh-CN" b="1" dirty="0"/>
            <a:t>（3）态度谦逊，把握分寸  </a:t>
          </a:r>
        </a:p>
      </dgm:t>
    </dgm:pt>
    <dgm:pt modelId="{797ECDB9-FCA7-415C-88D7-5C7EB07AFAA6}" type="parTrans" cxnId="{9D0674A0-45CB-4137-BAB5-123AD6FEEBA9}">
      <dgm:prSet/>
      <dgm:spPr/>
      <dgm:t>
        <a:bodyPr/>
        <a:lstStyle/>
        <a:p>
          <a:endParaRPr lang="zh-CN" altLang="en-US"/>
        </a:p>
      </dgm:t>
    </dgm:pt>
    <dgm:pt modelId="{D5CE8D11-4CC8-4C67-8BA7-DB15B87D2416}" type="sibTrans" cxnId="{9D0674A0-45CB-4137-BAB5-123AD6FEEBA9}">
      <dgm:prSet/>
      <dgm:spPr/>
      <dgm:t>
        <a:bodyPr/>
        <a:lstStyle/>
        <a:p>
          <a:endParaRPr lang="zh-CN" altLang="en-US"/>
        </a:p>
      </dgm:t>
    </dgm:pt>
    <dgm:pt modelId="{07B12889-3234-4062-9651-9DC8B47E6DCA}">
      <dgm:prSet custT="1"/>
      <dgm:spPr/>
      <dgm:t>
        <a:bodyPr/>
        <a:lstStyle/>
        <a:p>
          <a:r>
            <a:rPr lang="en-US" altLang="zh-CN" sz="1900" dirty="0"/>
            <a:t>在答辩开始时，可以用简短而谦逊的开场白，如“我的研究还有很多不足之处。希望各位老师能给予宝贵的意见和建议”。在答辩时，答辩者要秉持谦逊的态度，承认自己的不足，理性地和答辩教师辩论，掌握分寸。</a:t>
          </a:r>
        </a:p>
      </dgm:t>
    </dgm:pt>
    <dgm:pt modelId="{CD846EE7-60E2-4DFC-90FF-9B47158CCF1F}" type="parTrans" cxnId="{1F8A838C-CE59-4673-A5A8-76ABE0C6477A}">
      <dgm:prSet/>
      <dgm:spPr/>
      <dgm:t>
        <a:bodyPr/>
        <a:lstStyle/>
        <a:p>
          <a:endParaRPr lang="zh-CN" altLang="en-US"/>
        </a:p>
      </dgm:t>
    </dgm:pt>
    <dgm:pt modelId="{3566D989-F9C5-421D-A72B-8630377CE1E5}" type="sibTrans" cxnId="{1F8A838C-CE59-4673-A5A8-76ABE0C6477A}">
      <dgm:prSet/>
      <dgm:spPr/>
      <dgm:t>
        <a:bodyPr/>
        <a:lstStyle/>
        <a:p>
          <a:endParaRPr lang="zh-CN" altLang="en-US"/>
        </a:p>
      </dgm:t>
    </dgm:pt>
    <dgm:pt modelId="{2448160B-C471-4E92-B9FE-9E860BADF031}" type="pres">
      <dgm:prSet presAssocID="{2D27F237-0767-466A-B668-D549F73F3347}" presName="linear" presStyleCnt="0">
        <dgm:presLayoutVars>
          <dgm:dir/>
          <dgm:animLvl val="lvl"/>
          <dgm:resizeHandles val="exact"/>
        </dgm:presLayoutVars>
      </dgm:prSet>
      <dgm:spPr/>
    </dgm:pt>
    <dgm:pt modelId="{FE891064-9456-443C-897A-8DE0C54EBC75}" type="pres">
      <dgm:prSet presAssocID="{0FD1F5FB-5837-481F-9C69-7F85B16D3C3F}" presName="parentLin" presStyleCnt="0"/>
      <dgm:spPr/>
    </dgm:pt>
    <dgm:pt modelId="{B412C2F8-565E-4C8B-8247-386D5B83FC04}" type="pres">
      <dgm:prSet presAssocID="{0FD1F5FB-5837-481F-9C69-7F85B16D3C3F}" presName="parentLeftMargin" presStyleLbl="node1" presStyleIdx="0" presStyleCnt="2"/>
      <dgm:spPr/>
    </dgm:pt>
    <dgm:pt modelId="{AEFD14FC-85D8-4898-9598-F11B79D75E6B}" type="pres">
      <dgm:prSet presAssocID="{0FD1F5FB-5837-481F-9C69-7F85B16D3C3F}" presName="parentText" presStyleLbl="node1" presStyleIdx="0" presStyleCnt="2">
        <dgm:presLayoutVars>
          <dgm:chMax val="0"/>
          <dgm:bulletEnabled val="1"/>
        </dgm:presLayoutVars>
      </dgm:prSet>
      <dgm:spPr/>
    </dgm:pt>
    <dgm:pt modelId="{2E4F6F55-17FD-4D22-B569-157573AC1483}" type="pres">
      <dgm:prSet presAssocID="{0FD1F5FB-5837-481F-9C69-7F85B16D3C3F}" presName="negativeSpace" presStyleCnt="0"/>
      <dgm:spPr/>
    </dgm:pt>
    <dgm:pt modelId="{2C2E62BE-6018-4E43-9B54-8C92351EB7B2}" type="pres">
      <dgm:prSet presAssocID="{0FD1F5FB-5837-481F-9C69-7F85B16D3C3F}" presName="childText" presStyleLbl="conFgAcc1" presStyleIdx="0" presStyleCnt="2">
        <dgm:presLayoutVars>
          <dgm:bulletEnabled val="1"/>
        </dgm:presLayoutVars>
      </dgm:prSet>
      <dgm:spPr/>
    </dgm:pt>
    <dgm:pt modelId="{9AEE523C-7DE0-4515-A8BF-643C63572275}" type="pres">
      <dgm:prSet presAssocID="{98F34AA4-AC6B-4770-8344-56683DF8EDDC}" presName="spaceBetweenRectangles" presStyleCnt="0"/>
      <dgm:spPr/>
    </dgm:pt>
    <dgm:pt modelId="{9B0A2C77-55A9-4639-B7B1-56792D535D53}" type="pres">
      <dgm:prSet presAssocID="{6D2E00A0-9CBE-42C7-903B-9025146AC0CC}" presName="parentLin" presStyleCnt="0"/>
      <dgm:spPr/>
    </dgm:pt>
    <dgm:pt modelId="{A9DE307C-0E04-47A6-B653-20B24EA4CAA4}" type="pres">
      <dgm:prSet presAssocID="{6D2E00A0-9CBE-42C7-903B-9025146AC0CC}" presName="parentLeftMargin" presStyleLbl="node1" presStyleIdx="0" presStyleCnt="2"/>
      <dgm:spPr/>
    </dgm:pt>
    <dgm:pt modelId="{BE44A06A-970A-4421-AFE6-A6AB036BF551}" type="pres">
      <dgm:prSet presAssocID="{6D2E00A0-9CBE-42C7-903B-9025146AC0CC}" presName="parentText" presStyleLbl="node1" presStyleIdx="1" presStyleCnt="2">
        <dgm:presLayoutVars>
          <dgm:chMax val="0"/>
          <dgm:bulletEnabled val="1"/>
        </dgm:presLayoutVars>
      </dgm:prSet>
      <dgm:spPr/>
    </dgm:pt>
    <dgm:pt modelId="{FFAC6EDD-3351-43DF-8406-6DD7DB928070}" type="pres">
      <dgm:prSet presAssocID="{6D2E00A0-9CBE-42C7-903B-9025146AC0CC}" presName="negativeSpace" presStyleCnt="0"/>
      <dgm:spPr/>
    </dgm:pt>
    <dgm:pt modelId="{64953DD2-9C20-4DEE-A714-2D752CAF4F22}" type="pres">
      <dgm:prSet presAssocID="{6D2E00A0-9CBE-42C7-903B-9025146AC0CC}" presName="childText" presStyleLbl="conFgAcc1" presStyleIdx="1" presStyleCnt="2">
        <dgm:presLayoutVars>
          <dgm:bulletEnabled val="1"/>
        </dgm:presLayoutVars>
      </dgm:prSet>
      <dgm:spPr/>
    </dgm:pt>
  </dgm:ptLst>
  <dgm:cxnLst>
    <dgm:cxn modelId="{7899E41B-C271-424E-928F-3531BD403CAB}" type="presOf" srcId="{07B12889-3234-4062-9651-9DC8B47E6DCA}" destId="{64953DD2-9C20-4DEE-A714-2D752CAF4F22}" srcOrd="0" destOrd="0" presId="urn:microsoft.com/office/officeart/2005/8/layout/list1"/>
    <dgm:cxn modelId="{3E09035C-73AA-4E81-900B-9317CCC22417}" type="presOf" srcId="{0FD1F5FB-5837-481F-9C69-7F85B16D3C3F}" destId="{AEFD14FC-85D8-4898-9598-F11B79D75E6B}" srcOrd="1" destOrd="0" presId="urn:microsoft.com/office/officeart/2005/8/layout/list1"/>
    <dgm:cxn modelId="{6B046F4E-F0A2-41B6-A774-8ED20178F236}" srcId="{0FD1F5FB-5837-481F-9C69-7F85B16D3C3F}" destId="{82EA7C75-7328-42AC-B68B-F8258E0254FD}" srcOrd="0" destOrd="0" parTransId="{890121C3-1712-4544-B2DA-21B46C383E1B}" sibTransId="{FD63CF09-E39D-443C-8A3A-6B6010162FBD}"/>
    <dgm:cxn modelId="{A8018859-5C9A-4CB6-A2EE-AFF9AEC1DC4F}" type="presOf" srcId="{6D2E00A0-9CBE-42C7-903B-9025146AC0CC}" destId="{BE44A06A-970A-4421-AFE6-A6AB036BF551}" srcOrd="1" destOrd="0" presId="urn:microsoft.com/office/officeart/2005/8/layout/list1"/>
    <dgm:cxn modelId="{1F8A838C-CE59-4673-A5A8-76ABE0C6477A}" srcId="{6D2E00A0-9CBE-42C7-903B-9025146AC0CC}" destId="{07B12889-3234-4062-9651-9DC8B47E6DCA}" srcOrd="0" destOrd="0" parTransId="{CD846EE7-60E2-4DFC-90FF-9B47158CCF1F}" sibTransId="{3566D989-F9C5-421D-A72B-8630377CE1E5}"/>
    <dgm:cxn modelId="{9D0674A0-45CB-4137-BAB5-123AD6FEEBA9}" srcId="{2D27F237-0767-466A-B668-D549F73F3347}" destId="{6D2E00A0-9CBE-42C7-903B-9025146AC0CC}" srcOrd="1" destOrd="0" parTransId="{797ECDB9-FCA7-415C-88D7-5C7EB07AFAA6}" sibTransId="{D5CE8D11-4CC8-4C67-8BA7-DB15B87D2416}"/>
    <dgm:cxn modelId="{62DAD1C1-AF01-4700-8A9C-1221CF40CE99}" type="presOf" srcId="{6D2E00A0-9CBE-42C7-903B-9025146AC0CC}" destId="{A9DE307C-0E04-47A6-B653-20B24EA4CAA4}" srcOrd="0" destOrd="0" presId="urn:microsoft.com/office/officeart/2005/8/layout/list1"/>
    <dgm:cxn modelId="{E0B6A8C4-7255-44F2-8CE1-9AC6C7CDA208}" srcId="{2D27F237-0767-466A-B668-D549F73F3347}" destId="{0FD1F5FB-5837-481F-9C69-7F85B16D3C3F}" srcOrd="0" destOrd="0" parTransId="{4127CB2B-D8F1-43C7-ADCA-E23D1A686C16}" sibTransId="{98F34AA4-AC6B-4770-8344-56683DF8EDDC}"/>
    <dgm:cxn modelId="{90F6B6C5-698B-4387-82C3-470E04C1A3C8}" type="presOf" srcId="{82EA7C75-7328-42AC-B68B-F8258E0254FD}" destId="{2C2E62BE-6018-4E43-9B54-8C92351EB7B2}" srcOrd="0" destOrd="0" presId="urn:microsoft.com/office/officeart/2005/8/layout/list1"/>
    <dgm:cxn modelId="{6C0DE5D0-DA6F-4ED7-BBB3-9DFCDABFEEB6}" type="presOf" srcId="{2D27F237-0767-466A-B668-D549F73F3347}" destId="{2448160B-C471-4E92-B9FE-9E860BADF031}" srcOrd="0" destOrd="0" presId="urn:microsoft.com/office/officeart/2005/8/layout/list1"/>
    <dgm:cxn modelId="{EE6BFBDB-CCF0-4258-9CC1-08E040ECB25E}" type="presOf" srcId="{0FD1F5FB-5837-481F-9C69-7F85B16D3C3F}" destId="{B412C2F8-565E-4C8B-8247-386D5B83FC04}" srcOrd="0" destOrd="0" presId="urn:microsoft.com/office/officeart/2005/8/layout/list1"/>
    <dgm:cxn modelId="{B906FF2E-6459-452E-9FE8-A1A1B1BE7B4A}" type="presParOf" srcId="{2448160B-C471-4E92-B9FE-9E860BADF031}" destId="{FE891064-9456-443C-897A-8DE0C54EBC75}" srcOrd="0" destOrd="0" presId="urn:microsoft.com/office/officeart/2005/8/layout/list1"/>
    <dgm:cxn modelId="{040A5979-6529-49CB-BE64-D0AB6CD76E0C}" type="presParOf" srcId="{FE891064-9456-443C-897A-8DE0C54EBC75}" destId="{B412C2F8-565E-4C8B-8247-386D5B83FC04}" srcOrd="0" destOrd="0" presId="urn:microsoft.com/office/officeart/2005/8/layout/list1"/>
    <dgm:cxn modelId="{F8416BF8-871F-4329-9C42-49C672FEE20F}" type="presParOf" srcId="{FE891064-9456-443C-897A-8DE0C54EBC75}" destId="{AEFD14FC-85D8-4898-9598-F11B79D75E6B}" srcOrd="1" destOrd="0" presId="urn:microsoft.com/office/officeart/2005/8/layout/list1"/>
    <dgm:cxn modelId="{8872B3FA-293F-4537-9B0A-5FE7C872A777}" type="presParOf" srcId="{2448160B-C471-4E92-B9FE-9E860BADF031}" destId="{2E4F6F55-17FD-4D22-B569-157573AC1483}" srcOrd="1" destOrd="0" presId="urn:microsoft.com/office/officeart/2005/8/layout/list1"/>
    <dgm:cxn modelId="{1E6C71CE-FE2A-4F1F-A8B4-B36C3C5BF826}" type="presParOf" srcId="{2448160B-C471-4E92-B9FE-9E860BADF031}" destId="{2C2E62BE-6018-4E43-9B54-8C92351EB7B2}" srcOrd="2" destOrd="0" presId="urn:microsoft.com/office/officeart/2005/8/layout/list1"/>
    <dgm:cxn modelId="{649C99F5-0C69-48F9-946D-9FD3F09C509B}" type="presParOf" srcId="{2448160B-C471-4E92-B9FE-9E860BADF031}" destId="{9AEE523C-7DE0-4515-A8BF-643C63572275}" srcOrd="3" destOrd="0" presId="urn:microsoft.com/office/officeart/2005/8/layout/list1"/>
    <dgm:cxn modelId="{68BA2DD6-7271-47AA-A502-E335F991E1A0}" type="presParOf" srcId="{2448160B-C471-4E92-B9FE-9E860BADF031}" destId="{9B0A2C77-55A9-4639-B7B1-56792D535D53}" srcOrd="4" destOrd="0" presId="urn:microsoft.com/office/officeart/2005/8/layout/list1"/>
    <dgm:cxn modelId="{CD4EC8CF-EDF7-4FB2-8EE0-AB62CA09C4CD}" type="presParOf" srcId="{9B0A2C77-55A9-4639-B7B1-56792D535D53}" destId="{A9DE307C-0E04-47A6-B653-20B24EA4CAA4}" srcOrd="0" destOrd="0" presId="urn:microsoft.com/office/officeart/2005/8/layout/list1"/>
    <dgm:cxn modelId="{E2B39EC0-1CF5-49A1-96EA-8EDFEC6499C5}" type="presParOf" srcId="{9B0A2C77-55A9-4639-B7B1-56792D535D53}" destId="{BE44A06A-970A-4421-AFE6-A6AB036BF551}" srcOrd="1" destOrd="0" presId="urn:microsoft.com/office/officeart/2005/8/layout/list1"/>
    <dgm:cxn modelId="{73C7550B-C645-4926-894E-DC6EA28B3427}" type="presParOf" srcId="{2448160B-C471-4E92-B9FE-9E860BADF031}" destId="{FFAC6EDD-3351-43DF-8406-6DD7DB928070}" srcOrd="5" destOrd="0" presId="urn:microsoft.com/office/officeart/2005/8/layout/list1"/>
    <dgm:cxn modelId="{EE7464A4-C25E-4382-B686-04346CB3E18F}" type="presParOf" srcId="{2448160B-C471-4E92-B9FE-9E860BADF031}" destId="{64953DD2-9C20-4DEE-A714-2D752CAF4F22}" srcOrd="6"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F333B375-F6B4-4E63-918C-DA6AEBECC86C}"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zh-CN" altLang="en-US"/>
        </a:p>
      </dgm:t>
    </dgm:pt>
    <dgm:pt modelId="{48E3382B-DEC4-4228-8A7B-498936728983}">
      <dgm:prSet phldrT="[文本]" custT="1"/>
      <dgm:spPr/>
      <dgm:t>
        <a:bodyPr/>
        <a:lstStyle/>
        <a:p>
          <a:r>
            <a:rPr lang="zh-CN" altLang="en-US" sz="2200" b="1" dirty="0"/>
            <a:t>问题</a:t>
          </a:r>
          <a:r>
            <a:rPr lang="en-US" altLang="zh-CN" sz="2200" b="1" dirty="0"/>
            <a:t>1</a:t>
          </a:r>
          <a:r>
            <a:rPr lang="zh-CN" altLang="en-US" sz="2200" b="1" dirty="0"/>
            <a:t>：什么叫城市化？你在论文中是用什么指标体现的？</a:t>
          </a:r>
        </a:p>
      </dgm:t>
    </dgm:pt>
    <dgm:pt modelId="{791310B9-F2EE-44BC-B212-4C0677318840}" type="parTrans" cxnId="{68508563-25DD-4C2D-82A0-6CB6434A8C5F}">
      <dgm:prSet/>
      <dgm:spPr/>
      <dgm:t>
        <a:bodyPr/>
        <a:lstStyle/>
        <a:p>
          <a:endParaRPr lang="zh-CN" altLang="en-US"/>
        </a:p>
      </dgm:t>
    </dgm:pt>
    <dgm:pt modelId="{5A02283A-72F0-4948-AA60-BF18D65ED01D}" type="sibTrans" cxnId="{68508563-25DD-4C2D-82A0-6CB6434A8C5F}">
      <dgm:prSet/>
      <dgm:spPr/>
      <dgm:t>
        <a:bodyPr/>
        <a:lstStyle/>
        <a:p>
          <a:endParaRPr lang="zh-CN" altLang="en-US"/>
        </a:p>
      </dgm:t>
    </dgm:pt>
    <dgm:pt modelId="{6CAFB5D2-9367-4479-9E99-6EE4E320D3C5}">
      <dgm:prSet custT="1"/>
      <dgm:spPr/>
      <dgm:t>
        <a:bodyPr/>
        <a:lstStyle/>
        <a:p>
          <a:r>
            <a:rPr lang="zh-CN" altLang="en-US" sz="1900" dirty="0"/>
            <a:t>答：城市化又称为城镇化、都市化，是由以农业为主的传统乡村社会向以工业和服务业为主的现代城市社会逐渐转变的历史过程。我在论文中用城镇人口占总人口比重作为衡量城市化率的指标。</a:t>
          </a:r>
        </a:p>
      </dgm:t>
    </dgm:pt>
    <dgm:pt modelId="{AFFCC876-1FED-4B98-AE60-23AB8F7339B0}" type="parTrans" cxnId="{A765BD1F-1ACD-4BFE-915D-DA540F11FADC}">
      <dgm:prSet/>
      <dgm:spPr/>
      <dgm:t>
        <a:bodyPr/>
        <a:lstStyle/>
        <a:p>
          <a:endParaRPr lang="zh-CN" altLang="en-US"/>
        </a:p>
      </dgm:t>
    </dgm:pt>
    <dgm:pt modelId="{D54CEC3C-1DAB-4DCA-9ECA-BC0C997BCBC3}" type="sibTrans" cxnId="{A765BD1F-1ACD-4BFE-915D-DA540F11FADC}">
      <dgm:prSet/>
      <dgm:spPr/>
      <dgm:t>
        <a:bodyPr/>
        <a:lstStyle/>
        <a:p>
          <a:endParaRPr lang="zh-CN" altLang="en-US"/>
        </a:p>
      </dgm:t>
    </dgm:pt>
    <dgm:pt modelId="{819F8EFB-DC5C-4AEA-8C10-221086988790}" type="pres">
      <dgm:prSet presAssocID="{F333B375-F6B4-4E63-918C-DA6AEBECC86C}" presName="linear" presStyleCnt="0">
        <dgm:presLayoutVars>
          <dgm:animLvl val="lvl"/>
          <dgm:resizeHandles val="exact"/>
        </dgm:presLayoutVars>
      </dgm:prSet>
      <dgm:spPr/>
    </dgm:pt>
    <dgm:pt modelId="{C72E750A-2AA7-4F8A-9FD5-4D98D6A8C547}" type="pres">
      <dgm:prSet presAssocID="{48E3382B-DEC4-4228-8A7B-498936728983}" presName="parentText" presStyleLbl="node1" presStyleIdx="0" presStyleCnt="1" custLinFactNeighborX="194">
        <dgm:presLayoutVars>
          <dgm:chMax val="0"/>
          <dgm:bulletEnabled val="1"/>
        </dgm:presLayoutVars>
      </dgm:prSet>
      <dgm:spPr/>
    </dgm:pt>
    <dgm:pt modelId="{68B05D15-3DDF-4530-8CA6-9BD1E11B0717}" type="pres">
      <dgm:prSet presAssocID="{48E3382B-DEC4-4228-8A7B-498936728983}" presName="childText" presStyleLbl="revTx" presStyleIdx="0" presStyleCnt="1">
        <dgm:presLayoutVars>
          <dgm:bulletEnabled val="1"/>
        </dgm:presLayoutVars>
      </dgm:prSet>
      <dgm:spPr/>
    </dgm:pt>
  </dgm:ptLst>
  <dgm:cxnLst>
    <dgm:cxn modelId="{A765BD1F-1ACD-4BFE-915D-DA540F11FADC}" srcId="{48E3382B-DEC4-4228-8A7B-498936728983}" destId="{6CAFB5D2-9367-4479-9E99-6EE4E320D3C5}" srcOrd="0" destOrd="0" parTransId="{AFFCC876-1FED-4B98-AE60-23AB8F7339B0}" sibTransId="{D54CEC3C-1DAB-4DCA-9ECA-BC0C997BCBC3}"/>
    <dgm:cxn modelId="{0009392E-1722-4B66-B28D-871E61DDE3D8}" type="presOf" srcId="{F333B375-F6B4-4E63-918C-DA6AEBECC86C}" destId="{819F8EFB-DC5C-4AEA-8C10-221086988790}" srcOrd="0" destOrd="0" presId="urn:microsoft.com/office/officeart/2005/8/layout/vList2"/>
    <dgm:cxn modelId="{68508563-25DD-4C2D-82A0-6CB6434A8C5F}" srcId="{F333B375-F6B4-4E63-918C-DA6AEBECC86C}" destId="{48E3382B-DEC4-4228-8A7B-498936728983}" srcOrd="0" destOrd="0" parTransId="{791310B9-F2EE-44BC-B212-4C0677318840}" sibTransId="{5A02283A-72F0-4948-AA60-BF18D65ED01D}"/>
    <dgm:cxn modelId="{64D19D55-2AB4-4592-B074-8C193C1B25D9}" type="presOf" srcId="{48E3382B-DEC4-4228-8A7B-498936728983}" destId="{C72E750A-2AA7-4F8A-9FD5-4D98D6A8C547}" srcOrd="0" destOrd="0" presId="urn:microsoft.com/office/officeart/2005/8/layout/vList2"/>
    <dgm:cxn modelId="{304B1CDE-1BD8-4FF2-9FB1-9F9CF39D3ACE}" type="presOf" srcId="{6CAFB5D2-9367-4479-9E99-6EE4E320D3C5}" destId="{68B05D15-3DDF-4530-8CA6-9BD1E11B0717}" srcOrd="0" destOrd="0" presId="urn:microsoft.com/office/officeart/2005/8/layout/vList2"/>
    <dgm:cxn modelId="{8FDD0EAD-66F4-481B-8539-5AC06AB448FF}" type="presParOf" srcId="{819F8EFB-DC5C-4AEA-8C10-221086988790}" destId="{C72E750A-2AA7-4F8A-9FD5-4D98D6A8C547}" srcOrd="0" destOrd="0" presId="urn:microsoft.com/office/officeart/2005/8/layout/vList2"/>
    <dgm:cxn modelId="{48FF3344-FE56-4146-8021-170C3E107FCD}" type="presParOf" srcId="{819F8EFB-DC5C-4AEA-8C10-221086988790}" destId="{68B05D15-3DDF-4530-8CA6-9BD1E11B0717}" srcOrd="1"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F333B375-F6B4-4E63-918C-DA6AEBECC86C}"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zh-CN" altLang="en-US"/>
        </a:p>
      </dgm:t>
    </dgm:pt>
    <dgm:pt modelId="{48E3382B-DEC4-4228-8A7B-498936728983}">
      <dgm:prSet phldrT="[文本]" custT="1"/>
      <dgm:spPr/>
      <dgm:t>
        <a:bodyPr/>
        <a:lstStyle/>
        <a:p>
          <a:r>
            <a:rPr lang="en-US" altLang="zh-CN" sz="2200" b="1" spc="-15" baseline="0" noProof="0" dirty="0">
              <a:solidFill>
                <a:schemeClr val="bg1"/>
              </a:solidFill>
              <a:latin typeface="+mn-ea"/>
              <a:ea typeface="+mn-ea"/>
              <a:cs typeface="SimSun" pitchFamily="2" charset="0"/>
            </a:rPr>
            <a:t>问题</a:t>
          </a:r>
          <a:r>
            <a:rPr lang="en-US" altLang="zh-CN" sz="2200" b="1" spc="-25" baseline="0" noProof="0" dirty="0">
              <a:solidFill>
                <a:schemeClr val="bg1"/>
              </a:solidFill>
              <a:latin typeface="+mn-ea"/>
              <a:ea typeface="+mn-ea"/>
              <a:cs typeface="Times New Roman" pitchFamily="18" charset="0"/>
            </a:rPr>
            <a:t>2</a:t>
          </a:r>
          <a:r>
            <a:rPr lang="en-US" altLang="zh-CN" sz="2200" b="1" spc="-25" baseline="0" noProof="0" dirty="0">
              <a:solidFill>
                <a:schemeClr val="bg1"/>
              </a:solidFill>
              <a:latin typeface="+mn-ea"/>
              <a:ea typeface="+mn-ea"/>
              <a:cs typeface="SimSun" pitchFamily="2" charset="0"/>
            </a:rPr>
            <a:t>：</a:t>
          </a:r>
          <a:r>
            <a:rPr lang="en-US" altLang="zh-CN" sz="2200" b="1" spc="-15" baseline="0" noProof="0" dirty="0">
              <a:solidFill>
                <a:schemeClr val="bg1"/>
              </a:solidFill>
              <a:latin typeface="+mn-ea"/>
              <a:ea typeface="+mn-ea"/>
              <a:cs typeface="SimSun" pitchFamily="2" charset="0"/>
            </a:rPr>
            <a:t>简要描述城市化对食品价格影响的传导机制是</a:t>
          </a:r>
          <a:r>
            <a:rPr lang="en-US" altLang="zh-CN" sz="2200" b="1" spc="0" baseline="0" noProof="0" dirty="0">
              <a:solidFill>
                <a:schemeClr val="bg1"/>
              </a:solidFill>
              <a:latin typeface="+mn-ea"/>
              <a:ea typeface="+mn-ea"/>
              <a:cs typeface="SimSun" pitchFamily="2" charset="0"/>
            </a:rPr>
            <a:t>什么。</a:t>
          </a:r>
          <a:endParaRPr lang="zh-CN" altLang="en-US" sz="2200" b="1" dirty="0">
            <a:solidFill>
              <a:schemeClr val="bg1"/>
            </a:solidFill>
            <a:latin typeface="+mn-ea"/>
            <a:ea typeface="+mn-ea"/>
          </a:endParaRPr>
        </a:p>
      </dgm:t>
    </dgm:pt>
    <dgm:pt modelId="{791310B9-F2EE-44BC-B212-4C0677318840}" type="parTrans" cxnId="{68508563-25DD-4C2D-82A0-6CB6434A8C5F}">
      <dgm:prSet/>
      <dgm:spPr/>
      <dgm:t>
        <a:bodyPr/>
        <a:lstStyle/>
        <a:p>
          <a:endParaRPr lang="zh-CN" altLang="en-US"/>
        </a:p>
      </dgm:t>
    </dgm:pt>
    <dgm:pt modelId="{5A02283A-72F0-4948-AA60-BF18D65ED01D}" type="sibTrans" cxnId="{68508563-25DD-4C2D-82A0-6CB6434A8C5F}">
      <dgm:prSet/>
      <dgm:spPr/>
      <dgm:t>
        <a:bodyPr/>
        <a:lstStyle/>
        <a:p>
          <a:endParaRPr lang="zh-CN" altLang="en-US"/>
        </a:p>
      </dgm:t>
    </dgm:pt>
    <dgm:pt modelId="{5421BD2A-2BBA-4A43-B1D4-0B2FFA6888F9}">
      <dgm:prSet custT="1"/>
      <dgm:spPr/>
      <dgm:t>
        <a:bodyPr/>
        <a:lstStyle/>
        <a:p>
          <a:r>
            <a:rPr lang="en-US" altLang="zh-CN" sz="1900" kern="1200" spc="0" baseline="0" noProof="0" dirty="0">
              <a:solidFill>
                <a:srgbClr val="242021"/>
              </a:solidFill>
              <a:latin typeface="微软雅黑"/>
              <a:ea typeface="微软雅黑"/>
              <a:cs typeface="SimSun" pitchFamily="2" charset="0"/>
            </a:rPr>
            <a:t>答：在城市化进程中</a:t>
          </a:r>
          <a:r>
            <a:rPr lang="en-US" altLang="zh-CN" sz="1900" kern="1200" spc="0" baseline="0" noProof="0" dirty="0">
              <a:solidFill>
                <a:srgbClr val="242021"/>
              </a:solidFill>
              <a:latin typeface="+mn-ea"/>
              <a:ea typeface="+mn-ea"/>
              <a:cs typeface="SimSun" pitchFamily="2" charset="0"/>
            </a:rPr>
            <a:t>，农产品的生产成本不断增加，从而直接导致了农产品价格的上</a:t>
          </a:r>
          <a:r>
            <a:rPr lang="en-US" altLang="zh-CN" sz="1900" kern="1200" spc="-15" baseline="0" noProof="0" dirty="0">
              <a:solidFill>
                <a:srgbClr val="242021"/>
              </a:solidFill>
              <a:latin typeface="+mn-ea"/>
              <a:ea typeface="+mn-ea"/>
              <a:cs typeface="SimSun" pitchFamily="2" charset="0"/>
            </a:rPr>
            <a:t>涨</a:t>
          </a:r>
          <a:r>
            <a:rPr lang="en-US" altLang="zh-CN" sz="1900" kern="1200" spc="0" baseline="0" noProof="0" dirty="0">
              <a:solidFill>
                <a:srgbClr val="242021"/>
              </a:solidFill>
              <a:latin typeface="+mn-ea"/>
              <a:ea typeface="+mn-ea"/>
              <a:cs typeface="SimSun" pitchFamily="2" charset="0"/>
            </a:rPr>
            <a:t>。首先，大批农民在城市化过程中进城务工，劳动力向城市流动，这在一定程度上使得</a:t>
          </a:r>
          <a:r>
            <a:rPr lang="en-US" altLang="zh-CN" sz="1900" kern="1200" spc="20" baseline="0" noProof="0" dirty="0">
              <a:solidFill>
                <a:srgbClr val="242021"/>
              </a:solidFill>
              <a:latin typeface="+mn-ea"/>
              <a:ea typeface="+mn-ea"/>
              <a:cs typeface="SimSun" pitchFamily="2" charset="0"/>
            </a:rPr>
            <a:t>农村劳动力减少，尤其是从事农业、牧渔业的劳动力，劳动力雇佣成本上升</a:t>
          </a:r>
          <a:r>
            <a:rPr lang="en-US" altLang="zh-CN" sz="1900" kern="1200" spc="30" baseline="0" noProof="0" dirty="0">
              <a:solidFill>
                <a:srgbClr val="242021"/>
              </a:solidFill>
              <a:latin typeface="+mn-ea"/>
              <a:ea typeface="+mn-ea"/>
              <a:cs typeface="SimSun" pitchFamily="2" charset="0"/>
            </a:rPr>
            <a:t>。除了劳动</a:t>
          </a:r>
          <a:r>
            <a:rPr lang="en-US" altLang="zh-CN" sz="1900" kern="1200" spc="-15" baseline="0" noProof="0" dirty="0">
              <a:solidFill>
                <a:srgbClr val="242021"/>
              </a:solidFill>
              <a:latin typeface="+mn-ea"/>
              <a:ea typeface="+mn-ea"/>
              <a:cs typeface="SimSun" pitchFamily="2" charset="0"/>
            </a:rPr>
            <a:t>力</a:t>
          </a:r>
          <a:r>
            <a:rPr lang="en-US" altLang="zh-CN" sz="1900" kern="1200" spc="0" baseline="0" noProof="0" dirty="0">
              <a:solidFill>
                <a:srgbClr val="242021"/>
              </a:solidFill>
              <a:latin typeface="+mn-ea"/>
              <a:ea typeface="+mn-ea"/>
              <a:cs typeface="SimSun" pitchFamily="2" charset="0"/>
            </a:rPr>
            <a:t>，土地和资本等生产资源也随着城市化逐渐向城市转移，大量农村土地因城市扩张的需</a:t>
          </a:r>
          <a:r>
            <a:rPr lang="en-US" altLang="zh-CN" sz="1900" kern="1200" spc="-15" baseline="0" noProof="0" dirty="0">
              <a:solidFill>
                <a:srgbClr val="242021"/>
              </a:solidFill>
              <a:latin typeface="+mn-ea"/>
              <a:ea typeface="+mn-ea"/>
              <a:cs typeface="SimSun" pitchFamily="2" charset="0"/>
            </a:rPr>
            <a:t>要而被占用</a:t>
          </a:r>
          <a:r>
            <a:rPr lang="en-US" altLang="zh-CN" sz="1900" kern="1200" spc="0" baseline="0" noProof="0" dirty="0">
              <a:solidFill>
                <a:srgbClr val="242021"/>
              </a:solidFill>
              <a:latin typeface="+mn-ea"/>
              <a:ea typeface="+mn-ea"/>
              <a:cs typeface="SimSun" pitchFamily="2" charset="0"/>
            </a:rPr>
            <a:t>，农用土地资源逐渐稀缺，土地使用成本上升。同时农业生产成本的上升降低</a:t>
          </a:r>
          <a:r>
            <a:rPr lang="en-US" altLang="zh-CN" sz="1900" kern="1200" spc="-15" baseline="0" noProof="0" dirty="0">
              <a:solidFill>
                <a:srgbClr val="242021"/>
              </a:solidFill>
              <a:latin typeface="+mn-ea"/>
              <a:ea typeface="+mn-ea"/>
              <a:cs typeface="SimSun" pitchFamily="2" charset="0"/>
            </a:rPr>
            <a:t>了农民的生产积极性</a:t>
          </a:r>
          <a:r>
            <a:rPr lang="en-US" altLang="zh-CN" sz="1900" kern="1200" spc="0" baseline="0" noProof="0" dirty="0">
              <a:solidFill>
                <a:srgbClr val="242021"/>
              </a:solidFill>
              <a:latin typeface="+mn-ea"/>
              <a:ea typeface="+mn-ea"/>
              <a:cs typeface="SimSun" pitchFamily="2" charset="0"/>
            </a:rPr>
            <a:t>，从而促使更多劳动力从农村流出。这种“无人种地”“无地可种”</a:t>
          </a:r>
          <a:r>
            <a:rPr lang="en-US" altLang="zh-CN" sz="1900" kern="1200" spc="-15" baseline="0" noProof="0" dirty="0">
              <a:solidFill>
                <a:srgbClr val="242021"/>
              </a:solidFill>
              <a:latin typeface="+mn-ea"/>
              <a:ea typeface="+mn-ea"/>
              <a:cs typeface="SimSun" pitchFamily="2" charset="0"/>
            </a:rPr>
            <a:t>的局面使得农业生产投入减少</a:t>
          </a:r>
          <a:r>
            <a:rPr lang="en-US" altLang="zh-CN" sz="1900" kern="1200" spc="0" baseline="0" noProof="0" dirty="0">
              <a:solidFill>
                <a:srgbClr val="242021"/>
              </a:solidFill>
              <a:latin typeface="+mn-ea"/>
              <a:ea typeface="+mn-ea"/>
              <a:cs typeface="SimSun" pitchFamily="2" charset="0"/>
            </a:rPr>
            <a:t>，劳动生产率增长缓慢，生产成本增加，最终反映在农产品</a:t>
          </a:r>
          <a:r>
            <a:rPr lang="en-US" altLang="zh-CN" sz="1900" kern="1200" spc="-15" baseline="0" noProof="0" dirty="0">
              <a:solidFill>
                <a:srgbClr val="242021"/>
              </a:solidFill>
              <a:latin typeface="+mn-ea"/>
              <a:ea typeface="+mn-ea"/>
              <a:cs typeface="SimSun" pitchFamily="2" charset="0"/>
            </a:rPr>
            <a:t>价格的上</a:t>
          </a:r>
          <a:r>
            <a:rPr lang="en-US" altLang="zh-CN" sz="1900" kern="1200" spc="0" baseline="0" noProof="0" dirty="0">
              <a:solidFill>
                <a:srgbClr val="242021"/>
              </a:solidFill>
              <a:latin typeface="+mn-ea"/>
              <a:ea typeface="+mn-ea"/>
              <a:cs typeface="SimSun" pitchFamily="2" charset="0"/>
            </a:rPr>
            <a:t>涨上。</a:t>
          </a:r>
        </a:p>
      </dgm:t>
    </dgm:pt>
    <dgm:pt modelId="{98294FE4-A3FA-4844-8144-3A8E3CBC79BF}" type="parTrans" cxnId="{0272B7DC-64D8-4FF5-A587-08B669961BCB}">
      <dgm:prSet/>
      <dgm:spPr/>
      <dgm:t>
        <a:bodyPr/>
        <a:lstStyle/>
        <a:p>
          <a:endParaRPr lang="zh-CN" altLang="en-US"/>
        </a:p>
      </dgm:t>
    </dgm:pt>
    <dgm:pt modelId="{7056EAC5-FDDD-43FA-9DE5-ED08231252D6}" type="sibTrans" cxnId="{0272B7DC-64D8-4FF5-A587-08B669961BCB}">
      <dgm:prSet/>
      <dgm:spPr/>
      <dgm:t>
        <a:bodyPr/>
        <a:lstStyle/>
        <a:p>
          <a:endParaRPr lang="zh-CN" altLang="en-US"/>
        </a:p>
      </dgm:t>
    </dgm:pt>
    <dgm:pt modelId="{819F8EFB-DC5C-4AEA-8C10-221086988790}" type="pres">
      <dgm:prSet presAssocID="{F333B375-F6B4-4E63-918C-DA6AEBECC86C}" presName="linear" presStyleCnt="0">
        <dgm:presLayoutVars>
          <dgm:animLvl val="lvl"/>
          <dgm:resizeHandles val="exact"/>
        </dgm:presLayoutVars>
      </dgm:prSet>
      <dgm:spPr/>
    </dgm:pt>
    <dgm:pt modelId="{C72E750A-2AA7-4F8A-9FD5-4D98D6A8C547}" type="pres">
      <dgm:prSet presAssocID="{48E3382B-DEC4-4228-8A7B-498936728983}" presName="parentText" presStyleLbl="node1" presStyleIdx="0" presStyleCnt="1" custLinFactNeighborX="194">
        <dgm:presLayoutVars>
          <dgm:chMax val="0"/>
          <dgm:bulletEnabled val="1"/>
        </dgm:presLayoutVars>
      </dgm:prSet>
      <dgm:spPr/>
    </dgm:pt>
    <dgm:pt modelId="{ED5A7CF1-3DAE-409B-83E0-772C0D61E2D1}" type="pres">
      <dgm:prSet presAssocID="{48E3382B-DEC4-4228-8A7B-498936728983}" presName="childText" presStyleLbl="revTx" presStyleIdx="0" presStyleCnt="1">
        <dgm:presLayoutVars>
          <dgm:bulletEnabled val="1"/>
        </dgm:presLayoutVars>
      </dgm:prSet>
      <dgm:spPr/>
    </dgm:pt>
  </dgm:ptLst>
  <dgm:cxnLst>
    <dgm:cxn modelId="{0009392E-1722-4B66-B28D-871E61DDE3D8}" type="presOf" srcId="{F333B375-F6B4-4E63-918C-DA6AEBECC86C}" destId="{819F8EFB-DC5C-4AEA-8C10-221086988790}" srcOrd="0" destOrd="0" presId="urn:microsoft.com/office/officeart/2005/8/layout/vList2"/>
    <dgm:cxn modelId="{68508563-25DD-4C2D-82A0-6CB6434A8C5F}" srcId="{F333B375-F6B4-4E63-918C-DA6AEBECC86C}" destId="{48E3382B-DEC4-4228-8A7B-498936728983}" srcOrd="0" destOrd="0" parTransId="{791310B9-F2EE-44BC-B212-4C0677318840}" sibTransId="{5A02283A-72F0-4948-AA60-BF18D65ED01D}"/>
    <dgm:cxn modelId="{64D19D55-2AB4-4592-B074-8C193C1B25D9}" type="presOf" srcId="{48E3382B-DEC4-4228-8A7B-498936728983}" destId="{C72E750A-2AA7-4F8A-9FD5-4D98D6A8C547}" srcOrd="0" destOrd="0" presId="urn:microsoft.com/office/officeart/2005/8/layout/vList2"/>
    <dgm:cxn modelId="{91FCE28D-5CF1-4643-B06C-FDD122C61073}" type="presOf" srcId="{5421BD2A-2BBA-4A43-B1D4-0B2FFA6888F9}" destId="{ED5A7CF1-3DAE-409B-83E0-772C0D61E2D1}" srcOrd="0" destOrd="0" presId="urn:microsoft.com/office/officeart/2005/8/layout/vList2"/>
    <dgm:cxn modelId="{0272B7DC-64D8-4FF5-A587-08B669961BCB}" srcId="{48E3382B-DEC4-4228-8A7B-498936728983}" destId="{5421BD2A-2BBA-4A43-B1D4-0B2FFA6888F9}" srcOrd="0" destOrd="0" parTransId="{98294FE4-A3FA-4844-8144-3A8E3CBC79BF}" sibTransId="{7056EAC5-FDDD-43FA-9DE5-ED08231252D6}"/>
    <dgm:cxn modelId="{8FDD0EAD-66F4-481B-8539-5AC06AB448FF}" type="presParOf" srcId="{819F8EFB-DC5C-4AEA-8C10-221086988790}" destId="{C72E750A-2AA7-4F8A-9FD5-4D98D6A8C547}" srcOrd="0" destOrd="0" presId="urn:microsoft.com/office/officeart/2005/8/layout/vList2"/>
    <dgm:cxn modelId="{DEA6ABB1-FEBC-44B9-8339-9CB0ACF4838E}" type="presParOf" srcId="{819F8EFB-DC5C-4AEA-8C10-221086988790}" destId="{ED5A7CF1-3DAE-409B-83E0-772C0D61E2D1}" srcOrd="1"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F333B375-F6B4-4E63-918C-DA6AEBECC86C}"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zh-CN" altLang="en-US"/>
        </a:p>
      </dgm:t>
    </dgm:pt>
    <dgm:pt modelId="{48E3382B-DEC4-4228-8A7B-498936728983}">
      <dgm:prSet phldrT="[文本]" custT="1"/>
      <dgm:spPr/>
      <dgm:t>
        <a:bodyPr/>
        <a:lstStyle/>
        <a:p>
          <a:r>
            <a:rPr lang="en-US" altLang="zh-CN" sz="2200" b="1" spc="0" baseline="0" noProof="0" dirty="0">
              <a:solidFill>
                <a:schemeClr val="bg1"/>
              </a:solidFill>
              <a:latin typeface="+mn-ea"/>
              <a:ea typeface="+mn-ea"/>
              <a:cs typeface="SimSun" pitchFamily="2" charset="0"/>
            </a:rPr>
            <a:t>问题</a:t>
          </a:r>
          <a:r>
            <a:rPr lang="en-US" altLang="zh-CN" sz="2200" b="1" spc="0" baseline="0" noProof="0" dirty="0">
              <a:solidFill>
                <a:schemeClr val="bg1"/>
              </a:solidFill>
              <a:latin typeface="+mn-ea"/>
              <a:ea typeface="+mn-ea"/>
              <a:cs typeface="Times New Roman" pitchFamily="18" charset="0"/>
            </a:rPr>
            <a:t>3</a:t>
          </a:r>
          <a:r>
            <a:rPr lang="en-US" altLang="zh-CN" sz="2200" b="1" spc="0" baseline="0" noProof="0" dirty="0">
              <a:solidFill>
                <a:schemeClr val="bg1"/>
              </a:solidFill>
              <a:latin typeface="+mn-ea"/>
              <a:ea typeface="+mn-ea"/>
              <a:cs typeface="SimSun" pitchFamily="2" charset="0"/>
            </a:rPr>
            <a:t>：你论文中房地产价格用的是新房的交易价格吗？二手房的存量和价格对新房</a:t>
          </a:r>
          <a:r>
            <a:rPr lang="en-US" altLang="zh-CN" sz="2200" b="1" spc="-15" baseline="0" noProof="0" dirty="0">
              <a:solidFill>
                <a:schemeClr val="bg1"/>
              </a:solidFill>
              <a:latin typeface="+mn-ea"/>
              <a:ea typeface="+mn-ea"/>
              <a:cs typeface="SimSun" pitchFamily="2" charset="0"/>
            </a:rPr>
            <a:t>的价格也是有影响的，你论文中有考</a:t>
          </a:r>
          <a:r>
            <a:rPr lang="en-US" altLang="zh-CN" sz="2200" b="1" spc="0" baseline="0" noProof="0" dirty="0">
              <a:solidFill>
                <a:schemeClr val="bg1"/>
              </a:solidFill>
              <a:latin typeface="+mn-ea"/>
              <a:ea typeface="+mn-ea"/>
              <a:cs typeface="SimSun" pitchFamily="2" charset="0"/>
            </a:rPr>
            <a:t>虑吗？</a:t>
          </a:r>
          <a:endParaRPr lang="zh-CN" altLang="en-US" sz="2200" b="1" dirty="0">
            <a:solidFill>
              <a:schemeClr val="bg1"/>
            </a:solidFill>
            <a:latin typeface="+mn-ea"/>
            <a:ea typeface="+mn-ea"/>
          </a:endParaRPr>
        </a:p>
      </dgm:t>
    </dgm:pt>
    <dgm:pt modelId="{791310B9-F2EE-44BC-B212-4C0677318840}" type="parTrans" cxnId="{68508563-25DD-4C2D-82A0-6CB6434A8C5F}">
      <dgm:prSet/>
      <dgm:spPr/>
      <dgm:t>
        <a:bodyPr/>
        <a:lstStyle/>
        <a:p>
          <a:endParaRPr lang="zh-CN" altLang="en-US"/>
        </a:p>
      </dgm:t>
    </dgm:pt>
    <dgm:pt modelId="{5A02283A-72F0-4948-AA60-BF18D65ED01D}" type="sibTrans" cxnId="{68508563-25DD-4C2D-82A0-6CB6434A8C5F}">
      <dgm:prSet/>
      <dgm:spPr/>
      <dgm:t>
        <a:bodyPr/>
        <a:lstStyle/>
        <a:p>
          <a:endParaRPr lang="zh-CN" altLang="en-US"/>
        </a:p>
      </dgm:t>
    </dgm:pt>
    <dgm:pt modelId="{52756470-5175-41EF-92A3-1EB6CC932F85}">
      <dgm:prSet custT="1"/>
      <dgm:spPr/>
      <dgm:t>
        <a:bodyPr/>
        <a:lstStyle/>
        <a:p>
          <a:r>
            <a:rPr lang="en-US" altLang="zh-CN" sz="1900" kern="1200" spc="0" baseline="0" noProof="0" dirty="0">
              <a:solidFill>
                <a:srgbClr val="242021"/>
              </a:solidFill>
              <a:latin typeface="微软雅黑"/>
              <a:ea typeface="微软雅黑"/>
              <a:cs typeface="SimSun" pitchFamily="2" charset="0"/>
            </a:rPr>
            <a:t>答：我论文中房地产价格是用的新房的交易价格</a:t>
          </a:r>
          <a:r>
            <a:rPr lang="en-US" altLang="zh-CN" sz="1900" kern="1200" spc="0" baseline="0" noProof="0" dirty="0">
              <a:solidFill>
                <a:srgbClr val="242021"/>
              </a:solidFill>
              <a:latin typeface="+mn-ea"/>
              <a:ea typeface="+mn-ea"/>
              <a:cs typeface="SimSun" pitchFamily="2" charset="0"/>
            </a:rPr>
            <a:t>。我的论文中没有考虑二手房存量与</a:t>
          </a:r>
          <a:r>
            <a:rPr lang="en-US" altLang="zh-CN" sz="1900" kern="1200" spc="-15" baseline="0" noProof="0" dirty="0">
              <a:solidFill>
                <a:srgbClr val="242021"/>
              </a:solidFill>
              <a:latin typeface="+mn-ea"/>
              <a:ea typeface="+mn-ea"/>
              <a:cs typeface="SimSun" pitchFamily="2" charset="0"/>
            </a:rPr>
            <a:t>价格的影响，这里是我论文还存在不足的地方，谢谢老师</a:t>
          </a:r>
          <a:r>
            <a:rPr lang="en-US" altLang="zh-CN" sz="1900" kern="1200" spc="0" baseline="0" noProof="0" dirty="0">
              <a:solidFill>
                <a:srgbClr val="242021"/>
              </a:solidFill>
              <a:latin typeface="+mn-ea"/>
              <a:ea typeface="+mn-ea"/>
              <a:cs typeface="SimSun" pitchFamily="2" charset="0"/>
            </a:rPr>
            <a:t>提醒。</a:t>
          </a:r>
        </a:p>
      </dgm:t>
    </dgm:pt>
    <dgm:pt modelId="{12B0DE44-6165-4EA8-B41C-607B4CEED2AE}" type="parTrans" cxnId="{E6E4FC86-EF3E-4053-B193-DF869727F34C}">
      <dgm:prSet/>
      <dgm:spPr/>
      <dgm:t>
        <a:bodyPr/>
        <a:lstStyle/>
        <a:p>
          <a:endParaRPr lang="zh-CN" altLang="en-US"/>
        </a:p>
      </dgm:t>
    </dgm:pt>
    <dgm:pt modelId="{8B4157EC-57F3-4FDC-8727-FBED58DF9A07}" type="sibTrans" cxnId="{E6E4FC86-EF3E-4053-B193-DF869727F34C}">
      <dgm:prSet/>
      <dgm:spPr/>
      <dgm:t>
        <a:bodyPr/>
        <a:lstStyle/>
        <a:p>
          <a:endParaRPr lang="zh-CN" altLang="en-US"/>
        </a:p>
      </dgm:t>
    </dgm:pt>
    <dgm:pt modelId="{CB249481-38BC-48D4-AC67-262F9D1A4C7C}">
      <dgm:prSet custT="1"/>
      <dgm:spPr/>
      <dgm:t>
        <a:bodyPr/>
        <a:lstStyle/>
        <a:p>
          <a:r>
            <a:rPr lang="en-US" altLang="zh-CN" sz="2200" b="1" spc="-15" baseline="0" noProof="0">
              <a:solidFill>
                <a:schemeClr val="bg1"/>
              </a:solidFill>
              <a:latin typeface="+mn-ea"/>
              <a:ea typeface="+mn-ea"/>
              <a:cs typeface="SimSun" pitchFamily="2" charset="0"/>
            </a:rPr>
            <a:t>问题</a:t>
          </a:r>
          <a:r>
            <a:rPr lang="en-US" altLang="zh-CN" sz="2200" b="1" spc="-25" baseline="0" noProof="0">
              <a:solidFill>
                <a:schemeClr val="bg1"/>
              </a:solidFill>
              <a:latin typeface="+mn-ea"/>
              <a:ea typeface="+mn-ea"/>
              <a:cs typeface="Times New Roman" pitchFamily="18" charset="0"/>
            </a:rPr>
            <a:t>4</a:t>
          </a:r>
          <a:r>
            <a:rPr lang="en-US" altLang="zh-CN" sz="2200" b="1" spc="-25" baseline="0" noProof="0">
              <a:solidFill>
                <a:schemeClr val="bg1"/>
              </a:solidFill>
              <a:latin typeface="+mn-ea"/>
              <a:ea typeface="+mn-ea"/>
              <a:cs typeface="SimSun" pitchFamily="2" charset="0"/>
            </a:rPr>
            <a:t>：</a:t>
          </a:r>
          <a:r>
            <a:rPr lang="en-US" altLang="zh-CN" sz="2200" b="1" spc="-15" baseline="0" noProof="0">
              <a:solidFill>
                <a:schemeClr val="bg1"/>
              </a:solidFill>
              <a:latin typeface="+mn-ea"/>
              <a:ea typeface="+mn-ea"/>
              <a:cs typeface="SimSun" pitchFamily="2" charset="0"/>
            </a:rPr>
            <a:t>你用的实证模型是自己想的还是借鉴已有的研究成果？有自己的创</a:t>
          </a:r>
          <a:r>
            <a:rPr lang="en-US" altLang="zh-CN" sz="2200" b="1" spc="0" baseline="0" noProof="0">
              <a:solidFill>
                <a:schemeClr val="bg1"/>
              </a:solidFill>
              <a:latin typeface="+mn-ea"/>
              <a:ea typeface="+mn-ea"/>
              <a:cs typeface="SimSun" pitchFamily="2" charset="0"/>
            </a:rPr>
            <a:t>新吗？</a:t>
          </a:r>
          <a:endParaRPr lang="en-US" altLang="zh-CN" sz="2200" b="1" spc="0" baseline="0" noProof="0" dirty="0">
            <a:solidFill>
              <a:schemeClr val="bg1"/>
            </a:solidFill>
            <a:latin typeface="+mn-ea"/>
            <a:ea typeface="+mn-ea"/>
            <a:cs typeface="SimSun" pitchFamily="2" charset="0"/>
          </a:endParaRPr>
        </a:p>
      </dgm:t>
    </dgm:pt>
    <dgm:pt modelId="{319B13DA-540E-4AD7-9FFB-9E2A375E4CAC}" type="parTrans" cxnId="{C15128E6-9C75-4D7F-AE21-73F38118C981}">
      <dgm:prSet/>
      <dgm:spPr/>
      <dgm:t>
        <a:bodyPr/>
        <a:lstStyle/>
        <a:p>
          <a:endParaRPr lang="zh-CN" altLang="en-US"/>
        </a:p>
      </dgm:t>
    </dgm:pt>
    <dgm:pt modelId="{9E47A0B3-B5D2-41D3-90E0-3B471C88A4D1}" type="sibTrans" cxnId="{C15128E6-9C75-4D7F-AE21-73F38118C981}">
      <dgm:prSet/>
      <dgm:spPr/>
      <dgm:t>
        <a:bodyPr/>
        <a:lstStyle/>
        <a:p>
          <a:endParaRPr lang="zh-CN" altLang="en-US"/>
        </a:p>
      </dgm:t>
    </dgm:pt>
    <dgm:pt modelId="{14504C0A-50B4-4F57-9960-2F9BBBB508E1}">
      <dgm:prSet custT="1"/>
      <dgm:spPr/>
      <dgm:t>
        <a:bodyPr/>
        <a:lstStyle/>
        <a:p>
          <a:r>
            <a:rPr lang="en-US" altLang="zh-CN" sz="1900" kern="1200" spc="0" baseline="0" noProof="0" dirty="0">
              <a:solidFill>
                <a:srgbClr val="242021"/>
              </a:solidFill>
              <a:latin typeface="微软雅黑"/>
              <a:ea typeface="微软雅黑"/>
              <a:cs typeface="SimSun" pitchFamily="2" charset="0"/>
            </a:rPr>
            <a:t>答：</a:t>
          </a:r>
          <a:r>
            <a:rPr lang="en-US" altLang="zh-CN" sz="1900" kern="1200" spc="0" baseline="0" noProof="0" dirty="0">
              <a:solidFill>
                <a:srgbClr val="242021"/>
              </a:solidFill>
              <a:latin typeface="+mn-ea"/>
              <a:ea typeface="+mn-ea"/>
              <a:cs typeface="SimSun" pitchFamily="2" charset="0"/>
            </a:rPr>
            <a:t>在借鉴已有研究成果的基础上有所改进。比如在房地产价格模型中，我在已有研</a:t>
          </a:r>
          <a:r>
            <a:rPr lang="en-US" altLang="zh-CN" sz="1900" kern="1200" spc="-15" baseline="0" noProof="0" dirty="0">
              <a:solidFill>
                <a:srgbClr val="242021"/>
              </a:solidFill>
              <a:latin typeface="+mn-ea"/>
              <a:ea typeface="+mn-ea"/>
              <a:cs typeface="SimSun" pitchFamily="2" charset="0"/>
            </a:rPr>
            <a:t>究成果的模型中加入房价的滞后一期项作为房价的预期</a:t>
          </a:r>
          <a:r>
            <a:rPr lang="en-US" altLang="zh-CN" sz="1900" kern="1200" spc="0" baseline="0" noProof="0" dirty="0">
              <a:solidFill>
                <a:srgbClr val="242021"/>
              </a:solidFill>
              <a:latin typeface="+mn-ea"/>
              <a:ea typeface="+mn-ea"/>
              <a:cs typeface="SimSun" pitchFamily="2" charset="0"/>
            </a:rPr>
            <a:t>，并加入城市化率指标，对模型进</a:t>
          </a:r>
          <a:r>
            <a:rPr lang="en-US" altLang="zh-CN" sz="1900" kern="1200" spc="-15" baseline="0" noProof="0" dirty="0">
              <a:solidFill>
                <a:srgbClr val="242021"/>
              </a:solidFill>
              <a:latin typeface="+mn-ea"/>
              <a:ea typeface="+mn-ea"/>
              <a:cs typeface="SimSun" pitchFamily="2" charset="0"/>
            </a:rPr>
            <a:t>行了</a:t>
          </a:r>
          <a:r>
            <a:rPr lang="en-US" altLang="zh-CN" sz="1900" kern="1200" spc="0" baseline="0" noProof="0" dirty="0">
              <a:solidFill>
                <a:srgbClr val="242021"/>
              </a:solidFill>
              <a:latin typeface="+mn-ea"/>
              <a:ea typeface="+mn-ea"/>
              <a:cs typeface="SimSun" pitchFamily="2" charset="0"/>
            </a:rPr>
            <a:t>改进。</a:t>
          </a:r>
          <a:r>
            <a:rPr lang="en-US" altLang="zh-CN" sz="1900" kern="1200" spc="-15" baseline="0" noProof="0" dirty="0">
              <a:solidFill>
                <a:srgbClr val="242021"/>
              </a:solidFill>
              <a:latin typeface="+mn-ea"/>
              <a:ea typeface="+mn-ea"/>
              <a:cs typeface="SimSun" pitchFamily="2" charset="0"/>
            </a:rPr>
            <a:t>该生在答辩过程中</a:t>
          </a:r>
          <a:r>
            <a:rPr lang="en-US" altLang="zh-CN" sz="1900" kern="1200" spc="0" baseline="0" noProof="0" dirty="0">
              <a:solidFill>
                <a:srgbClr val="242021"/>
              </a:solidFill>
              <a:latin typeface="+mn-ea"/>
              <a:ea typeface="+mn-ea"/>
              <a:cs typeface="SimSun" pitchFamily="2" charset="0"/>
            </a:rPr>
            <a:t>，首先耐心听了答辩教师提问的问题，思考后详细并较好地回答了</a:t>
          </a:r>
          <a:r>
            <a:rPr lang="en-US" altLang="zh-CN" sz="1900" kern="1200" spc="20" baseline="0" noProof="0" dirty="0">
              <a:solidFill>
                <a:srgbClr val="242021"/>
              </a:solidFill>
              <a:latin typeface="+mn-ea"/>
              <a:ea typeface="+mn-ea"/>
              <a:cs typeface="SimSun" pitchFamily="2" charset="0"/>
            </a:rPr>
            <a:t>能解答的问题</a:t>
          </a:r>
          <a:r>
            <a:rPr lang="en-US" altLang="zh-CN" sz="1900" kern="1200" spc="5" baseline="0" noProof="0" dirty="0">
              <a:solidFill>
                <a:srgbClr val="242021"/>
              </a:solidFill>
              <a:latin typeface="+mn-ea"/>
              <a:ea typeface="+mn-ea"/>
              <a:cs typeface="SimSun" pitchFamily="2" charset="0"/>
            </a:rPr>
            <a:t>，超出能力范围的或者被指出可能是论文缺陷的地方</a:t>
          </a:r>
          <a:r>
            <a:rPr lang="en-US" altLang="zh-CN" sz="1900" kern="1200" spc="10" baseline="0" noProof="0" dirty="0">
              <a:solidFill>
                <a:srgbClr val="242021"/>
              </a:solidFill>
              <a:latin typeface="+mn-ea"/>
              <a:ea typeface="+mn-ea"/>
              <a:cs typeface="SimSun" pitchFamily="2" charset="0"/>
            </a:rPr>
            <a:t>，该生坦诚地接受指</a:t>
          </a:r>
          <a:r>
            <a:rPr lang="en-US" altLang="zh-CN" sz="1900" kern="1200" spc="-15" baseline="0" noProof="0" dirty="0">
              <a:solidFill>
                <a:srgbClr val="242021"/>
              </a:solidFill>
              <a:latin typeface="+mn-ea"/>
              <a:ea typeface="+mn-ea"/>
              <a:cs typeface="SimSun" pitchFamily="2" charset="0"/>
            </a:rPr>
            <a:t>正，这也不失为一种好的处理</a:t>
          </a:r>
          <a:r>
            <a:rPr lang="en-US" altLang="zh-CN" sz="1900" kern="1200" spc="0" baseline="0" noProof="0" dirty="0">
              <a:solidFill>
                <a:srgbClr val="242021"/>
              </a:solidFill>
              <a:latin typeface="+mn-ea"/>
              <a:ea typeface="+mn-ea"/>
              <a:cs typeface="SimSun" pitchFamily="2" charset="0"/>
            </a:rPr>
            <a:t>方式。</a:t>
          </a:r>
        </a:p>
      </dgm:t>
    </dgm:pt>
    <dgm:pt modelId="{0B3E35E5-AD91-473E-9CAF-A84B01C64AC0}" type="parTrans" cxnId="{CC0831C2-DABD-4055-AA95-8D0B039D9395}">
      <dgm:prSet/>
      <dgm:spPr/>
      <dgm:t>
        <a:bodyPr/>
        <a:lstStyle/>
        <a:p>
          <a:endParaRPr lang="zh-CN" altLang="en-US"/>
        </a:p>
      </dgm:t>
    </dgm:pt>
    <dgm:pt modelId="{C4D977B9-F29D-458A-83F6-5D44E22FE719}" type="sibTrans" cxnId="{CC0831C2-DABD-4055-AA95-8D0B039D9395}">
      <dgm:prSet/>
      <dgm:spPr/>
      <dgm:t>
        <a:bodyPr/>
        <a:lstStyle/>
        <a:p>
          <a:endParaRPr lang="zh-CN" altLang="en-US"/>
        </a:p>
      </dgm:t>
    </dgm:pt>
    <dgm:pt modelId="{819F8EFB-DC5C-4AEA-8C10-221086988790}" type="pres">
      <dgm:prSet presAssocID="{F333B375-F6B4-4E63-918C-DA6AEBECC86C}" presName="linear" presStyleCnt="0">
        <dgm:presLayoutVars>
          <dgm:animLvl val="lvl"/>
          <dgm:resizeHandles val="exact"/>
        </dgm:presLayoutVars>
      </dgm:prSet>
      <dgm:spPr/>
    </dgm:pt>
    <dgm:pt modelId="{C72E750A-2AA7-4F8A-9FD5-4D98D6A8C547}" type="pres">
      <dgm:prSet presAssocID="{48E3382B-DEC4-4228-8A7B-498936728983}" presName="parentText" presStyleLbl="node1" presStyleIdx="0" presStyleCnt="2" custLinFactNeighborX="194">
        <dgm:presLayoutVars>
          <dgm:chMax val="0"/>
          <dgm:bulletEnabled val="1"/>
        </dgm:presLayoutVars>
      </dgm:prSet>
      <dgm:spPr/>
    </dgm:pt>
    <dgm:pt modelId="{F2BA35FC-A3D4-4C47-AB3D-D916D7D21C69}" type="pres">
      <dgm:prSet presAssocID="{48E3382B-DEC4-4228-8A7B-498936728983}" presName="childText" presStyleLbl="revTx" presStyleIdx="0" presStyleCnt="2">
        <dgm:presLayoutVars>
          <dgm:bulletEnabled val="1"/>
        </dgm:presLayoutVars>
      </dgm:prSet>
      <dgm:spPr/>
    </dgm:pt>
    <dgm:pt modelId="{B6637142-EC7C-46AF-8F79-C363E9B7568D}" type="pres">
      <dgm:prSet presAssocID="{CB249481-38BC-48D4-AC67-262F9D1A4C7C}" presName="parentText" presStyleLbl="node1" presStyleIdx="1" presStyleCnt="2">
        <dgm:presLayoutVars>
          <dgm:chMax val="0"/>
          <dgm:bulletEnabled val="1"/>
        </dgm:presLayoutVars>
      </dgm:prSet>
      <dgm:spPr/>
    </dgm:pt>
    <dgm:pt modelId="{E60A33DC-7BA8-43C6-A039-369FCD5B412E}" type="pres">
      <dgm:prSet presAssocID="{CB249481-38BC-48D4-AC67-262F9D1A4C7C}" presName="childText" presStyleLbl="revTx" presStyleIdx="1" presStyleCnt="2">
        <dgm:presLayoutVars>
          <dgm:bulletEnabled val="1"/>
        </dgm:presLayoutVars>
      </dgm:prSet>
      <dgm:spPr/>
    </dgm:pt>
  </dgm:ptLst>
  <dgm:cxnLst>
    <dgm:cxn modelId="{AC032525-0448-4EA1-90EF-B446D50C0C1E}" type="presOf" srcId="{14504C0A-50B4-4F57-9960-2F9BBBB508E1}" destId="{E60A33DC-7BA8-43C6-A039-369FCD5B412E}" srcOrd="0" destOrd="0" presId="urn:microsoft.com/office/officeart/2005/8/layout/vList2"/>
    <dgm:cxn modelId="{0009392E-1722-4B66-B28D-871E61DDE3D8}" type="presOf" srcId="{F333B375-F6B4-4E63-918C-DA6AEBECC86C}" destId="{819F8EFB-DC5C-4AEA-8C10-221086988790}" srcOrd="0" destOrd="0" presId="urn:microsoft.com/office/officeart/2005/8/layout/vList2"/>
    <dgm:cxn modelId="{68508563-25DD-4C2D-82A0-6CB6434A8C5F}" srcId="{F333B375-F6B4-4E63-918C-DA6AEBECC86C}" destId="{48E3382B-DEC4-4228-8A7B-498936728983}" srcOrd="0" destOrd="0" parTransId="{791310B9-F2EE-44BC-B212-4C0677318840}" sibTransId="{5A02283A-72F0-4948-AA60-BF18D65ED01D}"/>
    <dgm:cxn modelId="{64D19D55-2AB4-4592-B074-8C193C1B25D9}" type="presOf" srcId="{48E3382B-DEC4-4228-8A7B-498936728983}" destId="{C72E750A-2AA7-4F8A-9FD5-4D98D6A8C547}" srcOrd="0" destOrd="0" presId="urn:microsoft.com/office/officeart/2005/8/layout/vList2"/>
    <dgm:cxn modelId="{E6E4FC86-EF3E-4053-B193-DF869727F34C}" srcId="{48E3382B-DEC4-4228-8A7B-498936728983}" destId="{52756470-5175-41EF-92A3-1EB6CC932F85}" srcOrd="0" destOrd="0" parTransId="{12B0DE44-6165-4EA8-B41C-607B4CEED2AE}" sibTransId="{8B4157EC-57F3-4FDC-8727-FBED58DF9A07}"/>
    <dgm:cxn modelId="{CFBD0899-39C2-4308-806A-28C9487A83AC}" type="presOf" srcId="{52756470-5175-41EF-92A3-1EB6CC932F85}" destId="{F2BA35FC-A3D4-4C47-AB3D-D916D7D21C69}" srcOrd="0" destOrd="0" presId="urn:microsoft.com/office/officeart/2005/8/layout/vList2"/>
    <dgm:cxn modelId="{CC0831C2-DABD-4055-AA95-8D0B039D9395}" srcId="{CB249481-38BC-48D4-AC67-262F9D1A4C7C}" destId="{14504C0A-50B4-4F57-9960-2F9BBBB508E1}" srcOrd="0" destOrd="0" parTransId="{0B3E35E5-AD91-473E-9CAF-A84B01C64AC0}" sibTransId="{C4D977B9-F29D-458A-83F6-5D44E22FE719}"/>
    <dgm:cxn modelId="{D23B78D0-FCDD-48D5-BA8D-5525EA6D5C9F}" type="presOf" srcId="{CB249481-38BC-48D4-AC67-262F9D1A4C7C}" destId="{B6637142-EC7C-46AF-8F79-C363E9B7568D}" srcOrd="0" destOrd="0" presId="urn:microsoft.com/office/officeart/2005/8/layout/vList2"/>
    <dgm:cxn modelId="{C15128E6-9C75-4D7F-AE21-73F38118C981}" srcId="{F333B375-F6B4-4E63-918C-DA6AEBECC86C}" destId="{CB249481-38BC-48D4-AC67-262F9D1A4C7C}" srcOrd="1" destOrd="0" parTransId="{319B13DA-540E-4AD7-9FFB-9E2A375E4CAC}" sibTransId="{9E47A0B3-B5D2-41D3-90E0-3B471C88A4D1}"/>
    <dgm:cxn modelId="{8FDD0EAD-66F4-481B-8539-5AC06AB448FF}" type="presParOf" srcId="{819F8EFB-DC5C-4AEA-8C10-221086988790}" destId="{C72E750A-2AA7-4F8A-9FD5-4D98D6A8C547}" srcOrd="0" destOrd="0" presId="urn:microsoft.com/office/officeart/2005/8/layout/vList2"/>
    <dgm:cxn modelId="{00CABD91-2352-4F53-BB64-FCCB95E4D354}" type="presParOf" srcId="{819F8EFB-DC5C-4AEA-8C10-221086988790}" destId="{F2BA35FC-A3D4-4C47-AB3D-D916D7D21C69}" srcOrd="1" destOrd="0" presId="urn:microsoft.com/office/officeart/2005/8/layout/vList2"/>
    <dgm:cxn modelId="{903CB9EB-0392-4231-AAA6-D2C0C81021B6}" type="presParOf" srcId="{819F8EFB-DC5C-4AEA-8C10-221086988790}" destId="{B6637142-EC7C-46AF-8F79-C363E9B7568D}" srcOrd="2" destOrd="0" presId="urn:microsoft.com/office/officeart/2005/8/layout/vList2"/>
    <dgm:cxn modelId="{818BB68D-B0F9-430D-AC10-6BF31323D9E5}" type="presParOf" srcId="{819F8EFB-DC5C-4AEA-8C10-221086988790}" destId="{E60A33DC-7BA8-43C6-A039-369FCD5B412E}" srcOrd="3"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2248E676-0D4B-41BE-ABDE-CD02F42F078A}" type="doc">
      <dgm:prSet loTypeId="urn:microsoft.com/office/officeart/2005/8/layout/process1" loCatId="process" qsTypeId="urn:microsoft.com/office/officeart/2005/8/quickstyle/simple1" qsCatId="simple" csTypeId="urn:microsoft.com/office/officeart/2005/8/colors/colorful5" csCatId="colorful" phldr="1"/>
      <dgm:spPr/>
    </dgm:pt>
    <dgm:pt modelId="{9F42E793-23E3-4236-91E0-3E4312E59A20}">
      <dgm:prSet phldrT="[文本]" custT="1"/>
      <dgm:spPr/>
      <dgm:t>
        <a:bodyPr/>
        <a:lstStyle/>
        <a:p>
          <a:pPr algn="l"/>
          <a:r>
            <a:rPr lang="zh-CN" altLang="en-US" sz="1800" b="1" dirty="0"/>
            <a:t>在答辩之前，答辩教师会宣布答辩的程序和要求，然后开始按程序进行答辩。</a:t>
          </a:r>
        </a:p>
      </dgm:t>
    </dgm:pt>
    <dgm:pt modelId="{ECBCA9B2-A60B-466C-8961-6866DEAEE4E7}" type="parTrans" cxnId="{2236B722-1D21-4AA5-89CC-01D303BDD1F8}">
      <dgm:prSet/>
      <dgm:spPr/>
      <dgm:t>
        <a:bodyPr/>
        <a:lstStyle/>
        <a:p>
          <a:endParaRPr lang="zh-CN" altLang="en-US"/>
        </a:p>
      </dgm:t>
    </dgm:pt>
    <dgm:pt modelId="{B330B592-D553-4519-8AA6-E0CBF515D326}" type="sibTrans" cxnId="{2236B722-1D21-4AA5-89CC-01D303BDD1F8}">
      <dgm:prSet/>
      <dgm:spPr/>
      <dgm:t>
        <a:bodyPr/>
        <a:lstStyle/>
        <a:p>
          <a:endParaRPr lang="zh-CN" altLang="en-US"/>
        </a:p>
      </dgm:t>
    </dgm:pt>
    <dgm:pt modelId="{DD52A588-0B6A-418B-84EF-0552634E1C4A}">
      <dgm:prSet phldrT="[文本]" custT="1"/>
      <dgm:spPr/>
      <dgm:t>
        <a:bodyPr/>
        <a:lstStyle/>
        <a:p>
          <a:pPr algn="l"/>
          <a:r>
            <a:rPr lang="zh-CN" altLang="en-US" sz="1800" b="1" dirty="0"/>
            <a:t>毕业论文（设计）答辩中，每个人的答辩时间一般在</a:t>
          </a:r>
          <a:r>
            <a:rPr lang="en-US" altLang="zh-CN" sz="1800" b="1" dirty="0"/>
            <a:t>20</a:t>
          </a:r>
          <a:r>
            <a:rPr lang="zh-CN" altLang="en-US" sz="1800" b="1" dirty="0"/>
            <a:t>或</a:t>
          </a:r>
          <a:r>
            <a:rPr lang="en-US" altLang="zh-CN" sz="1800" b="1" dirty="0"/>
            <a:t>30</a:t>
          </a:r>
          <a:r>
            <a:rPr lang="zh-CN" altLang="en-US" sz="1800" b="1" dirty="0"/>
            <a:t>分钟以内。首先由答辩者汇报论文。</a:t>
          </a:r>
        </a:p>
      </dgm:t>
    </dgm:pt>
    <dgm:pt modelId="{BE7BCB26-9359-4C3A-AE48-90A7EE8DBD2E}" type="parTrans" cxnId="{2E13CAE6-A00B-4F14-9A42-76BB4D0687E7}">
      <dgm:prSet/>
      <dgm:spPr/>
      <dgm:t>
        <a:bodyPr/>
        <a:lstStyle/>
        <a:p>
          <a:endParaRPr lang="zh-CN" altLang="en-US"/>
        </a:p>
      </dgm:t>
    </dgm:pt>
    <dgm:pt modelId="{5AA4BAB5-AD05-43A4-818B-69CF8C0CFB52}" type="sibTrans" cxnId="{2E13CAE6-A00B-4F14-9A42-76BB4D0687E7}">
      <dgm:prSet/>
      <dgm:spPr/>
      <dgm:t>
        <a:bodyPr/>
        <a:lstStyle/>
        <a:p>
          <a:endParaRPr lang="zh-CN" altLang="en-US"/>
        </a:p>
      </dgm:t>
    </dgm:pt>
    <dgm:pt modelId="{99C0B384-58F5-44AE-A078-81DE6AA57482}">
      <dgm:prSet phldrT="[文本]" custT="1"/>
      <dgm:spPr/>
      <dgm:t>
        <a:bodyPr/>
        <a:lstStyle/>
        <a:p>
          <a:pPr algn="l"/>
          <a:r>
            <a:rPr lang="zh-CN" altLang="en-US" sz="1800" b="1" dirty="0"/>
            <a:t>答辩教师会针对论文内容提出</a:t>
          </a:r>
          <a:r>
            <a:rPr lang="en-US" altLang="zh-CN" sz="1800" b="1" dirty="0"/>
            <a:t>3</a:t>
          </a:r>
          <a:r>
            <a:rPr lang="zh-CN" altLang="en-US" sz="1800" b="1" dirty="0"/>
            <a:t>～</a:t>
          </a:r>
          <a:r>
            <a:rPr lang="en-US" altLang="zh-CN" sz="1800" b="1" dirty="0"/>
            <a:t>5</a:t>
          </a:r>
          <a:r>
            <a:rPr lang="zh-CN" altLang="en-US" sz="1800" b="1" dirty="0"/>
            <a:t>个相关问题，由答辩者进行回答，以此来审查论文的真实性和学生的研究水平，答辩教师当场点评答辩情况。</a:t>
          </a:r>
        </a:p>
      </dgm:t>
    </dgm:pt>
    <dgm:pt modelId="{F5580DB7-7D1B-4D45-AA33-FF6D980CF0E2}" type="parTrans" cxnId="{5F09F068-001A-49A9-9E88-5B6D852985E1}">
      <dgm:prSet/>
      <dgm:spPr/>
      <dgm:t>
        <a:bodyPr/>
        <a:lstStyle/>
        <a:p>
          <a:endParaRPr lang="zh-CN" altLang="en-US"/>
        </a:p>
      </dgm:t>
    </dgm:pt>
    <dgm:pt modelId="{235A4AB3-4561-4E78-8C2D-0DE22C7163B3}" type="sibTrans" cxnId="{5F09F068-001A-49A9-9E88-5B6D852985E1}">
      <dgm:prSet/>
      <dgm:spPr/>
      <dgm:t>
        <a:bodyPr/>
        <a:lstStyle/>
        <a:p>
          <a:endParaRPr lang="zh-CN" altLang="en-US"/>
        </a:p>
      </dgm:t>
    </dgm:pt>
    <dgm:pt modelId="{9149FC49-9FFE-4D9E-82B6-90BB2A43FC27}">
      <dgm:prSet phldrT="[文本]" custT="1"/>
      <dgm:spPr/>
      <dgm:t>
        <a:bodyPr/>
        <a:lstStyle/>
        <a:p>
          <a:pPr algn="l"/>
          <a:r>
            <a:rPr lang="zh-CN" altLang="en-US" sz="1800" b="1" dirty="0"/>
            <a:t>答辩小组合议给出答辩评语、答辩成绩，同时将签名后的学生答辩成绩清单交给学院留底存档。</a:t>
          </a:r>
        </a:p>
      </dgm:t>
    </dgm:pt>
    <dgm:pt modelId="{5CCBC9D9-A35F-4BFA-8BA0-BB5C293D10A1}" type="parTrans" cxnId="{C8A066FC-F722-4959-A206-99D293AC5F18}">
      <dgm:prSet/>
      <dgm:spPr/>
      <dgm:t>
        <a:bodyPr/>
        <a:lstStyle/>
        <a:p>
          <a:endParaRPr lang="zh-CN" altLang="en-US"/>
        </a:p>
      </dgm:t>
    </dgm:pt>
    <dgm:pt modelId="{9BA07D4A-DC65-4E5F-869B-C9403766B205}" type="sibTrans" cxnId="{C8A066FC-F722-4959-A206-99D293AC5F18}">
      <dgm:prSet/>
      <dgm:spPr/>
      <dgm:t>
        <a:bodyPr/>
        <a:lstStyle/>
        <a:p>
          <a:endParaRPr lang="zh-CN" altLang="en-US"/>
        </a:p>
      </dgm:t>
    </dgm:pt>
    <dgm:pt modelId="{3F3A2F4C-A360-424C-BC83-AB8A1203B9BA}" type="pres">
      <dgm:prSet presAssocID="{2248E676-0D4B-41BE-ABDE-CD02F42F078A}" presName="Name0" presStyleCnt="0">
        <dgm:presLayoutVars>
          <dgm:dir/>
          <dgm:resizeHandles val="exact"/>
        </dgm:presLayoutVars>
      </dgm:prSet>
      <dgm:spPr/>
    </dgm:pt>
    <dgm:pt modelId="{DCF24051-918A-4C4D-92DA-4C452B6E7FF2}" type="pres">
      <dgm:prSet presAssocID="{9F42E793-23E3-4236-91E0-3E4312E59A20}" presName="node" presStyleLbl="node1" presStyleIdx="0" presStyleCnt="4">
        <dgm:presLayoutVars>
          <dgm:bulletEnabled val="1"/>
        </dgm:presLayoutVars>
      </dgm:prSet>
      <dgm:spPr/>
    </dgm:pt>
    <dgm:pt modelId="{7C8DDC50-7B11-4565-B653-446E26836F4B}" type="pres">
      <dgm:prSet presAssocID="{B330B592-D553-4519-8AA6-E0CBF515D326}" presName="sibTrans" presStyleLbl="sibTrans2D1" presStyleIdx="0" presStyleCnt="3"/>
      <dgm:spPr/>
    </dgm:pt>
    <dgm:pt modelId="{2B9C1051-40E2-4CA1-8D72-F0874B592AF4}" type="pres">
      <dgm:prSet presAssocID="{B330B592-D553-4519-8AA6-E0CBF515D326}" presName="connectorText" presStyleLbl="sibTrans2D1" presStyleIdx="0" presStyleCnt="3"/>
      <dgm:spPr/>
    </dgm:pt>
    <dgm:pt modelId="{FE4E0D4F-E331-4C37-84A3-6C8E77EEB93E}" type="pres">
      <dgm:prSet presAssocID="{DD52A588-0B6A-418B-84EF-0552634E1C4A}" presName="node" presStyleLbl="node1" presStyleIdx="1" presStyleCnt="4">
        <dgm:presLayoutVars>
          <dgm:bulletEnabled val="1"/>
        </dgm:presLayoutVars>
      </dgm:prSet>
      <dgm:spPr/>
    </dgm:pt>
    <dgm:pt modelId="{DBBB871A-AF61-4DFF-9B2E-219127443431}" type="pres">
      <dgm:prSet presAssocID="{5AA4BAB5-AD05-43A4-818B-69CF8C0CFB52}" presName="sibTrans" presStyleLbl="sibTrans2D1" presStyleIdx="1" presStyleCnt="3"/>
      <dgm:spPr/>
    </dgm:pt>
    <dgm:pt modelId="{0887A857-A844-471B-983D-BA20216D0384}" type="pres">
      <dgm:prSet presAssocID="{5AA4BAB5-AD05-43A4-818B-69CF8C0CFB52}" presName="connectorText" presStyleLbl="sibTrans2D1" presStyleIdx="1" presStyleCnt="3"/>
      <dgm:spPr/>
    </dgm:pt>
    <dgm:pt modelId="{5B5348DB-6E37-4F8E-905E-CF3A83CA00A9}" type="pres">
      <dgm:prSet presAssocID="{99C0B384-58F5-44AE-A078-81DE6AA57482}" presName="node" presStyleLbl="node1" presStyleIdx="2" presStyleCnt="4" custScaleX="118847">
        <dgm:presLayoutVars>
          <dgm:bulletEnabled val="1"/>
        </dgm:presLayoutVars>
      </dgm:prSet>
      <dgm:spPr/>
    </dgm:pt>
    <dgm:pt modelId="{4EC7D6C3-8F86-4B74-8ECD-B9898F82ADB0}" type="pres">
      <dgm:prSet presAssocID="{235A4AB3-4561-4E78-8C2D-0DE22C7163B3}" presName="sibTrans" presStyleLbl="sibTrans2D1" presStyleIdx="2" presStyleCnt="3"/>
      <dgm:spPr/>
    </dgm:pt>
    <dgm:pt modelId="{83523F97-64CB-4753-95DE-A0C949DE62E4}" type="pres">
      <dgm:prSet presAssocID="{235A4AB3-4561-4E78-8C2D-0DE22C7163B3}" presName="connectorText" presStyleLbl="sibTrans2D1" presStyleIdx="2" presStyleCnt="3"/>
      <dgm:spPr/>
    </dgm:pt>
    <dgm:pt modelId="{F6889A0F-5D85-4E9A-9583-2462F852190C}" type="pres">
      <dgm:prSet presAssocID="{9149FC49-9FFE-4D9E-82B6-90BB2A43FC27}" presName="node" presStyleLbl="node1" presStyleIdx="3" presStyleCnt="4">
        <dgm:presLayoutVars>
          <dgm:bulletEnabled val="1"/>
        </dgm:presLayoutVars>
      </dgm:prSet>
      <dgm:spPr/>
    </dgm:pt>
  </dgm:ptLst>
  <dgm:cxnLst>
    <dgm:cxn modelId="{5B6C010A-FC3E-48CC-976F-395DC467434D}" type="presOf" srcId="{9F42E793-23E3-4236-91E0-3E4312E59A20}" destId="{DCF24051-918A-4C4D-92DA-4C452B6E7FF2}" srcOrd="0" destOrd="0" presId="urn:microsoft.com/office/officeart/2005/8/layout/process1"/>
    <dgm:cxn modelId="{0D311F1E-25DC-40EC-A259-5FA13D080ACE}" type="presOf" srcId="{99C0B384-58F5-44AE-A078-81DE6AA57482}" destId="{5B5348DB-6E37-4F8E-905E-CF3A83CA00A9}" srcOrd="0" destOrd="0" presId="urn:microsoft.com/office/officeart/2005/8/layout/process1"/>
    <dgm:cxn modelId="{0472FF1E-62E8-48B2-BC4B-417C6F3FC0B8}" type="presOf" srcId="{DD52A588-0B6A-418B-84EF-0552634E1C4A}" destId="{FE4E0D4F-E331-4C37-84A3-6C8E77EEB93E}" srcOrd="0" destOrd="0" presId="urn:microsoft.com/office/officeart/2005/8/layout/process1"/>
    <dgm:cxn modelId="{2236B722-1D21-4AA5-89CC-01D303BDD1F8}" srcId="{2248E676-0D4B-41BE-ABDE-CD02F42F078A}" destId="{9F42E793-23E3-4236-91E0-3E4312E59A20}" srcOrd="0" destOrd="0" parTransId="{ECBCA9B2-A60B-466C-8961-6866DEAEE4E7}" sibTransId="{B330B592-D553-4519-8AA6-E0CBF515D326}"/>
    <dgm:cxn modelId="{463DAB35-774D-428E-A5F5-D53A93D268BE}" type="presOf" srcId="{2248E676-0D4B-41BE-ABDE-CD02F42F078A}" destId="{3F3A2F4C-A360-424C-BC83-AB8A1203B9BA}" srcOrd="0" destOrd="0" presId="urn:microsoft.com/office/officeart/2005/8/layout/process1"/>
    <dgm:cxn modelId="{AE4CC164-3F95-4FE8-9834-5C6D37ABCF40}" type="presOf" srcId="{5AA4BAB5-AD05-43A4-818B-69CF8C0CFB52}" destId="{0887A857-A844-471B-983D-BA20216D0384}" srcOrd="1" destOrd="0" presId="urn:microsoft.com/office/officeart/2005/8/layout/process1"/>
    <dgm:cxn modelId="{6C083C68-4E49-4238-A4EB-E633FB403DA2}" type="presOf" srcId="{235A4AB3-4561-4E78-8C2D-0DE22C7163B3}" destId="{4EC7D6C3-8F86-4B74-8ECD-B9898F82ADB0}" srcOrd="0" destOrd="0" presId="urn:microsoft.com/office/officeart/2005/8/layout/process1"/>
    <dgm:cxn modelId="{5F09F068-001A-49A9-9E88-5B6D852985E1}" srcId="{2248E676-0D4B-41BE-ABDE-CD02F42F078A}" destId="{99C0B384-58F5-44AE-A078-81DE6AA57482}" srcOrd="2" destOrd="0" parTransId="{F5580DB7-7D1B-4D45-AA33-FF6D980CF0E2}" sibTransId="{235A4AB3-4561-4E78-8C2D-0DE22C7163B3}"/>
    <dgm:cxn modelId="{A3A2C58E-FA17-45F9-9C43-DF617E7CB382}" type="presOf" srcId="{5AA4BAB5-AD05-43A4-818B-69CF8C0CFB52}" destId="{DBBB871A-AF61-4DFF-9B2E-219127443431}" srcOrd="0" destOrd="0" presId="urn:microsoft.com/office/officeart/2005/8/layout/process1"/>
    <dgm:cxn modelId="{1A834BB1-597C-473F-BAB0-A5EA39D37019}" type="presOf" srcId="{235A4AB3-4561-4E78-8C2D-0DE22C7163B3}" destId="{83523F97-64CB-4753-95DE-A0C949DE62E4}" srcOrd="1" destOrd="0" presId="urn:microsoft.com/office/officeart/2005/8/layout/process1"/>
    <dgm:cxn modelId="{B9BB5BB5-0F2D-4362-8FD3-CFAE4A7A34D2}" type="presOf" srcId="{9149FC49-9FFE-4D9E-82B6-90BB2A43FC27}" destId="{F6889A0F-5D85-4E9A-9583-2462F852190C}" srcOrd="0" destOrd="0" presId="urn:microsoft.com/office/officeart/2005/8/layout/process1"/>
    <dgm:cxn modelId="{DFFFAAC8-62ED-4CD1-8C5E-10FDBA85B569}" type="presOf" srcId="{B330B592-D553-4519-8AA6-E0CBF515D326}" destId="{2B9C1051-40E2-4CA1-8D72-F0874B592AF4}" srcOrd="1" destOrd="0" presId="urn:microsoft.com/office/officeart/2005/8/layout/process1"/>
    <dgm:cxn modelId="{77C912D3-0F7F-421C-A62E-7641F57C8C64}" type="presOf" srcId="{B330B592-D553-4519-8AA6-E0CBF515D326}" destId="{7C8DDC50-7B11-4565-B653-446E26836F4B}" srcOrd="0" destOrd="0" presId="urn:microsoft.com/office/officeart/2005/8/layout/process1"/>
    <dgm:cxn modelId="{2E13CAE6-A00B-4F14-9A42-76BB4D0687E7}" srcId="{2248E676-0D4B-41BE-ABDE-CD02F42F078A}" destId="{DD52A588-0B6A-418B-84EF-0552634E1C4A}" srcOrd="1" destOrd="0" parTransId="{BE7BCB26-9359-4C3A-AE48-90A7EE8DBD2E}" sibTransId="{5AA4BAB5-AD05-43A4-818B-69CF8C0CFB52}"/>
    <dgm:cxn modelId="{C8A066FC-F722-4959-A206-99D293AC5F18}" srcId="{2248E676-0D4B-41BE-ABDE-CD02F42F078A}" destId="{9149FC49-9FFE-4D9E-82B6-90BB2A43FC27}" srcOrd="3" destOrd="0" parTransId="{5CCBC9D9-A35F-4BFA-8BA0-BB5C293D10A1}" sibTransId="{9BA07D4A-DC65-4E5F-869B-C9403766B205}"/>
    <dgm:cxn modelId="{6C7666BC-0A3B-4436-BC11-ACC8963A666A}" type="presParOf" srcId="{3F3A2F4C-A360-424C-BC83-AB8A1203B9BA}" destId="{DCF24051-918A-4C4D-92DA-4C452B6E7FF2}" srcOrd="0" destOrd="0" presId="urn:microsoft.com/office/officeart/2005/8/layout/process1"/>
    <dgm:cxn modelId="{3C7554A5-AC6D-45C7-B926-EBF6D980AE3F}" type="presParOf" srcId="{3F3A2F4C-A360-424C-BC83-AB8A1203B9BA}" destId="{7C8DDC50-7B11-4565-B653-446E26836F4B}" srcOrd="1" destOrd="0" presId="urn:microsoft.com/office/officeart/2005/8/layout/process1"/>
    <dgm:cxn modelId="{38D3A237-68F4-42C6-8F41-4BD5E5D1D15B}" type="presParOf" srcId="{7C8DDC50-7B11-4565-B653-446E26836F4B}" destId="{2B9C1051-40E2-4CA1-8D72-F0874B592AF4}" srcOrd="0" destOrd="0" presId="urn:microsoft.com/office/officeart/2005/8/layout/process1"/>
    <dgm:cxn modelId="{D7CF65AC-A96E-4BA0-B84D-5BC95CA134E0}" type="presParOf" srcId="{3F3A2F4C-A360-424C-BC83-AB8A1203B9BA}" destId="{FE4E0D4F-E331-4C37-84A3-6C8E77EEB93E}" srcOrd="2" destOrd="0" presId="urn:microsoft.com/office/officeart/2005/8/layout/process1"/>
    <dgm:cxn modelId="{23DB7228-D603-49CE-82F7-98153DD5A0B7}" type="presParOf" srcId="{3F3A2F4C-A360-424C-BC83-AB8A1203B9BA}" destId="{DBBB871A-AF61-4DFF-9B2E-219127443431}" srcOrd="3" destOrd="0" presId="urn:microsoft.com/office/officeart/2005/8/layout/process1"/>
    <dgm:cxn modelId="{82E2174C-A53E-4769-9B46-E3367E799107}" type="presParOf" srcId="{DBBB871A-AF61-4DFF-9B2E-219127443431}" destId="{0887A857-A844-471B-983D-BA20216D0384}" srcOrd="0" destOrd="0" presId="urn:microsoft.com/office/officeart/2005/8/layout/process1"/>
    <dgm:cxn modelId="{BCB47206-FC8D-4C25-831E-8F1B02649623}" type="presParOf" srcId="{3F3A2F4C-A360-424C-BC83-AB8A1203B9BA}" destId="{5B5348DB-6E37-4F8E-905E-CF3A83CA00A9}" srcOrd="4" destOrd="0" presId="urn:microsoft.com/office/officeart/2005/8/layout/process1"/>
    <dgm:cxn modelId="{699B9AD9-73D5-4383-960A-BC87C7DF819D}" type="presParOf" srcId="{3F3A2F4C-A360-424C-BC83-AB8A1203B9BA}" destId="{4EC7D6C3-8F86-4B74-8ECD-B9898F82ADB0}" srcOrd="5" destOrd="0" presId="urn:microsoft.com/office/officeart/2005/8/layout/process1"/>
    <dgm:cxn modelId="{9E1D96DF-7747-458A-ACE6-0F475552094B}" type="presParOf" srcId="{4EC7D6C3-8F86-4B74-8ECD-B9898F82ADB0}" destId="{83523F97-64CB-4753-95DE-A0C949DE62E4}" srcOrd="0" destOrd="0" presId="urn:microsoft.com/office/officeart/2005/8/layout/process1"/>
    <dgm:cxn modelId="{676F9DB6-EAAD-493F-B322-3F09F12A6962}" type="presParOf" srcId="{3F3A2F4C-A360-424C-BC83-AB8A1203B9BA}" destId="{F6889A0F-5D85-4E9A-9583-2462F852190C}" srcOrd="6" destOrd="0" presId="urn:microsoft.com/office/officeart/2005/8/layout/process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73495B19-FA3A-41AB-A4CB-281A21C6E64D}" type="doc">
      <dgm:prSet loTypeId="urn:microsoft.com/office/officeart/2005/8/layout/matrix3" loCatId="matrix" qsTypeId="urn:microsoft.com/office/officeart/2005/8/quickstyle/simple1" qsCatId="simple" csTypeId="urn:microsoft.com/office/officeart/2005/8/colors/colorful1" csCatId="colorful" phldr="1"/>
      <dgm:spPr/>
      <dgm:t>
        <a:bodyPr/>
        <a:lstStyle/>
        <a:p>
          <a:endParaRPr lang="zh-CN" altLang="en-US"/>
        </a:p>
      </dgm:t>
    </dgm:pt>
    <dgm:pt modelId="{9827FFC7-0A6B-428D-AC6D-5A736103A7F8}">
      <dgm:prSet phldrT="[文本]" custT="1"/>
      <dgm:spPr/>
      <dgm:t>
        <a:bodyPr/>
        <a:lstStyle/>
        <a:p>
          <a:r>
            <a:rPr lang="zh-CN" altLang="en-US" sz="2400" b="1" dirty="0"/>
            <a:t>研究的意义</a:t>
          </a:r>
          <a:endParaRPr lang="zh-CN" altLang="en-US" sz="2400" dirty="0"/>
        </a:p>
      </dgm:t>
    </dgm:pt>
    <dgm:pt modelId="{153E3EC5-9D90-41AD-822A-3001E5FDA247}" type="parTrans" cxnId="{A0C25521-3075-44E5-8C76-666809829BB7}">
      <dgm:prSet/>
      <dgm:spPr/>
      <dgm:t>
        <a:bodyPr/>
        <a:lstStyle/>
        <a:p>
          <a:endParaRPr lang="zh-CN" altLang="en-US"/>
        </a:p>
      </dgm:t>
    </dgm:pt>
    <dgm:pt modelId="{BBAE46DA-F214-4D71-AE7C-BFDEF4B27C2A}" type="sibTrans" cxnId="{A0C25521-3075-44E5-8C76-666809829BB7}">
      <dgm:prSet/>
      <dgm:spPr/>
      <dgm:t>
        <a:bodyPr/>
        <a:lstStyle/>
        <a:p>
          <a:endParaRPr lang="zh-CN" altLang="en-US"/>
        </a:p>
      </dgm:t>
    </dgm:pt>
    <dgm:pt modelId="{18617843-264E-446F-AF46-143DCFC5CA60}">
      <dgm:prSet phldrT="[文本]" custT="1"/>
      <dgm:spPr/>
      <dgm:t>
        <a:bodyPr/>
        <a:lstStyle/>
        <a:p>
          <a:r>
            <a:rPr lang="zh-CN" altLang="en-US" sz="2400" b="1"/>
            <a:t>创新点</a:t>
          </a:r>
          <a:endParaRPr lang="zh-CN" altLang="en-US" sz="2400" dirty="0"/>
        </a:p>
      </dgm:t>
    </dgm:pt>
    <dgm:pt modelId="{ADDE6D2D-9022-4AF3-986E-16E1D405CE9F}" type="parTrans" cxnId="{C6487815-EABE-479C-BAD4-AB4FF01D1BE7}">
      <dgm:prSet/>
      <dgm:spPr/>
      <dgm:t>
        <a:bodyPr/>
        <a:lstStyle/>
        <a:p>
          <a:endParaRPr lang="zh-CN" altLang="en-US"/>
        </a:p>
      </dgm:t>
    </dgm:pt>
    <dgm:pt modelId="{FE9768DB-2A06-4B9C-8614-B13DF0C75D4C}" type="sibTrans" cxnId="{C6487815-EABE-479C-BAD4-AB4FF01D1BE7}">
      <dgm:prSet/>
      <dgm:spPr/>
      <dgm:t>
        <a:bodyPr/>
        <a:lstStyle/>
        <a:p>
          <a:endParaRPr lang="zh-CN" altLang="en-US"/>
        </a:p>
      </dgm:t>
    </dgm:pt>
    <dgm:pt modelId="{179A75A9-F3B0-4CD4-B6C7-21598AEDF361}">
      <dgm:prSet phldrT="[文本]" custT="1"/>
      <dgm:spPr/>
      <dgm:t>
        <a:bodyPr/>
        <a:lstStyle/>
        <a:p>
          <a:r>
            <a:rPr lang="zh-CN" altLang="en-US" sz="2400" b="1" dirty="0"/>
            <a:t>不足</a:t>
          </a:r>
          <a:endParaRPr lang="zh-CN" altLang="en-US" sz="2400" dirty="0"/>
        </a:p>
      </dgm:t>
    </dgm:pt>
    <dgm:pt modelId="{1CF6DCC5-9B35-499E-B79D-6258BFFB5065}" type="parTrans" cxnId="{A01FE5DD-333A-4EDF-9D7A-3F2FA2C21E7C}">
      <dgm:prSet/>
      <dgm:spPr/>
      <dgm:t>
        <a:bodyPr/>
        <a:lstStyle/>
        <a:p>
          <a:endParaRPr lang="zh-CN" altLang="en-US"/>
        </a:p>
      </dgm:t>
    </dgm:pt>
    <dgm:pt modelId="{2A95A8DE-E024-4D6A-ACB4-43B78B5546A5}" type="sibTrans" cxnId="{A01FE5DD-333A-4EDF-9D7A-3F2FA2C21E7C}">
      <dgm:prSet/>
      <dgm:spPr/>
      <dgm:t>
        <a:bodyPr/>
        <a:lstStyle/>
        <a:p>
          <a:endParaRPr lang="zh-CN" altLang="en-US"/>
        </a:p>
      </dgm:t>
    </dgm:pt>
    <dgm:pt modelId="{1CDC2409-E463-4EE4-BBB5-F8CAB4B2F092}">
      <dgm:prSet phldrT="[文本]" custT="1"/>
      <dgm:spPr/>
      <dgm:t>
        <a:bodyPr/>
        <a:lstStyle/>
        <a:p>
          <a:r>
            <a:rPr lang="zh-CN" altLang="en-US" sz="2400" b="1"/>
            <a:t>难点</a:t>
          </a:r>
          <a:endParaRPr lang="zh-CN" altLang="en-US" sz="2400" dirty="0"/>
        </a:p>
      </dgm:t>
    </dgm:pt>
    <dgm:pt modelId="{7FADDCA0-958A-40B8-ADEA-17B98A958A92}" type="parTrans" cxnId="{B0974E6E-8032-4409-ABEA-1D6B4FEC1392}">
      <dgm:prSet/>
      <dgm:spPr/>
      <dgm:t>
        <a:bodyPr/>
        <a:lstStyle/>
        <a:p>
          <a:endParaRPr lang="zh-CN" altLang="en-US"/>
        </a:p>
      </dgm:t>
    </dgm:pt>
    <dgm:pt modelId="{A9A58907-D1C0-4A9F-A261-9C9E21F9A0F5}" type="sibTrans" cxnId="{B0974E6E-8032-4409-ABEA-1D6B4FEC1392}">
      <dgm:prSet/>
      <dgm:spPr/>
      <dgm:t>
        <a:bodyPr/>
        <a:lstStyle/>
        <a:p>
          <a:endParaRPr lang="zh-CN" altLang="en-US"/>
        </a:p>
      </dgm:t>
    </dgm:pt>
    <dgm:pt modelId="{929F1155-E06D-47D2-BCB2-D1EA3CCEEA35}" type="pres">
      <dgm:prSet presAssocID="{73495B19-FA3A-41AB-A4CB-281A21C6E64D}" presName="matrix" presStyleCnt="0">
        <dgm:presLayoutVars>
          <dgm:chMax val="1"/>
          <dgm:dir/>
          <dgm:resizeHandles val="exact"/>
        </dgm:presLayoutVars>
      </dgm:prSet>
      <dgm:spPr/>
    </dgm:pt>
    <dgm:pt modelId="{A45D869D-714B-45DB-A1CE-5BCDA974B46A}" type="pres">
      <dgm:prSet presAssocID="{73495B19-FA3A-41AB-A4CB-281A21C6E64D}" presName="diamond" presStyleLbl="bgShp" presStyleIdx="0" presStyleCnt="1"/>
      <dgm:spPr/>
    </dgm:pt>
    <dgm:pt modelId="{843EC950-63EC-402B-81F8-3644036C3BC5}" type="pres">
      <dgm:prSet presAssocID="{73495B19-FA3A-41AB-A4CB-281A21C6E64D}" presName="quad1" presStyleLbl="node1" presStyleIdx="0" presStyleCnt="4">
        <dgm:presLayoutVars>
          <dgm:chMax val="0"/>
          <dgm:chPref val="0"/>
          <dgm:bulletEnabled val="1"/>
        </dgm:presLayoutVars>
      </dgm:prSet>
      <dgm:spPr/>
    </dgm:pt>
    <dgm:pt modelId="{19AE3BE2-CDE1-4F0C-B685-CD04325DB14A}" type="pres">
      <dgm:prSet presAssocID="{73495B19-FA3A-41AB-A4CB-281A21C6E64D}" presName="quad2" presStyleLbl="node1" presStyleIdx="1" presStyleCnt="4">
        <dgm:presLayoutVars>
          <dgm:chMax val="0"/>
          <dgm:chPref val="0"/>
          <dgm:bulletEnabled val="1"/>
        </dgm:presLayoutVars>
      </dgm:prSet>
      <dgm:spPr/>
    </dgm:pt>
    <dgm:pt modelId="{DB2C5C0A-0CD8-407D-8349-92B4557FA608}" type="pres">
      <dgm:prSet presAssocID="{73495B19-FA3A-41AB-A4CB-281A21C6E64D}" presName="quad3" presStyleLbl="node1" presStyleIdx="2" presStyleCnt="4" custLinFactNeighborX="-914" custLinFactNeighborY="-307">
        <dgm:presLayoutVars>
          <dgm:chMax val="0"/>
          <dgm:chPref val="0"/>
          <dgm:bulletEnabled val="1"/>
        </dgm:presLayoutVars>
      </dgm:prSet>
      <dgm:spPr/>
    </dgm:pt>
    <dgm:pt modelId="{23123F41-5094-401A-9FEA-66A5BDA99E2A}" type="pres">
      <dgm:prSet presAssocID="{73495B19-FA3A-41AB-A4CB-281A21C6E64D}" presName="quad4" presStyleLbl="node1" presStyleIdx="3" presStyleCnt="4">
        <dgm:presLayoutVars>
          <dgm:chMax val="0"/>
          <dgm:chPref val="0"/>
          <dgm:bulletEnabled val="1"/>
        </dgm:presLayoutVars>
      </dgm:prSet>
      <dgm:spPr/>
    </dgm:pt>
  </dgm:ptLst>
  <dgm:cxnLst>
    <dgm:cxn modelId="{C6487815-EABE-479C-BAD4-AB4FF01D1BE7}" srcId="{73495B19-FA3A-41AB-A4CB-281A21C6E64D}" destId="{18617843-264E-446F-AF46-143DCFC5CA60}" srcOrd="1" destOrd="0" parTransId="{ADDE6D2D-9022-4AF3-986E-16E1D405CE9F}" sibTransId="{FE9768DB-2A06-4B9C-8614-B13DF0C75D4C}"/>
    <dgm:cxn modelId="{A0C25521-3075-44E5-8C76-666809829BB7}" srcId="{73495B19-FA3A-41AB-A4CB-281A21C6E64D}" destId="{9827FFC7-0A6B-428D-AC6D-5A736103A7F8}" srcOrd="0" destOrd="0" parTransId="{153E3EC5-9D90-41AD-822A-3001E5FDA247}" sibTransId="{BBAE46DA-F214-4D71-AE7C-BFDEF4B27C2A}"/>
    <dgm:cxn modelId="{2B34F125-5225-42B1-BE2A-82B6CBEA89DB}" type="presOf" srcId="{18617843-264E-446F-AF46-143DCFC5CA60}" destId="{19AE3BE2-CDE1-4F0C-B685-CD04325DB14A}" srcOrd="0" destOrd="0" presId="urn:microsoft.com/office/officeart/2005/8/layout/matrix3"/>
    <dgm:cxn modelId="{859B9532-AAC8-4052-914E-4FB02E37CE32}" type="presOf" srcId="{9827FFC7-0A6B-428D-AC6D-5A736103A7F8}" destId="{843EC950-63EC-402B-81F8-3644036C3BC5}" srcOrd="0" destOrd="0" presId="urn:microsoft.com/office/officeart/2005/8/layout/matrix3"/>
    <dgm:cxn modelId="{B0974E6E-8032-4409-ABEA-1D6B4FEC1392}" srcId="{73495B19-FA3A-41AB-A4CB-281A21C6E64D}" destId="{1CDC2409-E463-4EE4-BBB5-F8CAB4B2F092}" srcOrd="2" destOrd="0" parTransId="{7FADDCA0-958A-40B8-ADEA-17B98A958A92}" sibTransId="{A9A58907-D1C0-4A9F-A261-9C9E21F9A0F5}"/>
    <dgm:cxn modelId="{93E04D90-6884-4A8B-A562-D69B95C142CB}" type="presOf" srcId="{1CDC2409-E463-4EE4-BBB5-F8CAB4B2F092}" destId="{DB2C5C0A-0CD8-407D-8349-92B4557FA608}" srcOrd="0" destOrd="0" presId="urn:microsoft.com/office/officeart/2005/8/layout/matrix3"/>
    <dgm:cxn modelId="{5BA856A2-C8B0-4A66-BA34-D11E6B5ADF5E}" type="presOf" srcId="{73495B19-FA3A-41AB-A4CB-281A21C6E64D}" destId="{929F1155-E06D-47D2-BCB2-D1EA3CCEEA35}" srcOrd="0" destOrd="0" presId="urn:microsoft.com/office/officeart/2005/8/layout/matrix3"/>
    <dgm:cxn modelId="{A01FE5DD-333A-4EDF-9D7A-3F2FA2C21E7C}" srcId="{73495B19-FA3A-41AB-A4CB-281A21C6E64D}" destId="{179A75A9-F3B0-4CD4-B6C7-21598AEDF361}" srcOrd="3" destOrd="0" parTransId="{1CF6DCC5-9B35-499E-B79D-6258BFFB5065}" sibTransId="{2A95A8DE-E024-4D6A-ACB4-43B78B5546A5}"/>
    <dgm:cxn modelId="{45916FDF-717C-4990-8CAD-82DDA81BE256}" type="presOf" srcId="{179A75A9-F3B0-4CD4-B6C7-21598AEDF361}" destId="{23123F41-5094-401A-9FEA-66A5BDA99E2A}" srcOrd="0" destOrd="0" presId="urn:microsoft.com/office/officeart/2005/8/layout/matrix3"/>
    <dgm:cxn modelId="{C99CCD19-836A-4BF9-8C4F-6C6F79FB10F2}" type="presParOf" srcId="{929F1155-E06D-47D2-BCB2-D1EA3CCEEA35}" destId="{A45D869D-714B-45DB-A1CE-5BCDA974B46A}" srcOrd="0" destOrd="0" presId="urn:microsoft.com/office/officeart/2005/8/layout/matrix3"/>
    <dgm:cxn modelId="{A6A08679-35D6-4EDB-9D81-7F3B0F8EDAD1}" type="presParOf" srcId="{929F1155-E06D-47D2-BCB2-D1EA3CCEEA35}" destId="{843EC950-63EC-402B-81F8-3644036C3BC5}" srcOrd="1" destOrd="0" presId="urn:microsoft.com/office/officeart/2005/8/layout/matrix3"/>
    <dgm:cxn modelId="{BBF9E6B2-19FA-4A24-B61D-04D3E0500CB8}" type="presParOf" srcId="{929F1155-E06D-47D2-BCB2-D1EA3CCEEA35}" destId="{19AE3BE2-CDE1-4F0C-B685-CD04325DB14A}" srcOrd="2" destOrd="0" presId="urn:microsoft.com/office/officeart/2005/8/layout/matrix3"/>
    <dgm:cxn modelId="{AD5C8D7D-FD8A-45F1-BFF1-EBBB659F31BB}" type="presParOf" srcId="{929F1155-E06D-47D2-BCB2-D1EA3CCEEA35}" destId="{DB2C5C0A-0CD8-407D-8349-92B4557FA608}" srcOrd="3" destOrd="0" presId="urn:microsoft.com/office/officeart/2005/8/layout/matrix3"/>
    <dgm:cxn modelId="{64A289E6-E200-474E-A193-E2706F2FBB2B}" type="presParOf" srcId="{929F1155-E06D-47D2-BCB2-D1EA3CCEEA35}" destId="{23123F41-5094-401A-9FEA-66A5BDA99E2A}" srcOrd="4" destOrd="0" presId="urn:microsoft.com/office/officeart/2005/8/layout/matrix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BECFF7F0-8D55-42B4-AFCE-B98D81B56CB9}" type="doc">
      <dgm:prSet loTypeId="urn:microsoft.com/office/officeart/2005/8/layout/vList5" loCatId="list" qsTypeId="urn:microsoft.com/office/officeart/2005/8/quickstyle/simple4" qsCatId="simple" csTypeId="urn:microsoft.com/office/officeart/2005/8/colors/colorful5" csCatId="colorful" phldr="1"/>
      <dgm:spPr/>
      <dgm:t>
        <a:bodyPr/>
        <a:lstStyle/>
        <a:p>
          <a:endParaRPr lang="zh-CN" altLang="en-US"/>
        </a:p>
      </dgm:t>
    </dgm:pt>
    <dgm:pt modelId="{F9618B9F-DFCD-4CA9-9C31-964A8A74900E}">
      <dgm:prSet phldrT="[文本]" custT="1"/>
      <dgm:spPr/>
      <dgm:t>
        <a:bodyPr/>
        <a:lstStyle/>
        <a:p>
          <a:r>
            <a:rPr lang="zh-CN" altLang="en-US" sz="2400" b="1" dirty="0"/>
            <a:t>检验真伪</a:t>
          </a:r>
        </a:p>
      </dgm:t>
    </dgm:pt>
    <dgm:pt modelId="{DB4AF952-51E1-4964-AADD-97AEF7F9C1F3}" type="parTrans" cxnId="{CB328A64-2875-4050-A06F-527B2B74A56F}">
      <dgm:prSet/>
      <dgm:spPr/>
      <dgm:t>
        <a:bodyPr/>
        <a:lstStyle/>
        <a:p>
          <a:endParaRPr lang="zh-CN" altLang="en-US"/>
        </a:p>
      </dgm:t>
    </dgm:pt>
    <dgm:pt modelId="{EBBE3649-29F6-44CA-B344-F556AB87B0C8}" type="sibTrans" cxnId="{CB328A64-2875-4050-A06F-527B2B74A56F}">
      <dgm:prSet/>
      <dgm:spPr/>
      <dgm:t>
        <a:bodyPr/>
        <a:lstStyle/>
        <a:p>
          <a:endParaRPr lang="zh-CN" altLang="en-US"/>
        </a:p>
      </dgm:t>
    </dgm:pt>
    <dgm:pt modelId="{24A8F010-2F14-4197-9895-656704B9183B}">
      <dgm:prSet custT="1"/>
      <dgm:spPr/>
      <dgm:t>
        <a:bodyPr/>
        <a:lstStyle/>
        <a:p>
          <a:r>
            <a:rPr lang="zh-CN" altLang="en-US" sz="2400" b="1" dirty="0"/>
            <a:t>探测能力</a:t>
          </a:r>
        </a:p>
      </dgm:t>
    </dgm:pt>
    <dgm:pt modelId="{B86C7662-DFAB-4A66-A0AF-F0ED2DF01832}" type="parTrans" cxnId="{B397F435-ACC1-4C80-8816-E36FC8B0D865}">
      <dgm:prSet/>
      <dgm:spPr/>
      <dgm:t>
        <a:bodyPr/>
        <a:lstStyle/>
        <a:p>
          <a:endParaRPr lang="zh-CN" altLang="en-US"/>
        </a:p>
      </dgm:t>
    </dgm:pt>
    <dgm:pt modelId="{CD3E9672-F99D-47AF-B827-32736C0A5E12}" type="sibTrans" cxnId="{B397F435-ACC1-4C80-8816-E36FC8B0D865}">
      <dgm:prSet/>
      <dgm:spPr/>
      <dgm:t>
        <a:bodyPr/>
        <a:lstStyle/>
        <a:p>
          <a:endParaRPr lang="zh-CN" altLang="en-US"/>
        </a:p>
      </dgm:t>
    </dgm:pt>
    <dgm:pt modelId="{8ADACED1-51DD-4392-80D9-D88D6B77592B}">
      <dgm:prSet custT="1"/>
      <dgm:spPr/>
      <dgm:t>
        <a:bodyPr/>
        <a:lstStyle/>
        <a:p>
          <a:r>
            <a:rPr lang="zh-CN" altLang="en-US" sz="2400" b="1" dirty="0"/>
            <a:t>弥补不足</a:t>
          </a:r>
        </a:p>
      </dgm:t>
    </dgm:pt>
    <dgm:pt modelId="{04410B26-C265-453C-963E-415298327F38}" type="parTrans" cxnId="{C274D627-2C3E-487E-A01D-C67D2355EC6E}">
      <dgm:prSet/>
      <dgm:spPr/>
      <dgm:t>
        <a:bodyPr/>
        <a:lstStyle/>
        <a:p>
          <a:endParaRPr lang="zh-CN" altLang="en-US"/>
        </a:p>
      </dgm:t>
    </dgm:pt>
    <dgm:pt modelId="{9D881BE5-756C-4FD0-A6A5-7CCF0B8936E0}" type="sibTrans" cxnId="{C274D627-2C3E-487E-A01D-C67D2355EC6E}">
      <dgm:prSet/>
      <dgm:spPr/>
      <dgm:t>
        <a:bodyPr/>
        <a:lstStyle/>
        <a:p>
          <a:endParaRPr lang="zh-CN" altLang="en-US"/>
        </a:p>
      </dgm:t>
    </dgm:pt>
    <dgm:pt modelId="{1FBDF418-C608-456C-9C04-1508E954D91F}">
      <dgm:prSet phldrT="[文本]"/>
      <dgm:spPr/>
      <dgm:t>
        <a:bodyPr/>
        <a:lstStyle/>
        <a:p>
          <a:r>
            <a:rPr lang="zh-CN" altLang="en-US" dirty="0"/>
            <a:t>围绕毕业论文（设计）的真实性拟题提问，通常通过追问细节来实现。如询问答辩者实验细节、访谈对象细节、数据处理细节等。</a:t>
          </a:r>
        </a:p>
      </dgm:t>
    </dgm:pt>
    <dgm:pt modelId="{7BAC1E4E-20F9-4676-AEC3-8DF8F8290A9E}" type="parTrans" cxnId="{CE877C63-4D87-47FA-81FD-9ACEB4603AB9}">
      <dgm:prSet/>
      <dgm:spPr/>
      <dgm:t>
        <a:bodyPr/>
        <a:lstStyle/>
        <a:p>
          <a:endParaRPr lang="zh-CN" altLang="en-US"/>
        </a:p>
      </dgm:t>
    </dgm:pt>
    <dgm:pt modelId="{EEC64491-BE27-42DF-BD05-4DEADF906B1E}" type="sibTrans" cxnId="{CE877C63-4D87-47FA-81FD-9ACEB4603AB9}">
      <dgm:prSet/>
      <dgm:spPr/>
      <dgm:t>
        <a:bodyPr/>
        <a:lstStyle/>
        <a:p>
          <a:endParaRPr lang="zh-CN" altLang="en-US"/>
        </a:p>
      </dgm:t>
    </dgm:pt>
    <dgm:pt modelId="{303C08C1-3261-4085-8C09-5A460C75FC95}">
      <dgm:prSet/>
      <dgm:spPr/>
      <dgm:t>
        <a:bodyPr/>
        <a:lstStyle/>
        <a:p>
          <a:r>
            <a:rPr lang="zh-CN" altLang="en-US" dirty="0"/>
            <a:t>选择与毕业论文（设计）主要内容相关的问题，检测答辩者的水平高低及检验其基础知识是否扎实。如论文中涉及的基本概念、基本理论及运用的基本原理等。</a:t>
          </a:r>
        </a:p>
      </dgm:t>
    </dgm:pt>
    <dgm:pt modelId="{2299AC26-95CB-4A4B-A32F-F5E31D6BB45C}" type="parTrans" cxnId="{503FFD98-9881-4A1B-ADFD-0A14022C4968}">
      <dgm:prSet/>
      <dgm:spPr/>
      <dgm:t>
        <a:bodyPr/>
        <a:lstStyle/>
        <a:p>
          <a:endParaRPr lang="zh-CN" altLang="en-US"/>
        </a:p>
      </dgm:t>
    </dgm:pt>
    <dgm:pt modelId="{7A78BA9D-A32B-4F74-A1B6-7753AD7932BA}" type="sibTrans" cxnId="{503FFD98-9881-4A1B-ADFD-0A14022C4968}">
      <dgm:prSet/>
      <dgm:spPr/>
      <dgm:t>
        <a:bodyPr/>
        <a:lstStyle/>
        <a:p>
          <a:endParaRPr lang="zh-CN" altLang="en-US"/>
        </a:p>
      </dgm:t>
    </dgm:pt>
    <dgm:pt modelId="{64097F68-D02D-4325-B92F-FA99EA726782}">
      <dgm:prSet/>
      <dgm:spPr/>
      <dgm:t>
        <a:bodyPr/>
        <a:lstStyle/>
        <a:p>
          <a:r>
            <a:rPr lang="zh-CN" altLang="en-US" dirty="0"/>
            <a:t>围绕毕业论文（设计）中存在的薄弱环节，如论述不清楚、不详尽、不确切，甚至存疑之处提问，答辩者需要进行补充阐述或进行解释。</a:t>
          </a:r>
        </a:p>
      </dgm:t>
    </dgm:pt>
    <dgm:pt modelId="{32644C4F-19BD-4246-8F37-4C5CE032220E}" type="parTrans" cxnId="{BCB88EEE-23C2-409B-9A6B-E11A344D61A7}">
      <dgm:prSet/>
      <dgm:spPr/>
      <dgm:t>
        <a:bodyPr/>
        <a:lstStyle/>
        <a:p>
          <a:endParaRPr lang="zh-CN" altLang="en-US"/>
        </a:p>
      </dgm:t>
    </dgm:pt>
    <dgm:pt modelId="{B55D1687-5AEB-4878-99FC-2833580233FE}" type="sibTrans" cxnId="{BCB88EEE-23C2-409B-9A6B-E11A344D61A7}">
      <dgm:prSet/>
      <dgm:spPr/>
      <dgm:t>
        <a:bodyPr/>
        <a:lstStyle/>
        <a:p>
          <a:endParaRPr lang="zh-CN" altLang="en-US"/>
        </a:p>
      </dgm:t>
    </dgm:pt>
    <dgm:pt modelId="{65F5C33F-808A-48AA-AF9C-2CA9B225997E}" type="pres">
      <dgm:prSet presAssocID="{BECFF7F0-8D55-42B4-AFCE-B98D81B56CB9}" presName="Name0" presStyleCnt="0">
        <dgm:presLayoutVars>
          <dgm:dir/>
          <dgm:animLvl val="lvl"/>
          <dgm:resizeHandles val="exact"/>
        </dgm:presLayoutVars>
      </dgm:prSet>
      <dgm:spPr/>
    </dgm:pt>
    <dgm:pt modelId="{0CC7EC74-04D9-4DF7-AFC2-BF9CC9FC78E5}" type="pres">
      <dgm:prSet presAssocID="{F9618B9F-DFCD-4CA9-9C31-964A8A74900E}" presName="linNode" presStyleCnt="0"/>
      <dgm:spPr/>
    </dgm:pt>
    <dgm:pt modelId="{6898D3BC-FE4E-4BAA-9E4D-52D0E1B70879}" type="pres">
      <dgm:prSet presAssocID="{F9618B9F-DFCD-4CA9-9C31-964A8A74900E}" presName="parentText" presStyleLbl="node1" presStyleIdx="0" presStyleCnt="3">
        <dgm:presLayoutVars>
          <dgm:chMax val="1"/>
          <dgm:bulletEnabled val="1"/>
        </dgm:presLayoutVars>
      </dgm:prSet>
      <dgm:spPr/>
    </dgm:pt>
    <dgm:pt modelId="{AF382F16-69AC-44A6-AF42-41199A30622F}" type="pres">
      <dgm:prSet presAssocID="{F9618B9F-DFCD-4CA9-9C31-964A8A74900E}" presName="descendantText" presStyleLbl="alignAccFollowNode1" presStyleIdx="0" presStyleCnt="3" custScaleX="253723">
        <dgm:presLayoutVars>
          <dgm:bulletEnabled val="1"/>
        </dgm:presLayoutVars>
      </dgm:prSet>
      <dgm:spPr/>
    </dgm:pt>
    <dgm:pt modelId="{99250315-3D05-44B6-9163-0CE3007A0E2C}" type="pres">
      <dgm:prSet presAssocID="{EBBE3649-29F6-44CA-B344-F556AB87B0C8}" presName="sp" presStyleCnt="0"/>
      <dgm:spPr/>
    </dgm:pt>
    <dgm:pt modelId="{E9D30133-5C8E-49C5-95B9-D755B8BD7562}" type="pres">
      <dgm:prSet presAssocID="{24A8F010-2F14-4197-9895-656704B9183B}" presName="linNode" presStyleCnt="0"/>
      <dgm:spPr/>
    </dgm:pt>
    <dgm:pt modelId="{B554B023-A307-4D44-A441-377FE06FEA3E}" type="pres">
      <dgm:prSet presAssocID="{24A8F010-2F14-4197-9895-656704B9183B}" presName="parentText" presStyleLbl="node1" presStyleIdx="1" presStyleCnt="3">
        <dgm:presLayoutVars>
          <dgm:chMax val="1"/>
          <dgm:bulletEnabled val="1"/>
        </dgm:presLayoutVars>
      </dgm:prSet>
      <dgm:spPr/>
    </dgm:pt>
    <dgm:pt modelId="{458FFA26-E9D0-4184-8B37-743478B87FE6}" type="pres">
      <dgm:prSet presAssocID="{24A8F010-2F14-4197-9895-656704B9183B}" presName="descendantText" presStyleLbl="alignAccFollowNode1" presStyleIdx="1" presStyleCnt="3" custScaleX="253723">
        <dgm:presLayoutVars>
          <dgm:bulletEnabled val="1"/>
        </dgm:presLayoutVars>
      </dgm:prSet>
      <dgm:spPr/>
    </dgm:pt>
    <dgm:pt modelId="{430BD817-9E39-44C9-86D7-D657AC784962}" type="pres">
      <dgm:prSet presAssocID="{CD3E9672-F99D-47AF-B827-32736C0A5E12}" presName="sp" presStyleCnt="0"/>
      <dgm:spPr/>
    </dgm:pt>
    <dgm:pt modelId="{7B8FA05C-1B95-48C0-A83F-FC0607CB9544}" type="pres">
      <dgm:prSet presAssocID="{8ADACED1-51DD-4392-80D9-D88D6B77592B}" presName="linNode" presStyleCnt="0"/>
      <dgm:spPr/>
    </dgm:pt>
    <dgm:pt modelId="{8C2FF9A5-ACB8-4998-9AC4-DBE72FE1AE7F}" type="pres">
      <dgm:prSet presAssocID="{8ADACED1-51DD-4392-80D9-D88D6B77592B}" presName="parentText" presStyleLbl="node1" presStyleIdx="2" presStyleCnt="3">
        <dgm:presLayoutVars>
          <dgm:chMax val="1"/>
          <dgm:bulletEnabled val="1"/>
        </dgm:presLayoutVars>
      </dgm:prSet>
      <dgm:spPr/>
    </dgm:pt>
    <dgm:pt modelId="{6BB316C4-547C-4B5C-9905-3874664709C3}" type="pres">
      <dgm:prSet presAssocID="{8ADACED1-51DD-4392-80D9-D88D6B77592B}" presName="descendantText" presStyleLbl="alignAccFollowNode1" presStyleIdx="2" presStyleCnt="3" custScaleX="253723">
        <dgm:presLayoutVars>
          <dgm:bulletEnabled val="1"/>
        </dgm:presLayoutVars>
      </dgm:prSet>
      <dgm:spPr/>
    </dgm:pt>
  </dgm:ptLst>
  <dgm:cxnLst>
    <dgm:cxn modelId="{C274D627-2C3E-487E-A01D-C67D2355EC6E}" srcId="{BECFF7F0-8D55-42B4-AFCE-B98D81B56CB9}" destId="{8ADACED1-51DD-4392-80D9-D88D6B77592B}" srcOrd="2" destOrd="0" parTransId="{04410B26-C265-453C-963E-415298327F38}" sibTransId="{9D881BE5-756C-4FD0-A6A5-7CCF0B8936E0}"/>
    <dgm:cxn modelId="{B397F435-ACC1-4C80-8816-E36FC8B0D865}" srcId="{BECFF7F0-8D55-42B4-AFCE-B98D81B56CB9}" destId="{24A8F010-2F14-4197-9895-656704B9183B}" srcOrd="1" destOrd="0" parTransId="{B86C7662-DFAB-4A66-A0AF-F0ED2DF01832}" sibTransId="{CD3E9672-F99D-47AF-B827-32736C0A5E12}"/>
    <dgm:cxn modelId="{CE877C63-4D87-47FA-81FD-9ACEB4603AB9}" srcId="{F9618B9F-DFCD-4CA9-9C31-964A8A74900E}" destId="{1FBDF418-C608-456C-9C04-1508E954D91F}" srcOrd="0" destOrd="0" parTransId="{7BAC1E4E-20F9-4676-AEC3-8DF8F8290A9E}" sibTransId="{EEC64491-BE27-42DF-BD05-4DEADF906B1E}"/>
    <dgm:cxn modelId="{CB328A64-2875-4050-A06F-527B2B74A56F}" srcId="{BECFF7F0-8D55-42B4-AFCE-B98D81B56CB9}" destId="{F9618B9F-DFCD-4CA9-9C31-964A8A74900E}" srcOrd="0" destOrd="0" parTransId="{DB4AF952-51E1-4964-AADD-97AEF7F9C1F3}" sibTransId="{EBBE3649-29F6-44CA-B344-F556AB87B0C8}"/>
    <dgm:cxn modelId="{9DB59F7F-9DEE-4ACE-BD6B-042611E77E0E}" type="presOf" srcId="{8ADACED1-51DD-4392-80D9-D88D6B77592B}" destId="{8C2FF9A5-ACB8-4998-9AC4-DBE72FE1AE7F}" srcOrd="0" destOrd="0" presId="urn:microsoft.com/office/officeart/2005/8/layout/vList5"/>
    <dgm:cxn modelId="{25B0EA91-42CA-404F-AA2F-15C7DE01BE3B}" type="presOf" srcId="{F9618B9F-DFCD-4CA9-9C31-964A8A74900E}" destId="{6898D3BC-FE4E-4BAA-9E4D-52D0E1B70879}" srcOrd="0" destOrd="0" presId="urn:microsoft.com/office/officeart/2005/8/layout/vList5"/>
    <dgm:cxn modelId="{A3E54D95-72A9-4835-98FD-9903854FC141}" type="presOf" srcId="{64097F68-D02D-4325-B92F-FA99EA726782}" destId="{6BB316C4-547C-4B5C-9905-3874664709C3}" srcOrd="0" destOrd="0" presId="urn:microsoft.com/office/officeart/2005/8/layout/vList5"/>
    <dgm:cxn modelId="{503FFD98-9881-4A1B-ADFD-0A14022C4968}" srcId="{24A8F010-2F14-4197-9895-656704B9183B}" destId="{303C08C1-3261-4085-8C09-5A460C75FC95}" srcOrd="0" destOrd="0" parTransId="{2299AC26-95CB-4A4B-A32F-F5E31D6BB45C}" sibTransId="{7A78BA9D-A32B-4F74-A1B6-7753AD7932BA}"/>
    <dgm:cxn modelId="{4B6EDBA9-9D1B-4B45-9F53-1E3C401129F4}" type="presOf" srcId="{303C08C1-3261-4085-8C09-5A460C75FC95}" destId="{458FFA26-E9D0-4184-8B37-743478B87FE6}" srcOrd="0" destOrd="0" presId="urn:microsoft.com/office/officeart/2005/8/layout/vList5"/>
    <dgm:cxn modelId="{589290DE-E453-4392-BC15-1C276A004687}" type="presOf" srcId="{BECFF7F0-8D55-42B4-AFCE-B98D81B56CB9}" destId="{65F5C33F-808A-48AA-AF9C-2CA9B225997E}" srcOrd="0" destOrd="0" presId="urn:microsoft.com/office/officeart/2005/8/layout/vList5"/>
    <dgm:cxn modelId="{189F42E5-771D-409D-98CB-0BF734490B2A}" type="presOf" srcId="{24A8F010-2F14-4197-9895-656704B9183B}" destId="{B554B023-A307-4D44-A441-377FE06FEA3E}" srcOrd="0" destOrd="0" presId="urn:microsoft.com/office/officeart/2005/8/layout/vList5"/>
    <dgm:cxn modelId="{BCB88EEE-23C2-409B-9A6B-E11A344D61A7}" srcId="{8ADACED1-51DD-4392-80D9-D88D6B77592B}" destId="{64097F68-D02D-4325-B92F-FA99EA726782}" srcOrd="0" destOrd="0" parTransId="{32644C4F-19BD-4246-8F37-4C5CE032220E}" sibTransId="{B55D1687-5AEB-4878-99FC-2833580233FE}"/>
    <dgm:cxn modelId="{769401F9-C6F4-42C2-BFBB-CF9937F7D813}" type="presOf" srcId="{1FBDF418-C608-456C-9C04-1508E954D91F}" destId="{AF382F16-69AC-44A6-AF42-41199A30622F}" srcOrd="0" destOrd="0" presId="urn:microsoft.com/office/officeart/2005/8/layout/vList5"/>
    <dgm:cxn modelId="{5B28B887-9791-43EC-A081-80CA6272DD5A}" type="presParOf" srcId="{65F5C33F-808A-48AA-AF9C-2CA9B225997E}" destId="{0CC7EC74-04D9-4DF7-AFC2-BF9CC9FC78E5}" srcOrd="0" destOrd="0" presId="urn:microsoft.com/office/officeart/2005/8/layout/vList5"/>
    <dgm:cxn modelId="{7BFA97B1-1322-4233-9434-893BC1C70B89}" type="presParOf" srcId="{0CC7EC74-04D9-4DF7-AFC2-BF9CC9FC78E5}" destId="{6898D3BC-FE4E-4BAA-9E4D-52D0E1B70879}" srcOrd="0" destOrd="0" presId="urn:microsoft.com/office/officeart/2005/8/layout/vList5"/>
    <dgm:cxn modelId="{02D2DE94-575B-4B59-92B3-128461479DD5}" type="presParOf" srcId="{0CC7EC74-04D9-4DF7-AFC2-BF9CC9FC78E5}" destId="{AF382F16-69AC-44A6-AF42-41199A30622F}" srcOrd="1" destOrd="0" presId="urn:microsoft.com/office/officeart/2005/8/layout/vList5"/>
    <dgm:cxn modelId="{12E8B65A-D026-4E56-8AE3-CC033216E013}" type="presParOf" srcId="{65F5C33F-808A-48AA-AF9C-2CA9B225997E}" destId="{99250315-3D05-44B6-9163-0CE3007A0E2C}" srcOrd="1" destOrd="0" presId="urn:microsoft.com/office/officeart/2005/8/layout/vList5"/>
    <dgm:cxn modelId="{7B4B5AAE-1C42-4098-A038-294B7396BDBB}" type="presParOf" srcId="{65F5C33F-808A-48AA-AF9C-2CA9B225997E}" destId="{E9D30133-5C8E-49C5-95B9-D755B8BD7562}" srcOrd="2" destOrd="0" presId="urn:microsoft.com/office/officeart/2005/8/layout/vList5"/>
    <dgm:cxn modelId="{D52F7FF6-B50D-4F67-B3FE-B485A38AB31B}" type="presParOf" srcId="{E9D30133-5C8E-49C5-95B9-D755B8BD7562}" destId="{B554B023-A307-4D44-A441-377FE06FEA3E}" srcOrd="0" destOrd="0" presId="urn:microsoft.com/office/officeart/2005/8/layout/vList5"/>
    <dgm:cxn modelId="{9B123078-1814-42C3-BD70-CB43E7352A47}" type="presParOf" srcId="{E9D30133-5C8E-49C5-95B9-D755B8BD7562}" destId="{458FFA26-E9D0-4184-8B37-743478B87FE6}" srcOrd="1" destOrd="0" presId="urn:microsoft.com/office/officeart/2005/8/layout/vList5"/>
    <dgm:cxn modelId="{94DD4CA6-C163-4D4A-B2FF-57EDE3B3392F}" type="presParOf" srcId="{65F5C33F-808A-48AA-AF9C-2CA9B225997E}" destId="{430BD817-9E39-44C9-86D7-D657AC784962}" srcOrd="3" destOrd="0" presId="urn:microsoft.com/office/officeart/2005/8/layout/vList5"/>
    <dgm:cxn modelId="{8F731E6E-DAB1-4B65-A020-1BCCEB6158CE}" type="presParOf" srcId="{65F5C33F-808A-48AA-AF9C-2CA9B225997E}" destId="{7B8FA05C-1B95-48C0-A83F-FC0607CB9544}" srcOrd="4" destOrd="0" presId="urn:microsoft.com/office/officeart/2005/8/layout/vList5"/>
    <dgm:cxn modelId="{18C66569-913F-4F8D-99CC-DE02AD752736}" type="presParOf" srcId="{7B8FA05C-1B95-48C0-A83F-FC0607CB9544}" destId="{8C2FF9A5-ACB8-4998-9AC4-DBE72FE1AE7F}" srcOrd="0" destOrd="0" presId="urn:microsoft.com/office/officeart/2005/8/layout/vList5"/>
    <dgm:cxn modelId="{4C4577BF-C553-47E5-A902-0229E80C27DB}" type="presParOf" srcId="{7B8FA05C-1B95-48C0-A83F-FC0607CB9544}" destId="{6BB316C4-547C-4B5C-9905-3874664709C3}" srcOrd="1"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B9AB0F5C-21E2-485B-B7A4-1CB8C97B6F1D}" type="doc">
      <dgm:prSet loTypeId="urn:microsoft.com/office/officeart/2008/layout/LinedList" loCatId="list" qsTypeId="urn:microsoft.com/office/officeart/2005/8/quickstyle/simple1" qsCatId="simple" csTypeId="urn:microsoft.com/office/officeart/2005/8/colors/accent1_2" csCatId="accent1" phldr="1"/>
      <dgm:spPr/>
      <dgm:t>
        <a:bodyPr/>
        <a:lstStyle/>
        <a:p>
          <a:endParaRPr lang="zh-CN" altLang="en-US"/>
        </a:p>
      </dgm:t>
    </dgm:pt>
    <dgm:pt modelId="{D41DA1E1-AD9C-4656-ABDE-0833460DB8E8}">
      <dgm:prSet phldrT="[文本]" custT="1"/>
      <dgm:spPr/>
      <dgm:t>
        <a:bodyPr/>
        <a:lstStyle/>
        <a:p>
          <a:r>
            <a:rPr lang="en-US" altLang="zh-CN" sz="2400" b="1" dirty="0">
              <a:solidFill>
                <a:srgbClr val="0070C0"/>
              </a:solidFill>
            </a:rPr>
            <a:t>1.</a:t>
          </a:r>
          <a:r>
            <a:rPr lang="zh-CN" altLang="en-US" sz="2400" b="1" dirty="0">
              <a:solidFill>
                <a:srgbClr val="0070C0"/>
              </a:solidFill>
            </a:rPr>
            <a:t>毕业论文（设计）的题目</a:t>
          </a:r>
        </a:p>
      </dgm:t>
    </dgm:pt>
    <dgm:pt modelId="{4E35067F-2C1B-4B58-8D17-A9EEDD8A1BE5}" type="parTrans" cxnId="{E64C20B9-4206-4236-B172-3C9648F6E61D}">
      <dgm:prSet/>
      <dgm:spPr/>
      <dgm:t>
        <a:bodyPr/>
        <a:lstStyle/>
        <a:p>
          <a:endParaRPr lang="zh-CN" altLang="en-US"/>
        </a:p>
      </dgm:t>
    </dgm:pt>
    <dgm:pt modelId="{33545F89-A1C3-4088-A1B7-2DE3D8071AF8}" type="sibTrans" cxnId="{E64C20B9-4206-4236-B172-3C9648F6E61D}">
      <dgm:prSet/>
      <dgm:spPr/>
      <dgm:t>
        <a:bodyPr/>
        <a:lstStyle/>
        <a:p>
          <a:endParaRPr lang="zh-CN" altLang="en-US"/>
        </a:p>
      </dgm:t>
    </dgm:pt>
    <dgm:pt modelId="{BA480511-4168-4914-A837-D35DD81DA9EF}">
      <dgm:prSet custT="1"/>
      <dgm:spPr/>
      <dgm:t>
        <a:bodyPr/>
        <a:lstStyle/>
        <a:p>
          <a:r>
            <a:rPr lang="en-US" altLang="zh-CN" sz="2400" b="1" dirty="0">
              <a:solidFill>
                <a:srgbClr val="0070C0"/>
              </a:solidFill>
            </a:rPr>
            <a:t>2.</a:t>
          </a:r>
          <a:r>
            <a:rPr lang="zh-CN" altLang="en-US" sz="2400" b="1" dirty="0">
              <a:solidFill>
                <a:srgbClr val="0070C0"/>
              </a:solidFill>
            </a:rPr>
            <a:t>与毕业论文（设计）相对应的研究成果</a:t>
          </a:r>
        </a:p>
      </dgm:t>
    </dgm:pt>
    <dgm:pt modelId="{8F6BE6EB-CE8B-4824-9857-E8ABBD2C1670}" type="parTrans" cxnId="{92D754B9-DCB2-479E-BCBB-DD6842EEB677}">
      <dgm:prSet/>
      <dgm:spPr/>
      <dgm:t>
        <a:bodyPr/>
        <a:lstStyle/>
        <a:p>
          <a:endParaRPr lang="zh-CN" altLang="en-US"/>
        </a:p>
      </dgm:t>
    </dgm:pt>
    <dgm:pt modelId="{00A68AB2-B8E0-45D9-BF14-ABB1CE280B66}" type="sibTrans" cxnId="{92D754B9-DCB2-479E-BCBB-DD6842EEB677}">
      <dgm:prSet/>
      <dgm:spPr/>
      <dgm:t>
        <a:bodyPr/>
        <a:lstStyle/>
        <a:p>
          <a:endParaRPr lang="zh-CN" altLang="en-US"/>
        </a:p>
      </dgm:t>
    </dgm:pt>
    <dgm:pt modelId="{48B0E627-15D6-4104-B7D3-9506456D3735}">
      <dgm:prSet phldrT="[文本]" custT="1"/>
      <dgm:spPr/>
      <dgm:t>
        <a:bodyPr/>
        <a:lstStyle/>
        <a:p>
          <a:r>
            <a:rPr lang="zh-CN" altLang="en-US" sz="1900" dirty="0"/>
            <a:t>题目是毕业论文（设计）“最简化的概括”，直接反映了研究的对象和内容。</a:t>
          </a:r>
          <a:endParaRPr lang="en-US" altLang="zh-CN" sz="1900" dirty="0"/>
        </a:p>
        <a:p>
          <a:r>
            <a:rPr lang="zh-CN" altLang="en-US" sz="1900" dirty="0"/>
            <a:t>答辩教师首先会考虑这些方面的问题：题目是否科学？是否能概括所做的研究？题目和内容是否相符？题目中关键词（尤其是与研究内容密切相关的词语）的含义？</a:t>
          </a:r>
        </a:p>
      </dgm:t>
    </dgm:pt>
    <dgm:pt modelId="{2EF55E8E-0D96-459E-B078-93963BD23C59}" type="parTrans" cxnId="{55160344-2E4C-4CE4-936B-FA1B1D89B4BD}">
      <dgm:prSet/>
      <dgm:spPr/>
      <dgm:t>
        <a:bodyPr/>
        <a:lstStyle/>
        <a:p>
          <a:endParaRPr lang="zh-CN" altLang="en-US"/>
        </a:p>
      </dgm:t>
    </dgm:pt>
    <dgm:pt modelId="{479070CD-2BA3-4826-8404-FF5397AC045F}" type="sibTrans" cxnId="{55160344-2E4C-4CE4-936B-FA1B1D89B4BD}">
      <dgm:prSet/>
      <dgm:spPr/>
      <dgm:t>
        <a:bodyPr/>
        <a:lstStyle/>
        <a:p>
          <a:endParaRPr lang="zh-CN" altLang="en-US"/>
        </a:p>
      </dgm:t>
    </dgm:pt>
    <dgm:pt modelId="{5DFC0F21-64C2-4385-A14C-6303EE1BA653}">
      <dgm:prSet custT="1"/>
      <dgm:spPr/>
      <dgm:t>
        <a:bodyPr/>
        <a:lstStyle/>
        <a:p>
          <a:r>
            <a:rPr lang="zh-CN" altLang="en-US" sz="1900" dirty="0"/>
            <a:t>例如关于平台建设、产品设计类的论文，就需要展示平台或者产品样本，这部分内容是研究的点睛之笔，这也是答辩教师最为关心的。在答辩的汇报过程中，最好能多花些时间在这个部分，清晰地陈述研究成果，避免产生不必要的误解。</a:t>
          </a:r>
        </a:p>
      </dgm:t>
    </dgm:pt>
    <dgm:pt modelId="{DC6750E4-A26B-49E7-8C8B-74438DAE28E7}" type="parTrans" cxnId="{6FF27E00-E42F-4177-A1BB-7EF9BC659B58}">
      <dgm:prSet/>
      <dgm:spPr/>
      <dgm:t>
        <a:bodyPr/>
        <a:lstStyle/>
        <a:p>
          <a:endParaRPr lang="zh-CN" altLang="en-US"/>
        </a:p>
      </dgm:t>
    </dgm:pt>
    <dgm:pt modelId="{7696A65F-968B-4692-9394-35C591D3130B}" type="sibTrans" cxnId="{6FF27E00-E42F-4177-A1BB-7EF9BC659B58}">
      <dgm:prSet/>
      <dgm:spPr/>
      <dgm:t>
        <a:bodyPr/>
        <a:lstStyle/>
        <a:p>
          <a:endParaRPr lang="zh-CN" altLang="en-US"/>
        </a:p>
      </dgm:t>
    </dgm:pt>
    <dgm:pt modelId="{4ED551ED-10C3-4E49-8F9E-B75B66A609CE}" type="pres">
      <dgm:prSet presAssocID="{B9AB0F5C-21E2-485B-B7A4-1CB8C97B6F1D}" presName="vert0" presStyleCnt="0">
        <dgm:presLayoutVars>
          <dgm:dir/>
          <dgm:animOne val="branch"/>
          <dgm:animLvl val="lvl"/>
        </dgm:presLayoutVars>
      </dgm:prSet>
      <dgm:spPr/>
    </dgm:pt>
    <dgm:pt modelId="{1173375C-CDD2-4703-A25A-57AC4AB2A022}" type="pres">
      <dgm:prSet presAssocID="{D41DA1E1-AD9C-4656-ABDE-0833460DB8E8}" presName="thickLine" presStyleLbl="alignNode1" presStyleIdx="0" presStyleCnt="2"/>
      <dgm:spPr/>
    </dgm:pt>
    <dgm:pt modelId="{AAE358EB-78E6-4307-8741-A4FF753F1C55}" type="pres">
      <dgm:prSet presAssocID="{D41DA1E1-AD9C-4656-ABDE-0833460DB8E8}" presName="horz1" presStyleCnt="0"/>
      <dgm:spPr/>
    </dgm:pt>
    <dgm:pt modelId="{90760506-E6A6-40C0-93C9-07645A4D4168}" type="pres">
      <dgm:prSet presAssocID="{D41DA1E1-AD9C-4656-ABDE-0833460DB8E8}" presName="tx1" presStyleLbl="revTx" presStyleIdx="0" presStyleCnt="4"/>
      <dgm:spPr/>
    </dgm:pt>
    <dgm:pt modelId="{73897119-C6F2-4321-AE32-2DA20E1F97E1}" type="pres">
      <dgm:prSet presAssocID="{D41DA1E1-AD9C-4656-ABDE-0833460DB8E8}" presName="vert1" presStyleCnt="0"/>
      <dgm:spPr/>
    </dgm:pt>
    <dgm:pt modelId="{6A2D3C7F-6C95-4272-ADC0-3721152C68A5}" type="pres">
      <dgm:prSet presAssocID="{48B0E627-15D6-4104-B7D3-9506456D3735}" presName="vertSpace2a" presStyleCnt="0"/>
      <dgm:spPr/>
    </dgm:pt>
    <dgm:pt modelId="{8862FF41-98F8-409C-AE55-A4B1170DC61E}" type="pres">
      <dgm:prSet presAssocID="{48B0E627-15D6-4104-B7D3-9506456D3735}" presName="horz2" presStyleCnt="0"/>
      <dgm:spPr/>
    </dgm:pt>
    <dgm:pt modelId="{396D74FE-F81F-4462-B94C-04E644530F48}" type="pres">
      <dgm:prSet presAssocID="{48B0E627-15D6-4104-B7D3-9506456D3735}" presName="horzSpace2" presStyleCnt="0"/>
      <dgm:spPr/>
    </dgm:pt>
    <dgm:pt modelId="{946B30FF-323B-4E45-B249-ADDE12D9C32A}" type="pres">
      <dgm:prSet presAssocID="{48B0E627-15D6-4104-B7D3-9506456D3735}" presName="tx2" presStyleLbl="revTx" presStyleIdx="1" presStyleCnt="4" custLinFactNeighborX="0" custLinFactNeighborY="920"/>
      <dgm:spPr/>
    </dgm:pt>
    <dgm:pt modelId="{36E4235B-F3F6-40EB-B619-AAC3B110CD8C}" type="pres">
      <dgm:prSet presAssocID="{48B0E627-15D6-4104-B7D3-9506456D3735}" presName="vert2" presStyleCnt="0"/>
      <dgm:spPr/>
    </dgm:pt>
    <dgm:pt modelId="{DE883DD8-C8F2-4F90-92AD-F02DD3181992}" type="pres">
      <dgm:prSet presAssocID="{48B0E627-15D6-4104-B7D3-9506456D3735}" presName="thinLine2b" presStyleLbl="callout" presStyleIdx="0" presStyleCnt="2"/>
      <dgm:spPr/>
    </dgm:pt>
    <dgm:pt modelId="{C9FE4320-8217-4CAB-AD8E-F99F92C73847}" type="pres">
      <dgm:prSet presAssocID="{48B0E627-15D6-4104-B7D3-9506456D3735}" presName="vertSpace2b" presStyleCnt="0"/>
      <dgm:spPr/>
    </dgm:pt>
    <dgm:pt modelId="{07D013B0-046F-4FBB-9E7C-0B56E9B7C387}" type="pres">
      <dgm:prSet presAssocID="{BA480511-4168-4914-A837-D35DD81DA9EF}" presName="thickLine" presStyleLbl="alignNode1" presStyleIdx="1" presStyleCnt="2"/>
      <dgm:spPr/>
    </dgm:pt>
    <dgm:pt modelId="{6CA2481F-9E21-4C41-A683-A5EF81AB3428}" type="pres">
      <dgm:prSet presAssocID="{BA480511-4168-4914-A837-D35DD81DA9EF}" presName="horz1" presStyleCnt="0"/>
      <dgm:spPr/>
    </dgm:pt>
    <dgm:pt modelId="{477DBFC3-749F-4BA0-A731-7430801F3CAD}" type="pres">
      <dgm:prSet presAssocID="{BA480511-4168-4914-A837-D35DD81DA9EF}" presName="tx1" presStyleLbl="revTx" presStyleIdx="2" presStyleCnt="4"/>
      <dgm:spPr/>
    </dgm:pt>
    <dgm:pt modelId="{66FFDD6D-1D81-405E-850F-0E5C9FEE9D90}" type="pres">
      <dgm:prSet presAssocID="{BA480511-4168-4914-A837-D35DD81DA9EF}" presName="vert1" presStyleCnt="0"/>
      <dgm:spPr/>
    </dgm:pt>
    <dgm:pt modelId="{90AACB21-1E2A-4F79-825D-405333E9126E}" type="pres">
      <dgm:prSet presAssocID="{5DFC0F21-64C2-4385-A14C-6303EE1BA653}" presName="vertSpace2a" presStyleCnt="0"/>
      <dgm:spPr/>
    </dgm:pt>
    <dgm:pt modelId="{5B2EED48-7781-4C4F-811D-38F1E59F58CB}" type="pres">
      <dgm:prSet presAssocID="{5DFC0F21-64C2-4385-A14C-6303EE1BA653}" presName="horz2" presStyleCnt="0"/>
      <dgm:spPr/>
    </dgm:pt>
    <dgm:pt modelId="{72F20628-4D56-4964-88CE-E87C5B58CB6B}" type="pres">
      <dgm:prSet presAssocID="{5DFC0F21-64C2-4385-A14C-6303EE1BA653}" presName="horzSpace2" presStyleCnt="0"/>
      <dgm:spPr/>
    </dgm:pt>
    <dgm:pt modelId="{D047B01A-9C1A-4A1B-A292-7767A50D1857}" type="pres">
      <dgm:prSet presAssocID="{5DFC0F21-64C2-4385-A14C-6303EE1BA653}" presName="tx2" presStyleLbl="revTx" presStyleIdx="3" presStyleCnt="4" custLinFactNeighborX="0" custLinFactNeighborY="920"/>
      <dgm:spPr/>
    </dgm:pt>
    <dgm:pt modelId="{8B722861-55E7-484E-AD53-F631AA0226C2}" type="pres">
      <dgm:prSet presAssocID="{5DFC0F21-64C2-4385-A14C-6303EE1BA653}" presName="vert2" presStyleCnt="0"/>
      <dgm:spPr/>
    </dgm:pt>
    <dgm:pt modelId="{FDC3E9C3-4CA5-435F-81B8-EC1DB0B4E33C}" type="pres">
      <dgm:prSet presAssocID="{5DFC0F21-64C2-4385-A14C-6303EE1BA653}" presName="thinLine2b" presStyleLbl="callout" presStyleIdx="1" presStyleCnt="2"/>
      <dgm:spPr/>
    </dgm:pt>
    <dgm:pt modelId="{420B4C0D-EB73-447B-A72D-F24A98CB9BDB}" type="pres">
      <dgm:prSet presAssocID="{5DFC0F21-64C2-4385-A14C-6303EE1BA653}" presName="vertSpace2b" presStyleCnt="0"/>
      <dgm:spPr/>
    </dgm:pt>
  </dgm:ptLst>
  <dgm:cxnLst>
    <dgm:cxn modelId="{6FF27E00-E42F-4177-A1BB-7EF9BC659B58}" srcId="{BA480511-4168-4914-A837-D35DD81DA9EF}" destId="{5DFC0F21-64C2-4385-A14C-6303EE1BA653}" srcOrd="0" destOrd="0" parTransId="{DC6750E4-A26B-49E7-8C8B-74438DAE28E7}" sibTransId="{7696A65F-968B-4692-9394-35C591D3130B}"/>
    <dgm:cxn modelId="{12D51B2C-A559-45F3-99C7-A4E2B8F1B37E}" type="presOf" srcId="{48B0E627-15D6-4104-B7D3-9506456D3735}" destId="{946B30FF-323B-4E45-B249-ADDE12D9C32A}" srcOrd="0" destOrd="0" presId="urn:microsoft.com/office/officeart/2008/layout/LinedList"/>
    <dgm:cxn modelId="{55160344-2E4C-4CE4-936B-FA1B1D89B4BD}" srcId="{D41DA1E1-AD9C-4656-ABDE-0833460DB8E8}" destId="{48B0E627-15D6-4104-B7D3-9506456D3735}" srcOrd="0" destOrd="0" parTransId="{2EF55E8E-0D96-459E-B078-93963BD23C59}" sibTransId="{479070CD-2BA3-4826-8404-FF5397AC045F}"/>
    <dgm:cxn modelId="{37509255-FECB-449E-BC6C-AE5BF65A6A55}" type="presOf" srcId="{BA480511-4168-4914-A837-D35DD81DA9EF}" destId="{477DBFC3-749F-4BA0-A731-7430801F3CAD}" srcOrd="0" destOrd="0" presId="urn:microsoft.com/office/officeart/2008/layout/LinedList"/>
    <dgm:cxn modelId="{70734D89-F7D4-4AB8-AC60-5F9ED38166AF}" type="presOf" srcId="{B9AB0F5C-21E2-485B-B7A4-1CB8C97B6F1D}" destId="{4ED551ED-10C3-4E49-8F9E-B75B66A609CE}" srcOrd="0" destOrd="0" presId="urn:microsoft.com/office/officeart/2008/layout/LinedList"/>
    <dgm:cxn modelId="{27525598-CA99-4B84-BD2E-7694EFCC59DE}" type="presOf" srcId="{D41DA1E1-AD9C-4656-ABDE-0833460DB8E8}" destId="{90760506-E6A6-40C0-93C9-07645A4D4168}" srcOrd="0" destOrd="0" presId="urn:microsoft.com/office/officeart/2008/layout/LinedList"/>
    <dgm:cxn modelId="{E64C20B9-4206-4236-B172-3C9648F6E61D}" srcId="{B9AB0F5C-21E2-485B-B7A4-1CB8C97B6F1D}" destId="{D41DA1E1-AD9C-4656-ABDE-0833460DB8E8}" srcOrd="0" destOrd="0" parTransId="{4E35067F-2C1B-4B58-8D17-A9EEDD8A1BE5}" sibTransId="{33545F89-A1C3-4088-A1B7-2DE3D8071AF8}"/>
    <dgm:cxn modelId="{92D754B9-DCB2-479E-BCBB-DD6842EEB677}" srcId="{B9AB0F5C-21E2-485B-B7A4-1CB8C97B6F1D}" destId="{BA480511-4168-4914-A837-D35DD81DA9EF}" srcOrd="1" destOrd="0" parTransId="{8F6BE6EB-CE8B-4824-9857-E8ABBD2C1670}" sibTransId="{00A68AB2-B8E0-45D9-BF14-ABB1CE280B66}"/>
    <dgm:cxn modelId="{65FD44D4-2FD5-4C51-9D52-701A0761C17E}" type="presOf" srcId="{5DFC0F21-64C2-4385-A14C-6303EE1BA653}" destId="{D047B01A-9C1A-4A1B-A292-7767A50D1857}" srcOrd="0" destOrd="0" presId="urn:microsoft.com/office/officeart/2008/layout/LinedList"/>
    <dgm:cxn modelId="{3C2F6330-0F31-44C6-85FF-DE249B20CC04}" type="presParOf" srcId="{4ED551ED-10C3-4E49-8F9E-B75B66A609CE}" destId="{1173375C-CDD2-4703-A25A-57AC4AB2A022}" srcOrd="0" destOrd="0" presId="urn:microsoft.com/office/officeart/2008/layout/LinedList"/>
    <dgm:cxn modelId="{B8A766CF-C7D3-43F3-81DC-5C127DDF7C4C}" type="presParOf" srcId="{4ED551ED-10C3-4E49-8F9E-B75B66A609CE}" destId="{AAE358EB-78E6-4307-8741-A4FF753F1C55}" srcOrd="1" destOrd="0" presId="urn:microsoft.com/office/officeart/2008/layout/LinedList"/>
    <dgm:cxn modelId="{CC37531F-91F6-498E-964D-B91A4F4E7369}" type="presParOf" srcId="{AAE358EB-78E6-4307-8741-A4FF753F1C55}" destId="{90760506-E6A6-40C0-93C9-07645A4D4168}" srcOrd="0" destOrd="0" presId="urn:microsoft.com/office/officeart/2008/layout/LinedList"/>
    <dgm:cxn modelId="{F6129289-9246-4FE3-870D-C14CDE46A2D3}" type="presParOf" srcId="{AAE358EB-78E6-4307-8741-A4FF753F1C55}" destId="{73897119-C6F2-4321-AE32-2DA20E1F97E1}" srcOrd="1" destOrd="0" presId="urn:microsoft.com/office/officeart/2008/layout/LinedList"/>
    <dgm:cxn modelId="{123C5380-2793-44E2-9C78-6AAD06C5749E}" type="presParOf" srcId="{73897119-C6F2-4321-AE32-2DA20E1F97E1}" destId="{6A2D3C7F-6C95-4272-ADC0-3721152C68A5}" srcOrd="0" destOrd="0" presId="urn:microsoft.com/office/officeart/2008/layout/LinedList"/>
    <dgm:cxn modelId="{4A470D50-CBC1-443B-A1DA-5310D51023A2}" type="presParOf" srcId="{73897119-C6F2-4321-AE32-2DA20E1F97E1}" destId="{8862FF41-98F8-409C-AE55-A4B1170DC61E}" srcOrd="1" destOrd="0" presId="urn:microsoft.com/office/officeart/2008/layout/LinedList"/>
    <dgm:cxn modelId="{94AE28C3-BF0C-409F-AD1F-EB689E919B71}" type="presParOf" srcId="{8862FF41-98F8-409C-AE55-A4B1170DC61E}" destId="{396D74FE-F81F-4462-B94C-04E644530F48}" srcOrd="0" destOrd="0" presId="urn:microsoft.com/office/officeart/2008/layout/LinedList"/>
    <dgm:cxn modelId="{A534D9E3-A449-4610-A7C7-0E125E8E843C}" type="presParOf" srcId="{8862FF41-98F8-409C-AE55-A4B1170DC61E}" destId="{946B30FF-323B-4E45-B249-ADDE12D9C32A}" srcOrd="1" destOrd="0" presId="urn:microsoft.com/office/officeart/2008/layout/LinedList"/>
    <dgm:cxn modelId="{16A88898-E17A-4137-A3AE-EE79B23823CE}" type="presParOf" srcId="{8862FF41-98F8-409C-AE55-A4B1170DC61E}" destId="{36E4235B-F3F6-40EB-B619-AAC3B110CD8C}" srcOrd="2" destOrd="0" presId="urn:microsoft.com/office/officeart/2008/layout/LinedList"/>
    <dgm:cxn modelId="{5B9B9F5C-1258-400D-8A83-6AF003204CD4}" type="presParOf" srcId="{73897119-C6F2-4321-AE32-2DA20E1F97E1}" destId="{DE883DD8-C8F2-4F90-92AD-F02DD3181992}" srcOrd="2" destOrd="0" presId="urn:microsoft.com/office/officeart/2008/layout/LinedList"/>
    <dgm:cxn modelId="{14A92982-8B34-40F6-A485-B9CDF2A14CEF}" type="presParOf" srcId="{73897119-C6F2-4321-AE32-2DA20E1F97E1}" destId="{C9FE4320-8217-4CAB-AD8E-F99F92C73847}" srcOrd="3" destOrd="0" presId="urn:microsoft.com/office/officeart/2008/layout/LinedList"/>
    <dgm:cxn modelId="{3CD6F4CB-BE8D-4AAD-BEC8-3AD862E619E8}" type="presParOf" srcId="{4ED551ED-10C3-4E49-8F9E-B75B66A609CE}" destId="{07D013B0-046F-4FBB-9E7C-0B56E9B7C387}" srcOrd="2" destOrd="0" presId="urn:microsoft.com/office/officeart/2008/layout/LinedList"/>
    <dgm:cxn modelId="{F4B684FD-7B7D-43AA-AEE1-CD9DBE6E5C22}" type="presParOf" srcId="{4ED551ED-10C3-4E49-8F9E-B75B66A609CE}" destId="{6CA2481F-9E21-4C41-A683-A5EF81AB3428}" srcOrd="3" destOrd="0" presId="urn:microsoft.com/office/officeart/2008/layout/LinedList"/>
    <dgm:cxn modelId="{CA62FE07-7A5C-47DA-AC22-7FA7BFA4046C}" type="presParOf" srcId="{6CA2481F-9E21-4C41-A683-A5EF81AB3428}" destId="{477DBFC3-749F-4BA0-A731-7430801F3CAD}" srcOrd="0" destOrd="0" presId="urn:microsoft.com/office/officeart/2008/layout/LinedList"/>
    <dgm:cxn modelId="{57D77CA2-8E73-4322-8B2E-5A9FDA99C1B2}" type="presParOf" srcId="{6CA2481F-9E21-4C41-A683-A5EF81AB3428}" destId="{66FFDD6D-1D81-405E-850F-0E5C9FEE9D90}" srcOrd="1" destOrd="0" presId="urn:microsoft.com/office/officeart/2008/layout/LinedList"/>
    <dgm:cxn modelId="{11482E45-7A33-4EE5-AFCF-9BEBC9D9F88B}" type="presParOf" srcId="{66FFDD6D-1D81-405E-850F-0E5C9FEE9D90}" destId="{90AACB21-1E2A-4F79-825D-405333E9126E}" srcOrd="0" destOrd="0" presId="urn:microsoft.com/office/officeart/2008/layout/LinedList"/>
    <dgm:cxn modelId="{6DBED848-FCE8-42C3-910B-09AFA17EC760}" type="presParOf" srcId="{66FFDD6D-1D81-405E-850F-0E5C9FEE9D90}" destId="{5B2EED48-7781-4C4F-811D-38F1E59F58CB}" srcOrd="1" destOrd="0" presId="urn:microsoft.com/office/officeart/2008/layout/LinedList"/>
    <dgm:cxn modelId="{A82FC2F2-4B7F-4911-AB82-83F7465FF106}" type="presParOf" srcId="{5B2EED48-7781-4C4F-811D-38F1E59F58CB}" destId="{72F20628-4D56-4964-88CE-E87C5B58CB6B}" srcOrd="0" destOrd="0" presId="urn:microsoft.com/office/officeart/2008/layout/LinedList"/>
    <dgm:cxn modelId="{B6AB90E6-2B40-4598-923A-368D417B20D8}" type="presParOf" srcId="{5B2EED48-7781-4C4F-811D-38F1E59F58CB}" destId="{D047B01A-9C1A-4A1B-A292-7767A50D1857}" srcOrd="1" destOrd="0" presId="urn:microsoft.com/office/officeart/2008/layout/LinedList"/>
    <dgm:cxn modelId="{FF5AC2CD-0741-436D-AAD9-5085551DB880}" type="presParOf" srcId="{5B2EED48-7781-4C4F-811D-38F1E59F58CB}" destId="{8B722861-55E7-484E-AD53-F631AA0226C2}" srcOrd="2" destOrd="0" presId="urn:microsoft.com/office/officeart/2008/layout/LinedList"/>
    <dgm:cxn modelId="{33FBF89F-E7DC-4FEC-985D-BC19E4E894D9}" type="presParOf" srcId="{66FFDD6D-1D81-405E-850F-0E5C9FEE9D90}" destId="{FDC3E9C3-4CA5-435F-81B8-EC1DB0B4E33C}" srcOrd="2" destOrd="0" presId="urn:microsoft.com/office/officeart/2008/layout/LinedList"/>
    <dgm:cxn modelId="{DC0759C2-A900-446E-B0CB-1CD0D50E9E25}" type="presParOf" srcId="{66FFDD6D-1D81-405E-850F-0E5C9FEE9D90}" destId="{420B4C0D-EB73-447B-A72D-F24A98CB9BDB}" srcOrd="3"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B9AB0F5C-21E2-485B-B7A4-1CB8C97B6F1D}" type="doc">
      <dgm:prSet loTypeId="urn:microsoft.com/office/officeart/2008/layout/LinedList" loCatId="list" qsTypeId="urn:microsoft.com/office/officeart/2005/8/quickstyle/simple1" qsCatId="simple" csTypeId="urn:microsoft.com/office/officeart/2005/8/colors/accent1_2" csCatId="accent1" phldr="1"/>
      <dgm:spPr/>
      <dgm:t>
        <a:bodyPr/>
        <a:lstStyle/>
        <a:p>
          <a:endParaRPr lang="zh-CN" altLang="en-US"/>
        </a:p>
      </dgm:t>
    </dgm:pt>
    <dgm:pt modelId="{D41DA1E1-AD9C-4656-ABDE-0833460DB8E8}">
      <dgm:prSet phldrT="[文本]" custT="1"/>
      <dgm:spPr/>
      <dgm:t>
        <a:bodyPr/>
        <a:lstStyle/>
        <a:p>
          <a:r>
            <a:rPr lang="en-US" altLang="zh-CN" sz="2400" b="1" kern="1200" dirty="0">
              <a:solidFill>
                <a:srgbClr val="0070C0"/>
              </a:solidFill>
              <a:latin typeface="Arial"/>
              <a:ea typeface="微软雅黑"/>
              <a:cs typeface="+mn-cs"/>
            </a:rPr>
            <a:t>3.</a:t>
          </a:r>
          <a:r>
            <a:rPr lang="zh-CN" altLang="en-US" sz="2400" b="1" kern="1200" dirty="0">
              <a:solidFill>
                <a:srgbClr val="0070C0"/>
              </a:solidFill>
              <a:latin typeface="Arial"/>
              <a:ea typeface="微软雅黑"/>
              <a:cs typeface="+mn-cs"/>
            </a:rPr>
            <a:t>采用的研究方法</a:t>
          </a:r>
        </a:p>
      </dgm:t>
    </dgm:pt>
    <dgm:pt modelId="{4E35067F-2C1B-4B58-8D17-A9EEDD8A1BE5}" type="parTrans" cxnId="{E64C20B9-4206-4236-B172-3C9648F6E61D}">
      <dgm:prSet/>
      <dgm:spPr/>
      <dgm:t>
        <a:bodyPr/>
        <a:lstStyle/>
        <a:p>
          <a:endParaRPr lang="zh-CN" altLang="en-US"/>
        </a:p>
      </dgm:t>
    </dgm:pt>
    <dgm:pt modelId="{33545F89-A1C3-4088-A1B7-2DE3D8071AF8}" type="sibTrans" cxnId="{E64C20B9-4206-4236-B172-3C9648F6E61D}">
      <dgm:prSet/>
      <dgm:spPr/>
      <dgm:t>
        <a:bodyPr/>
        <a:lstStyle/>
        <a:p>
          <a:endParaRPr lang="zh-CN" altLang="en-US"/>
        </a:p>
      </dgm:t>
    </dgm:pt>
    <dgm:pt modelId="{BA480511-4168-4914-A837-D35DD81DA9EF}">
      <dgm:prSet custT="1"/>
      <dgm:spPr/>
      <dgm:t>
        <a:bodyPr/>
        <a:lstStyle/>
        <a:p>
          <a:r>
            <a:rPr lang="en-US" altLang="zh-CN" sz="2400" b="1" kern="1200" dirty="0">
              <a:solidFill>
                <a:srgbClr val="0070C0"/>
              </a:solidFill>
              <a:latin typeface="Arial"/>
              <a:ea typeface="微软雅黑"/>
              <a:cs typeface="+mn-cs"/>
            </a:rPr>
            <a:t>4.</a:t>
          </a:r>
          <a:r>
            <a:rPr lang="zh-CN" altLang="en-US" sz="2400" b="1" kern="1200" dirty="0">
              <a:solidFill>
                <a:srgbClr val="0070C0"/>
              </a:solidFill>
              <a:latin typeface="Arial"/>
              <a:ea typeface="微软雅黑"/>
              <a:cs typeface="+mn-cs"/>
            </a:rPr>
            <a:t>研究创新</a:t>
          </a:r>
        </a:p>
      </dgm:t>
    </dgm:pt>
    <dgm:pt modelId="{8F6BE6EB-CE8B-4824-9857-E8ABBD2C1670}" type="parTrans" cxnId="{92D754B9-DCB2-479E-BCBB-DD6842EEB677}">
      <dgm:prSet/>
      <dgm:spPr/>
      <dgm:t>
        <a:bodyPr/>
        <a:lstStyle/>
        <a:p>
          <a:endParaRPr lang="zh-CN" altLang="en-US"/>
        </a:p>
      </dgm:t>
    </dgm:pt>
    <dgm:pt modelId="{00A68AB2-B8E0-45D9-BF14-ABB1CE280B66}" type="sibTrans" cxnId="{92D754B9-DCB2-479E-BCBB-DD6842EEB677}">
      <dgm:prSet/>
      <dgm:spPr/>
      <dgm:t>
        <a:bodyPr/>
        <a:lstStyle/>
        <a:p>
          <a:endParaRPr lang="zh-CN" altLang="en-US"/>
        </a:p>
      </dgm:t>
    </dgm:pt>
    <dgm:pt modelId="{48B0E627-15D6-4104-B7D3-9506456D3735}">
      <dgm:prSet phldrT="[文本]" custT="1"/>
      <dgm:spPr/>
      <dgm:t>
        <a:bodyPr/>
        <a:lstStyle/>
        <a:p>
          <a:r>
            <a:rPr lang="zh-CN" altLang="en-US" sz="1900" dirty="0"/>
            <a:t>主体部分用了什么样的研究方法，具体如何使用这种研究方法，为什么没有选择其他的研究方法，等等，这些都是答辩教师们关心的问题。</a:t>
          </a:r>
        </a:p>
      </dgm:t>
    </dgm:pt>
    <dgm:pt modelId="{2EF55E8E-0D96-459E-B078-93963BD23C59}" type="parTrans" cxnId="{55160344-2E4C-4CE4-936B-FA1B1D89B4BD}">
      <dgm:prSet/>
      <dgm:spPr/>
      <dgm:t>
        <a:bodyPr/>
        <a:lstStyle/>
        <a:p>
          <a:endParaRPr lang="zh-CN" altLang="en-US"/>
        </a:p>
      </dgm:t>
    </dgm:pt>
    <dgm:pt modelId="{479070CD-2BA3-4826-8404-FF5397AC045F}" type="sibTrans" cxnId="{55160344-2E4C-4CE4-936B-FA1B1D89B4BD}">
      <dgm:prSet/>
      <dgm:spPr/>
      <dgm:t>
        <a:bodyPr/>
        <a:lstStyle/>
        <a:p>
          <a:endParaRPr lang="zh-CN" altLang="en-US"/>
        </a:p>
      </dgm:t>
    </dgm:pt>
    <dgm:pt modelId="{5DFC0F21-64C2-4385-A14C-6303EE1BA653}">
      <dgm:prSet custT="1"/>
      <dgm:spPr/>
      <dgm:t>
        <a:bodyPr/>
        <a:lstStyle/>
        <a:p>
          <a:r>
            <a:rPr lang="zh-CN" altLang="en-US" sz="1900" dirty="0"/>
            <a:t>很多时候，答辩教师会开门见山，直接问答辩者毕业论文（设计）的创新点。例如：你的论文创新点是什么？你提出的设计方案与其他人的设计方案有什么不同？</a:t>
          </a:r>
        </a:p>
      </dgm:t>
    </dgm:pt>
    <dgm:pt modelId="{DC6750E4-A26B-49E7-8C8B-74438DAE28E7}" type="parTrans" cxnId="{6FF27E00-E42F-4177-A1BB-7EF9BC659B58}">
      <dgm:prSet/>
      <dgm:spPr/>
      <dgm:t>
        <a:bodyPr/>
        <a:lstStyle/>
        <a:p>
          <a:endParaRPr lang="zh-CN" altLang="en-US"/>
        </a:p>
      </dgm:t>
    </dgm:pt>
    <dgm:pt modelId="{7696A65F-968B-4692-9394-35C591D3130B}" type="sibTrans" cxnId="{6FF27E00-E42F-4177-A1BB-7EF9BC659B58}">
      <dgm:prSet/>
      <dgm:spPr/>
      <dgm:t>
        <a:bodyPr/>
        <a:lstStyle/>
        <a:p>
          <a:endParaRPr lang="zh-CN" altLang="en-US"/>
        </a:p>
      </dgm:t>
    </dgm:pt>
    <dgm:pt modelId="{0A10E4E3-FA29-4DD7-ADD4-3F37CD9C24F3}">
      <dgm:prSet custT="1"/>
      <dgm:spPr/>
      <dgm:t>
        <a:bodyPr/>
        <a:lstStyle/>
        <a:p>
          <a:r>
            <a:rPr lang="en-US" altLang="zh-CN" sz="2400" b="1" kern="1200" dirty="0">
              <a:solidFill>
                <a:srgbClr val="0070C0"/>
              </a:solidFill>
              <a:latin typeface="Arial"/>
              <a:ea typeface="微软雅黑"/>
              <a:cs typeface="+mn-cs"/>
            </a:rPr>
            <a:t>5.</a:t>
          </a:r>
          <a:r>
            <a:rPr lang="zh-CN" altLang="en-US" sz="2400" b="1" kern="1200" dirty="0">
              <a:solidFill>
                <a:srgbClr val="0070C0"/>
              </a:solidFill>
              <a:latin typeface="Arial"/>
              <a:ea typeface="微软雅黑"/>
              <a:cs typeface="+mn-cs"/>
            </a:rPr>
            <a:t>研究中的一些细节</a:t>
          </a:r>
        </a:p>
      </dgm:t>
    </dgm:pt>
    <dgm:pt modelId="{51CBF221-C780-4E93-A82F-741351E2C0A9}" type="parTrans" cxnId="{D62FEA9D-5AED-44E5-A959-B53EF38F26BD}">
      <dgm:prSet/>
      <dgm:spPr/>
      <dgm:t>
        <a:bodyPr/>
        <a:lstStyle/>
        <a:p>
          <a:endParaRPr lang="zh-CN" altLang="en-US"/>
        </a:p>
      </dgm:t>
    </dgm:pt>
    <dgm:pt modelId="{3FACCB81-1D82-4E62-AC62-87447D67FBCA}" type="sibTrans" cxnId="{D62FEA9D-5AED-44E5-A959-B53EF38F26BD}">
      <dgm:prSet/>
      <dgm:spPr/>
      <dgm:t>
        <a:bodyPr/>
        <a:lstStyle/>
        <a:p>
          <a:endParaRPr lang="zh-CN" altLang="en-US"/>
        </a:p>
      </dgm:t>
    </dgm:pt>
    <dgm:pt modelId="{D1E08E27-D8F8-476E-9A9F-AFB0BE753C33}">
      <dgm:prSet custT="1"/>
      <dgm:spPr/>
      <dgm:t>
        <a:bodyPr/>
        <a:lstStyle/>
        <a:p>
          <a:r>
            <a:rPr lang="zh-CN" altLang="en-US" sz="1900" dirty="0"/>
            <a:t>对于图表的格式、参考文献的书写、论文中英文摘要的书写、一些关键性数据的引入、文字、标点等，都要引起足够的重视，细节之处尽显研究的科学性和严谨性。</a:t>
          </a:r>
        </a:p>
      </dgm:t>
    </dgm:pt>
    <dgm:pt modelId="{684E71B3-E851-47DF-B990-6F927AAA2447}" type="parTrans" cxnId="{570A3DDD-1CC9-40CA-ACA5-3122E32440C6}">
      <dgm:prSet/>
      <dgm:spPr/>
      <dgm:t>
        <a:bodyPr/>
        <a:lstStyle/>
        <a:p>
          <a:endParaRPr lang="zh-CN" altLang="en-US"/>
        </a:p>
      </dgm:t>
    </dgm:pt>
    <dgm:pt modelId="{BFEE36D7-0F6C-43F6-94DA-C82F59C43A1B}" type="sibTrans" cxnId="{570A3DDD-1CC9-40CA-ACA5-3122E32440C6}">
      <dgm:prSet/>
      <dgm:spPr/>
      <dgm:t>
        <a:bodyPr/>
        <a:lstStyle/>
        <a:p>
          <a:endParaRPr lang="zh-CN" altLang="en-US"/>
        </a:p>
      </dgm:t>
    </dgm:pt>
    <dgm:pt modelId="{4ED551ED-10C3-4E49-8F9E-B75B66A609CE}" type="pres">
      <dgm:prSet presAssocID="{B9AB0F5C-21E2-485B-B7A4-1CB8C97B6F1D}" presName="vert0" presStyleCnt="0">
        <dgm:presLayoutVars>
          <dgm:dir/>
          <dgm:animOne val="branch"/>
          <dgm:animLvl val="lvl"/>
        </dgm:presLayoutVars>
      </dgm:prSet>
      <dgm:spPr/>
    </dgm:pt>
    <dgm:pt modelId="{1173375C-CDD2-4703-A25A-57AC4AB2A022}" type="pres">
      <dgm:prSet presAssocID="{D41DA1E1-AD9C-4656-ABDE-0833460DB8E8}" presName="thickLine" presStyleLbl="alignNode1" presStyleIdx="0" presStyleCnt="3"/>
      <dgm:spPr/>
    </dgm:pt>
    <dgm:pt modelId="{AAE358EB-78E6-4307-8741-A4FF753F1C55}" type="pres">
      <dgm:prSet presAssocID="{D41DA1E1-AD9C-4656-ABDE-0833460DB8E8}" presName="horz1" presStyleCnt="0"/>
      <dgm:spPr/>
    </dgm:pt>
    <dgm:pt modelId="{90760506-E6A6-40C0-93C9-07645A4D4168}" type="pres">
      <dgm:prSet presAssocID="{D41DA1E1-AD9C-4656-ABDE-0833460DB8E8}" presName="tx1" presStyleLbl="revTx" presStyleIdx="0" presStyleCnt="6" custLinFactNeighborX="-182" custLinFactNeighborY="0"/>
      <dgm:spPr/>
    </dgm:pt>
    <dgm:pt modelId="{73897119-C6F2-4321-AE32-2DA20E1F97E1}" type="pres">
      <dgm:prSet presAssocID="{D41DA1E1-AD9C-4656-ABDE-0833460DB8E8}" presName="vert1" presStyleCnt="0"/>
      <dgm:spPr/>
    </dgm:pt>
    <dgm:pt modelId="{6A2D3C7F-6C95-4272-ADC0-3721152C68A5}" type="pres">
      <dgm:prSet presAssocID="{48B0E627-15D6-4104-B7D3-9506456D3735}" presName="vertSpace2a" presStyleCnt="0"/>
      <dgm:spPr/>
    </dgm:pt>
    <dgm:pt modelId="{8862FF41-98F8-409C-AE55-A4B1170DC61E}" type="pres">
      <dgm:prSet presAssocID="{48B0E627-15D6-4104-B7D3-9506456D3735}" presName="horz2" presStyleCnt="0"/>
      <dgm:spPr/>
    </dgm:pt>
    <dgm:pt modelId="{396D74FE-F81F-4462-B94C-04E644530F48}" type="pres">
      <dgm:prSet presAssocID="{48B0E627-15D6-4104-B7D3-9506456D3735}" presName="horzSpace2" presStyleCnt="0"/>
      <dgm:spPr/>
    </dgm:pt>
    <dgm:pt modelId="{946B30FF-323B-4E45-B249-ADDE12D9C32A}" type="pres">
      <dgm:prSet presAssocID="{48B0E627-15D6-4104-B7D3-9506456D3735}" presName="tx2" presStyleLbl="revTx" presStyleIdx="1" presStyleCnt="6" custLinFactNeighborX="0" custLinFactNeighborY="920"/>
      <dgm:spPr/>
    </dgm:pt>
    <dgm:pt modelId="{36E4235B-F3F6-40EB-B619-AAC3B110CD8C}" type="pres">
      <dgm:prSet presAssocID="{48B0E627-15D6-4104-B7D3-9506456D3735}" presName="vert2" presStyleCnt="0"/>
      <dgm:spPr/>
    </dgm:pt>
    <dgm:pt modelId="{DE883DD8-C8F2-4F90-92AD-F02DD3181992}" type="pres">
      <dgm:prSet presAssocID="{48B0E627-15D6-4104-B7D3-9506456D3735}" presName="thinLine2b" presStyleLbl="callout" presStyleIdx="0" presStyleCnt="3"/>
      <dgm:spPr/>
    </dgm:pt>
    <dgm:pt modelId="{C9FE4320-8217-4CAB-AD8E-F99F92C73847}" type="pres">
      <dgm:prSet presAssocID="{48B0E627-15D6-4104-B7D3-9506456D3735}" presName="vertSpace2b" presStyleCnt="0"/>
      <dgm:spPr/>
    </dgm:pt>
    <dgm:pt modelId="{07D013B0-046F-4FBB-9E7C-0B56E9B7C387}" type="pres">
      <dgm:prSet presAssocID="{BA480511-4168-4914-A837-D35DD81DA9EF}" presName="thickLine" presStyleLbl="alignNode1" presStyleIdx="1" presStyleCnt="3"/>
      <dgm:spPr/>
    </dgm:pt>
    <dgm:pt modelId="{6CA2481F-9E21-4C41-A683-A5EF81AB3428}" type="pres">
      <dgm:prSet presAssocID="{BA480511-4168-4914-A837-D35DD81DA9EF}" presName="horz1" presStyleCnt="0"/>
      <dgm:spPr/>
    </dgm:pt>
    <dgm:pt modelId="{477DBFC3-749F-4BA0-A731-7430801F3CAD}" type="pres">
      <dgm:prSet presAssocID="{BA480511-4168-4914-A837-D35DD81DA9EF}" presName="tx1" presStyleLbl="revTx" presStyleIdx="2" presStyleCnt="6" custLinFactNeighborX="-182" custLinFactNeighborY="0"/>
      <dgm:spPr/>
    </dgm:pt>
    <dgm:pt modelId="{66FFDD6D-1D81-405E-850F-0E5C9FEE9D90}" type="pres">
      <dgm:prSet presAssocID="{BA480511-4168-4914-A837-D35DD81DA9EF}" presName="vert1" presStyleCnt="0"/>
      <dgm:spPr/>
    </dgm:pt>
    <dgm:pt modelId="{90AACB21-1E2A-4F79-825D-405333E9126E}" type="pres">
      <dgm:prSet presAssocID="{5DFC0F21-64C2-4385-A14C-6303EE1BA653}" presName="vertSpace2a" presStyleCnt="0"/>
      <dgm:spPr/>
    </dgm:pt>
    <dgm:pt modelId="{5B2EED48-7781-4C4F-811D-38F1E59F58CB}" type="pres">
      <dgm:prSet presAssocID="{5DFC0F21-64C2-4385-A14C-6303EE1BA653}" presName="horz2" presStyleCnt="0"/>
      <dgm:spPr/>
    </dgm:pt>
    <dgm:pt modelId="{72F20628-4D56-4964-88CE-E87C5B58CB6B}" type="pres">
      <dgm:prSet presAssocID="{5DFC0F21-64C2-4385-A14C-6303EE1BA653}" presName="horzSpace2" presStyleCnt="0"/>
      <dgm:spPr/>
    </dgm:pt>
    <dgm:pt modelId="{D047B01A-9C1A-4A1B-A292-7767A50D1857}" type="pres">
      <dgm:prSet presAssocID="{5DFC0F21-64C2-4385-A14C-6303EE1BA653}" presName="tx2" presStyleLbl="revTx" presStyleIdx="3" presStyleCnt="6" custLinFactNeighborX="0" custLinFactNeighborY="920"/>
      <dgm:spPr/>
    </dgm:pt>
    <dgm:pt modelId="{8B722861-55E7-484E-AD53-F631AA0226C2}" type="pres">
      <dgm:prSet presAssocID="{5DFC0F21-64C2-4385-A14C-6303EE1BA653}" presName="vert2" presStyleCnt="0"/>
      <dgm:spPr/>
    </dgm:pt>
    <dgm:pt modelId="{FDC3E9C3-4CA5-435F-81B8-EC1DB0B4E33C}" type="pres">
      <dgm:prSet presAssocID="{5DFC0F21-64C2-4385-A14C-6303EE1BA653}" presName="thinLine2b" presStyleLbl="callout" presStyleIdx="1" presStyleCnt="3"/>
      <dgm:spPr/>
    </dgm:pt>
    <dgm:pt modelId="{420B4C0D-EB73-447B-A72D-F24A98CB9BDB}" type="pres">
      <dgm:prSet presAssocID="{5DFC0F21-64C2-4385-A14C-6303EE1BA653}" presName="vertSpace2b" presStyleCnt="0"/>
      <dgm:spPr/>
    </dgm:pt>
    <dgm:pt modelId="{4ACDFC3D-2424-490A-A68D-64DCF999CAD6}" type="pres">
      <dgm:prSet presAssocID="{0A10E4E3-FA29-4DD7-ADD4-3F37CD9C24F3}" presName="thickLine" presStyleLbl="alignNode1" presStyleIdx="2" presStyleCnt="3"/>
      <dgm:spPr/>
    </dgm:pt>
    <dgm:pt modelId="{43870CA9-7E53-411B-8A99-D4BD5C2FEB21}" type="pres">
      <dgm:prSet presAssocID="{0A10E4E3-FA29-4DD7-ADD4-3F37CD9C24F3}" presName="horz1" presStyleCnt="0"/>
      <dgm:spPr/>
    </dgm:pt>
    <dgm:pt modelId="{56B8565E-098A-4BE0-8AFC-48B95F3121DE}" type="pres">
      <dgm:prSet presAssocID="{0A10E4E3-FA29-4DD7-ADD4-3F37CD9C24F3}" presName="tx1" presStyleLbl="revTx" presStyleIdx="4" presStyleCnt="6"/>
      <dgm:spPr/>
    </dgm:pt>
    <dgm:pt modelId="{706B0E11-E261-42DF-B2B2-365B3E2CC2C7}" type="pres">
      <dgm:prSet presAssocID="{0A10E4E3-FA29-4DD7-ADD4-3F37CD9C24F3}" presName="vert1" presStyleCnt="0"/>
      <dgm:spPr/>
    </dgm:pt>
    <dgm:pt modelId="{184BABF1-9F20-4222-B66E-2F16969D2B04}" type="pres">
      <dgm:prSet presAssocID="{D1E08E27-D8F8-476E-9A9F-AFB0BE753C33}" presName="vertSpace2a" presStyleCnt="0"/>
      <dgm:spPr/>
    </dgm:pt>
    <dgm:pt modelId="{A32616FB-0608-489A-8BF0-6919D52861B6}" type="pres">
      <dgm:prSet presAssocID="{D1E08E27-D8F8-476E-9A9F-AFB0BE753C33}" presName="horz2" presStyleCnt="0"/>
      <dgm:spPr/>
    </dgm:pt>
    <dgm:pt modelId="{50461D40-64A0-4121-9836-FC4C86B52954}" type="pres">
      <dgm:prSet presAssocID="{D1E08E27-D8F8-476E-9A9F-AFB0BE753C33}" presName="horzSpace2" presStyleCnt="0"/>
      <dgm:spPr/>
    </dgm:pt>
    <dgm:pt modelId="{EF1183F1-BAD1-4C55-A779-192C47064E0D}" type="pres">
      <dgm:prSet presAssocID="{D1E08E27-D8F8-476E-9A9F-AFB0BE753C33}" presName="tx2" presStyleLbl="revTx" presStyleIdx="5" presStyleCnt="6"/>
      <dgm:spPr/>
    </dgm:pt>
    <dgm:pt modelId="{D6383562-02FE-4923-8C84-40D3D4919C3A}" type="pres">
      <dgm:prSet presAssocID="{D1E08E27-D8F8-476E-9A9F-AFB0BE753C33}" presName="vert2" presStyleCnt="0"/>
      <dgm:spPr/>
    </dgm:pt>
    <dgm:pt modelId="{E7DAED41-69C2-42D9-9087-14C4ADF216AA}" type="pres">
      <dgm:prSet presAssocID="{D1E08E27-D8F8-476E-9A9F-AFB0BE753C33}" presName="thinLine2b" presStyleLbl="callout" presStyleIdx="2" presStyleCnt="3"/>
      <dgm:spPr/>
    </dgm:pt>
    <dgm:pt modelId="{8DDBC9BB-E1A4-4977-892C-0A0E0B6F6543}" type="pres">
      <dgm:prSet presAssocID="{D1E08E27-D8F8-476E-9A9F-AFB0BE753C33}" presName="vertSpace2b" presStyleCnt="0"/>
      <dgm:spPr/>
    </dgm:pt>
  </dgm:ptLst>
  <dgm:cxnLst>
    <dgm:cxn modelId="{6FF27E00-E42F-4177-A1BB-7EF9BC659B58}" srcId="{BA480511-4168-4914-A837-D35DD81DA9EF}" destId="{5DFC0F21-64C2-4385-A14C-6303EE1BA653}" srcOrd="0" destOrd="0" parTransId="{DC6750E4-A26B-49E7-8C8B-74438DAE28E7}" sibTransId="{7696A65F-968B-4692-9394-35C591D3130B}"/>
    <dgm:cxn modelId="{12D51B2C-A559-45F3-99C7-A4E2B8F1B37E}" type="presOf" srcId="{48B0E627-15D6-4104-B7D3-9506456D3735}" destId="{946B30FF-323B-4E45-B249-ADDE12D9C32A}" srcOrd="0" destOrd="0" presId="urn:microsoft.com/office/officeart/2008/layout/LinedList"/>
    <dgm:cxn modelId="{8FBFB142-1768-49BF-925A-648A3735DB99}" type="presOf" srcId="{0A10E4E3-FA29-4DD7-ADD4-3F37CD9C24F3}" destId="{56B8565E-098A-4BE0-8AFC-48B95F3121DE}" srcOrd="0" destOrd="0" presId="urn:microsoft.com/office/officeart/2008/layout/LinedList"/>
    <dgm:cxn modelId="{55160344-2E4C-4CE4-936B-FA1B1D89B4BD}" srcId="{D41DA1E1-AD9C-4656-ABDE-0833460DB8E8}" destId="{48B0E627-15D6-4104-B7D3-9506456D3735}" srcOrd="0" destOrd="0" parTransId="{2EF55E8E-0D96-459E-B078-93963BD23C59}" sibTransId="{479070CD-2BA3-4826-8404-FF5397AC045F}"/>
    <dgm:cxn modelId="{37509255-FECB-449E-BC6C-AE5BF65A6A55}" type="presOf" srcId="{BA480511-4168-4914-A837-D35DD81DA9EF}" destId="{477DBFC3-749F-4BA0-A731-7430801F3CAD}" srcOrd="0" destOrd="0" presId="urn:microsoft.com/office/officeart/2008/layout/LinedList"/>
    <dgm:cxn modelId="{70734D89-F7D4-4AB8-AC60-5F9ED38166AF}" type="presOf" srcId="{B9AB0F5C-21E2-485B-B7A4-1CB8C97B6F1D}" destId="{4ED551ED-10C3-4E49-8F9E-B75B66A609CE}" srcOrd="0" destOrd="0" presId="urn:microsoft.com/office/officeart/2008/layout/LinedList"/>
    <dgm:cxn modelId="{27525598-CA99-4B84-BD2E-7694EFCC59DE}" type="presOf" srcId="{D41DA1E1-AD9C-4656-ABDE-0833460DB8E8}" destId="{90760506-E6A6-40C0-93C9-07645A4D4168}" srcOrd="0" destOrd="0" presId="urn:microsoft.com/office/officeart/2008/layout/LinedList"/>
    <dgm:cxn modelId="{D62FEA9D-5AED-44E5-A959-B53EF38F26BD}" srcId="{B9AB0F5C-21E2-485B-B7A4-1CB8C97B6F1D}" destId="{0A10E4E3-FA29-4DD7-ADD4-3F37CD9C24F3}" srcOrd="2" destOrd="0" parTransId="{51CBF221-C780-4E93-A82F-741351E2C0A9}" sibTransId="{3FACCB81-1D82-4E62-AC62-87447D67FBCA}"/>
    <dgm:cxn modelId="{02BD65AC-7FF9-40FE-BE96-E4F518C27FC0}" type="presOf" srcId="{D1E08E27-D8F8-476E-9A9F-AFB0BE753C33}" destId="{EF1183F1-BAD1-4C55-A779-192C47064E0D}" srcOrd="0" destOrd="0" presId="urn:microsoft.com/office/officeart/2008/layout/LinedList"/>
    <dgm:cxn modelId="{E64C20B9-4206-4236-B172-3C9648F6E61D}" srcId="{B9AB0F5C-21E2-485B-B7A4-1CB8C97B6F1D}" destId="{D41DA1E1-AD9C-4656-ABDE-0833460DB8E8}" srcOrd="0" destOrd="0" parTransId="{4E35067F-2C1B-4B58-8D17-A9EEDD8A1BE5}" sibTransId="{33545F89-A1C3-4088-A1B7-2DE3D8071AF8}"/>
    <dgm:cxn modelId="{92D754B9-DCB2-479E-BCBB-DD6842EEB677}" srcId="{B9AB0F5C-21E2-485B-B7A4-1CB8C97B6F1D}" destId="{BA480511-4168-4914-A837-D35DD81DA9EF}" srcOrd="1" destOrd="0" parTransId="{8F6BE6EB-CE8B-4824-9857-E8ABBD2C1670}" sibTransId="{00A68AB2-B8E0-45D9-BF14-ABB1CE280B66}"/>
    <dgm:cxn modelId="{65FD44D4-2FD5-4C51-9D52-701A0761C17E}" type="presOf" srcId="{5DFC0F21-64C2-4385-A14C-6303EE1BA653}" destId="{D047B01A-9C1A-4A1B-A292-7767A50D1857}" srcOrd="0" destOrd="0" presId="urn:microsoft.com/office/officeart/2008/layout/LinedList"/>
    <dgm:cxn modelId="{570A3DDD-1CC9-40CA-ACA5-3122E32440C6}" srcId="{0A10E4E3-FA29-4DD7-ADD4-3F37CD9C24F3}" destId="{D1E08E27-D8F8-476E-9A9F-AFB0BE753C33}" srcOrd="0" destOrd="0" parTransId="{684E71B3-E851-47DF-B990-6F927AAA2447}" sibTransId="{BFEE36D7-0F6C-43F6-94DA-C82F59C43A1B}"/>
    <dgm:cxn modelId="{3C2F6330-0F31-44C6-85FF-DE249B20CC04}" type="presParOf" srcId="{4ED551ED-10C3-4E49-8F9E-B75B66A609CE}" destId="{1173375C-CDD2-4703-A25A-57AC4AB2A022}" srcOrd="0" destOrd="0" presId="urn:microsoft.com/office/officeart/2008/layout/LinedList"/>
    <dgm:cxn modelId="{B8A766CF-C7D3-43F3-81DC-5C127DDF7C4C}" type="presParOf" srcId="{4ED551ED-10C3-4E49-8F9E-B75B66A609CE}" destId="{AAE358EB-78E6-4307-8741-A4FF753F1C55}" srcOrd="1" destOrd="0" presId="urn:microsoft.com/office/officeart/2008/layout/LinedList"/>
    <dgm:cxn modelId="{CC37531F-91F6-498E-964D-B91A4F4E7369}" type="presParOf" srcId="{AAE358EB-78E6-4307-8741-A4FF753F1C55}" destId="{90760506-E6A6-40C0-93C9-07645A4D4168}" srcOrd="0" destOrd="0" presId="urn:microsoft.com/office/officeart/2008/layout/LinedList"/>
    <dgm:cxn modelId="{F6129289-9246-4FE3-870D-C14CDE46A2D3}" type="presParOf" srcId="{AAE358EB-78E6-4307-8741-A4FF753F1C55}" destId="{73897119-C6F2-4321-AE32-2DA20E1F97E1}" srcOrd="1" destOrd="0" presId="urn:microsoft.com/office/officeart/2008/layout/LinedList"/>
    <dgm:cxn modelId="{123C5380-2793-44E2-9C78-6AAD06C5749E}" type="presParOf" srcId="{73897119-C6F2-4321-AE32-2DA20E1F97E1}" destId="{6A2D3C7F-6C95-4272-ADC0-3721152C68A5}" srcOrd="0" destOrd="0" presId="urn:microsoft.com/office/officeart/2008/layout/LinedList"/>
    <dgm:cxn modelId="{4A470D50-CBC1-443B-A1DA-5310D51023A2}" type="presParOf" srcId="{73897119-C6F2-4321-AE32-2DA20E1F97E1}" destId="{8862FF41-98F8-409C-AE55-A4B1170DC61E}" srcOrd="1" destOrd="0" presId="urn:microsoft.com/office/officeart/2008/layout/LinedList"/>
    <dgm:cxn modelId="{94AE28C3-BF0C-409F-AD1F-EB689E919B71}" type="presParOf" srcId="{8862FF41-98F8-409C-AE55-A4B1170DC61E}" destId="{396D74FE-F81F-4462-B94C-04E644530F48}" srcOrd="0" destOrd="0" presId="urn:microsoft.com/office/officeart/2008/layout/LinedList"/>
    <dgm:cxn modelId="{A534D9E3-A449-4610-A7C7-0E125E8E843C}" type="presParOf" srcId="{8862FF41-98F8-409C-AE55-A4B1170DC61E}" destId="{946B30FF-323B-4E45-B249-ADDE12D9C32A}" srcOrd="1" destOrd="0" presId="urn:microsoft.com/office/officeart/2008/layout/LinedList"/>
    <dgm:cxn modelId="{16A88898-E17A-4137-A3AE-EE79B23823CE}" type="presParOf" srcId="{8862FF41-98F8-409C-AE55-A4B1170DC61E}" destId="{36E4235B-F3F6-40EB-B619-AAC3B110CD8C}" srcOrd="2" destOrd="0" presId="urn:microsoft.com/office/officeart/2008/layout/LinedList"/>
    <dgm:cxn modelId="{5B9B9F5C-1258-400D-8A83-6AF003204CD4}" type="presParOf" srcId="{73897119-C6F2-4321-AE32-2DA20E1F97E1}" destId="{DE883DD8-C8F2-4F90-92AD-F02DD3181992}" srcOrd="2" destOrd="0" presId="urn:microsoft.com/office/officeart/2008/layout/LinedList"/>
    <dgm:cxn modelId="{14A92982-8B34-40F6-A485-B9CDF2A14CEF}" type="presParOf" srcId="{73897119-C6F2-4321-AE32-2DA20E1F97E1}" destId="{C9FE4320-8217-4CAB-AD8E-F99F92C73847}" srcOrd="3" destOrd="0" presId="urn:microsoft.com/office/officeart/2008/layout/LinedList"/>
    <dgm:cxn modelId="{3CD6F4CB-BE8D-4AAD-BEC8-3AD862E619E8}" type="presParOf" srcId="{4ED551ED-10C3-4E49-8F9E-B75B66A609CE}" destId="{07D013B0-046F-4FBB-9E7C-0B56E9B7C387}" srcOrd="2" destOrd="0" presId="urn:microsoft.com/office/officeart/2008/layout/LinedList"/>
    <dgm:cxn modelId="{F4B684FD-7B7D-43AA-AEE1-CD9DBE6E5C22}" type="presParOf" srcId="{4ED551ED-10C3-4E49-8F9E-B75B66A609CE}" destId="{6CA2481F-9E21-4C41-A683-A5EF81AB3428}" srcOrd="3" destOrd="0" presId="urn:microsoft.com/office/officeart/2008/layout/LinedList"/>
    <dgm:cxn modelId="{CA62FE07-7A5C-47DA-AC22-7FA7BFA4046C}" type="presParOf" srcId="{6CA2481F-9E21-4C41-A683-A5EF81AB3428}" destId="{477DBFC3-749F-4BA0-A731-7430801F3CAD}" srcOrd="0" destOrd="0" presId="urn:microsoft.com/office/officeart/2008/layout/LinedList"/>
    <dgm:cxn modelId="{57D77CA2-8E73-4322-8B2E-5A9FDA99C1B2}" type="presParOf" srcId="{6CA2481F-9E21-4C41-A683-A5EF81AB3428}" destId="{66FFDD6D-1D81-405E-850F-0E5C9FEE9D90}" srcOrd="1" destOrd="0" presId="urn:microsoft.com/office/officeart/2008/layout/LinedList"/>
    <dgm:cxn modelId="{11482E45-7A33-4EE5-AFCF-9BEBC9D9F88B}" type="presParOf" srcId="{66FFDD6D-1D81-405E-850F-0E5C9FEE9D90}" destId="{90AACB21-1E2A-4F79-825D-405333E9126E}" srcOrd="0" destOrd="0" presId="urn:microsoft.com/office/officeart/2008/layout/LinedList"/>
    <dgm:cxn modelId="{6DBED848-FCE8-42C3-910B-09AFA17EC760}" type="presParOf" srcId="{66FFDD6D-1D81-405E-850F-0E5C9FEE9D90}" destId="{5B2EED48-7781-4C4F-811D-38F1E59F58CB}" srcOrd="1" destOrd="0" presId="urn:microsoft.com/office/officeart/2008/layout/LinedList"/>
    <dgm:cxn modelId="{A82FC2F2-4B7F-4911-AB82-83F7465FF106}" type="presParOf" srcId="{5B2EED48-7781-4C4F-811D-38F1E59F58CB}" destId="{72F20628-4D56-4964-88CE-E87C5B58CB6B}" srcOrd="0" destOrd="0" presId="urn:microsoft.com/office/officeart/2008/layout/LinedList"/>
    <dgm:cxn modelId="{B6AB90E6-2B40-4598-923A-368D417B20D8}" type="presParOf" srcId="{5B2EED48-7781-4C4F-811D-38F1E59F58CB}" destId="{D047B01A-9C1A-4A1B-A292-7767A50D1857}" srcOrd="1" destOrd="0" presId="urn:microsoft.com/office/officeart/2008/layout/LinedList"/>
    <dgm:cxn modelId="{FF5AC2CD-0741-436D-AAD9-5085551DB880}" type="presParOf" srcId="{5B2EED48-7781-4C4F-811D-38F1E59F58CB}" destId="{8B722861-55E7-484E-AD53-F631AA0226C2}" srcOrd="2" destOrd="0" presId="urn:microsoft.com/office/officeart/2008/layout/LinedList"/>
    <dgm:cxn modelId="{33FBF89F-E7DC-4FEC-985D-BC19E4E894D9}" type="presParOf" srcId="{66FFDD6D-1D81-405E-850F-0E5C9FEE9D90}" destId="{FDC3E9C3-4CA5-435F-81B8-EC1DB0B4E33C}" srcOrd="2" destOrd="0" presId="urn:microsoft.com/office/officeart/2008/layout/LinedList"/>
    <dgm:cxn modelId="{DC0759C2-A900-446E-B0CB-1CD0D50E9E25}" type="presParOf" srcId="{66FFDD6D-1D81-405E-850F-0E5C9FEE9D90}" destId="{420B4C0D-EB73-447B-A72D-F24A98CB9BDB}" srcOrd="3" destOrd="0" presId="urn:microsoft.com/office/officeart/2008/layout/LinedList"/>
    <dgm:cxn modelId="{86FA0A6C-C7E6-421D-B3E5-6A864BDBDE9A}" type="presParOf" srcId="{4ED551ED-10C3-4E49-8F9E-B75B66A609CE}" destId="{4ACDFC3D-2424-490A-A68D-64DCF999CAD6}" srcOrd="4" destOrd="0" presId="urn:microsoft.com/office/officeart/2008/layout/LinedList"/>
    <dgm:cxn modelId="{EE70ABB8-CE3D-4FB6-AA49-E84ED0FC79DC}" type="presParOf" srcId="{4ED551ED-10C3-4E49-8F9E-B75B66A609CE}" destId="{43870CA9-7E53-411B-8A99-D4BD5C2FEB21}" srcOrd="5" destOrd="0" presId="urn:microsoft.com/office/officeart/2008/layout/LinedList"/>
    <dgm:cxn modelId="{C2874F5D-7563-4D3E-A78F-E4154219A4B4}" type="presParOf" srcId="{43870CA9-7E53-411B-8A99-D4BD5C2FEB21}" destId="{56B8565E-098A-4BE0-8AFC-48B95F3121DE}" srcOrd="0" destOrd="0" presId="urn:microsoft.com/office/officeart/2008/layout/LinedList"/>
    <dgm:cxn modelId="{188D27D6-0128-404B-BCC0-22C489639CC3}" type="presParOf" srcId="{43870CA9-7E53-411B-8A99-D4BD5C2FEB21}" destId="{706B0E11-E261-42DF-B2B2-365B3E2CC2C7}" srcOrd="1" destOrd="0" presId="urn:microsoft.com/office/officeart/2008/layout/LinedList"/>
    <dgm:cxn modelId="{2C8877BF-AEE1-431D-B374-9119B0505939}" type="presParOf" srcId="{706B0E11-E261-42DF-B2B2-365B3E2CC2C7}" destId="{184BABF1-9F20-4222-B66E-2F16969D2B04}" srcOrd="0" destOrd="0" presId="urn:microsoft.com/office/officeart/2008/layout/LinedList"/>
    <dgm:cxn modelId="{FDC7A56F-75F3-4EE4-BB84-7A7D3162F137}" type="presParOf" srcId="{706B0E11-E261-42DF-B2B2-365B3E2CC2C7}" destId="{A32616FB-0608-489A-8BF0-6919D52861B6}" srcOrd="1" destOrd="0" presId="urn:microsoft.com/office/officeart/2008/layout/LinedList"/>
    <dgm:cxn modelId="{F2F97330-C7FD-456A-9B26-0097230073F1}" type="presParOf" srcId="{A32616FB-0608-489A-8BF0-6919D52861B6}" destId="{50461D40-64A0-4121-9836-FC4C86B52954}" srcOrd="0" destOrd="0" presId="urn:microsoft.com/office/officeart/2008/layout/LinedList"/>
    <dgm:cxn modelId="{7EA1A119-F0F1-40D9-B5D5-4D54973F8C14}" type="presParOf" srcId="{A32616FB-0608-489A-8BF0-6919D52861B6}" destId="{EF1183F1-BAD1-4C55-A779-192C47064E0D}" srcOrd="1" destOrd="0" presId="urn:microsoft.com/office/officeart/2008/layout/LinedList"/>
    <dgm:cxn modelId="{3A9AB867-3DDF-483B-816B-726B7496A53A}" type="presParOf" srcId="{A32616FB-0608-489A-8BF0-6919D52861B6}" destId="{D6383562-02FE-4923-8C84-40D3D4919C3A}" srcOrd="2" destOrd="0" presId="urn:microsoft.com/office/officeart/2008/layout/LinedList"/>
    <dgm:cxn modelId="{F2E20226-0FFF-4638-B2BC-A6C328FCCC11}" type="presParOf" srcId="{706B0E11-E261-42DF-B2B2-365B3E2CC2C7}" destId="{E7DAED41-69C2-42D9-9087-14C4ADF216AA}" srcOrd="2" destOrd="0" presId="urn:microsoft.com/office/officeart/2008/layout/LinedList"/>
    <dgm:cxn modelId="{0D2AFD29-1342-4E1B-B503-E7B51CD7B455}" type="presParOf" srcId="{706B0E11-E261-42DF-B2B2-365B3E2CC2C7}" destId="{8DDBC9BB-E1A4-4977-892C-0A0E0B6F6543}" srcOrd="3"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7F1D99B3-BED4-4A07-A163-20E9D470359C}" type="doc">
      <dgm:prSet loTypeId="urn:microsoft.com/office/officeart/2008/layout/LinedList" loCatId="list" qsTypeId="urn:microsoft.com/office/officeart/2005/8/quickstyle/simple1" qsCatId="simple" csTypeId="urn:microsoft.com/office/officeart/2005/8/colors/accent1_2" csCatId="accent1" phldr="1"/>
      <dgm:spPr/>
      <dgm:t>
        <a:bodyPr/>
        <a:lstStyle/>
        <a:p>
          <a:endParaRPr lang="zh-CN" altLang="en-US"/>
        </a:p>
      </dgm:t>
    </dgm:pt>
    <dgm:pt modelId="{7B86134C-40CE-448A-8ACA-1C504BA7D96F}">
      <dgm:prSet phldrT="[文本]" custT="1"/>
      <dgm:spPr/>
      <dgm:t>
        <a:bodyPr/>
        <a:lstStyle/>
        <a:p>
          <a:r>
            <a:rPr lang="zh-CN" altLang="en-US" sz="2400" b="1" dirty="0">
              <a:solidFill>
                <a:srgbClr val="0070C0"/>
              </a:solidFill>
            </a:rPr>
            <a:t>（一）科学性原则</a:t>
          </a:r>
        </a:p>
      </dgm:t>
    </dgm:pt>
    <dgm:pt modelId="{9939FC4D-BA1F-4224-992C-A6EB29683861}" type="parTrans" cxnId="{C763973C-56AE-4D20-AC41-6D674356001A}">
      <dgm:prSet/>
      <dgm:spPr/>
      <dgm:t>
        <a:bodyPr/>
        <a:lstStyle/>
        <a:p>
          <a:endParaRPr lang="zh-CN" altLang="en-US"/>
        </a:p>
      </dgm:t>
    </dgm:pt>
    <dgm:pt modelId="{6D7F7CAF-2804-4BC5-A240-0AE0140B1F68}" type="sibTrans" cxnId="{C763973C-56AE-4D20-AC41-6D674356001A}">
      <dgm:prSet/>
      <dgm:spPr/>
      <dgm:t>
        <a:bodyPr/>
        <a:lstStyle/>
        <a:p>
          <a:endParaRPr lang="zh-CN" altLang="en-US"/>
        </a:p>
      </dgm:t>
    </dgm:pt>
    <dgm:pt modelId="{F78F4DEF-8201-4BFD-A158-B2FE3F61FE1A}">
      <dgm:prSet custT="1"/>
      <dgm:spPr/>
      <dgm:t>
        <a:bodyPr/>
        <a:lstStyle/>
        <a:p>
          <a:r>
            <a:rPr lang="zh-CN" altLang="en-US" sz="2000" dirty="0"/>
            <a:t>作为一种提问题的方案，其基本点首先会放在检验答辩者对基础知识、基本理论及党的路线、方针和政策应用的正确性上；其次，检验答辩者从理论与实践的结合上阐述问题的贴切性、严密性；再次，检验答辩者理论联系实际的能力；最后，检验答辩者所用理性思维方法的规范性。</a:t>
          </a:r>
          <a:endParaRPr lang="en-US" altLang="zh-CN" sz="2000" dirty="0"/>
        </a:p>
      </dgm:t>
    </dgm:pt>
    <dgm:pt modelId="{2177F53E-7863-4431-BD36-2B93E2C8971C}" type="parTrans" cxnId="{7B168A4C-3FBC-4C9E-BB5C-1BC7AE9F673F}">
      <dgm:prSet/>
      <dgm:spPr/>
      <dgm:t>
        <a:bodyPr/>
        <a:lstStyle/>
        <a:p>
          <a:endParaRPr lang="zh-CN" altLang="en-US"/>
        </a:p>
      </dgm:t>
    </dgm:pt>
    <dgm:pt modelId="{F5CDAAE5-83A8-4AE8-A617-D18CA1D6D838}" type="sibTrans" cxnId="{7B168A4C-3FBC-4C9E-BB5C-1BC7AE9F673F}">
      <dgm:prSet/>
      <dgm:spPr/>
      <dgm:t>
        <a:bodyPr/>
        <a:lstStyle/>
        <a:p>
          <a:endParaRPr lang="zh-CN" altLang="en-US"/>
        </a:p>
      </dgm:t>
    </dgm:pt>
    <dgm:pt modelId="{35E32A4B-1A72-4BB3-9BAF-EBB4D60C4ED8}">
      <dgm:prSet custT="1"/>
      <dgm:spPr/>
      <dgm:t>
        <a:bodyPr/>
        <a:lstStyle/>
        <a:p>
          <a:r>
            <a:rPr lang="zh-CN" altLang="en-US" sz="2400" b="1" dirty="0">
              <a:solidFill>
                <a:srgbClr val="0070C0"/>
              </a:solidFill>
            </a:rPr>
            <a:t>（二）适应性原则</a:t>
          </a:r>
        </a:p>
      </dgm:t>
    </dgm:pt>
    <dgm:pt modelId="{F04EB563-28D0-41F4-96E4-1DFF3B3B0C07}" type="parTrans" cxnId="{247E94D7-A80C-4038-8551-D9991A4F4D7F}">
      <dgm:prSet/>
      <dgm:spPr/>
      <dgm:t>
        <a:bodyPr/>
        <a:lstStyle/>
        <a:p>
          <a:endParaRPr lang="zh-CN" altLang="en-US"/>
        </a:p>
      </dgm:t>
    </dgm:pt>
    <dgm:pt modelId="{64A3CA28-1265-4033-96DA-8EA94961536F}" type="sibTrans" cxnId="{247E94D7-A80C-4038-8551-D9991A4F4D7F}">
      <dgm:prSet/>
      <dgm:spPr/>
      <dgm:t>
        <a:bodyPr/>
        <a:lstStyle/>
        <a:p>
          <a:endParaRPr lang="zh-CN" altLang="en-US"/>
        </a:p>
      </dgm:t>
    </dgm:pt>
    <dgm:pt modelId="{C93E5855-BB3C-466D-A463-F627D031E204}">
      <dgm:prSet custT="1"/>
      <dgm:spPr/>
      <dgm:t>
        <a:bodyPr/>
        <a:lstStyle/>
        <a:p>
          <a:r>
            <a:rPr lang="zh-CN" altLang="en-US" sz="2000" dirty="0"/>
            <a:t>在答辩过程中，答辩委员会应该灵活应对各种情况，确保答辩过程既严谨又人性化，同时适应不同学科、不同层次的教育要求。</a:t>
          </a:r>
          <a:endParaRPr lang="en-US" altLang="zh-CN" sz="2000" dirty="0"/>
        </a:p>
        <a:p>
          <a:r>
            <a:rPr lang="zh-CN" altLang="en-US" sz="2000" dirty="0"/>
            <a:t>（</a:t>
          </a:r>
          <a:r>
            <a:rPr lang="en-US" altLang="zh-CN" sz="2000" dirty="0"/>
            <a:t>1</a:t>
          </a:r>
          <a:r>
            <a:rPr lang="zh-CN" altLang="en-US" sz="2000" dirty="0"/>
            <a:t>）深浅适中，难易搭配；（</a:t>
          </a:r>
          <a:r>
            <a:rPr lang="en-US" altLang="zh-CN" sz="2000" dirty="0"/>
            <a:t>2</a:t>
          </a:r>
          <a:r>
            <a:rPr lang="zh-CN" altLang="en-US" sz="2000" dirty="0"/>
            <a:t>）个性化考量。</a:t>
          </a:r>
          <a:endParaRPr lang="en-US" altLang="zh-CN" sz="2000" dirty="0"/>
        </a:p>
      </dgm:t>
    </dgm:pt>
    <dgm:pt modelId="{A22D1221-EE38-4408-BBC2-6082D5F74156}" type="parTrans" cxnId="{74CEA621-50B3-4E7A-8C1A-2F468D17FEB3}">
      <dgm:prSet/>
      <dgm:spPr/>
      <dgm:t>
        <a:bodyPr/>
        <a:lstStyle/>
        <a:p>
          <a:endParaRPr lang="zh-CN" altLang="en-US"/>
        </a:p>
      </dgm:t>
    </dgm:pt>
    <dgm:pt modelId="{5AAB05CF-9099-475B-AD09-20940A2B1FA9}" type="sibTrans" cxnId="{74CEA621-50B3-4E7A-8C1A-2F468D17FEB3}">
      <dgm:prSet/>
      <dgm:spPr/>
      <dgm:t>
        <a:bodyPr/>
        <a:lstStyle/>
        <a:p>
          <a:endParaRPr lang="zh-CN" altLang="en-US"/>
        </a:p>
      </dgm:t>
    </dgm:pt>
    <dgm:pt modelId="{C4282F8F-97ED-466E-89A6-E43D7853D45F}">
      <dgm:prSet custT="1"/>
      <dgm:spPr/>
      <dgm:t>
        <a:bodyPr/>
        <a:lstStyle/>
        <a:p>
          <a:r>
            <a:rPr lang="zh-CN" altLang="en-US" sz="2400" b="1" kern="1200" dirty="0">
              <a:solidFill>
                <a:srgbClr val="0070C0"/>
              </a:solidFill>
              <a:latin typeface="Arial"/>
              <a:ea typeface="微软雅黑"/>
              <a:cs typeface="+mn-cs"/>
            </a:rPr>
            <a:t>（三）问题有难易坡度差异</a:t>
          </a:r>
          <a:endParaRPr lang="en-US" altLang="zh-CN" sz="2400" b="1" kern="1200" dirty="0">
            <a:solidFill>
              <a:srgbClr val="0070C0"/>
            </a:solidFill>
            <a:latin typeface="Arial"/>
            <a:ea typeface="微软雅黑"/>
            <a:cs typeface="+mn-cs"/>
          </a:endParaRPr>
        </a:p>
      </dgm:t>
    </dgm:pt>
    <dgm:pt modelId="{84C55920-8D74-41C4-8082-59B90FDE58CA}" type="parTrans" cxnId="{27A0D936-F1B4-466D-A9CB-ADF2A1CE49C7}">
      <dgm:prSet/>
      <dgm:spPr/>
      <dgm:t>
        <a:bodyPr/>
        <a:lstStyle/>
        <a:p>
          <a:endParaRPr lang="zh-CN" altLang="en-US"/>
        </a:p>
      </dgm:t>
    </dgm:pt>
    <dgm:pt modelId="{FA2D4F8A-8C65-4C67-B380-37F6BA756B23}" type="sibTrans" cxnId="{27A0D936-F1B4-466D-A9CB-ADF2A1CE49C7}">
      <dgm:prSet/>
      <dgm:spPr/>
      <dgm:t>
        <a:bodyPr/>
        <a:lstStyle/>
        <a:p>
          <a:endParaRPr lang="zh-CN" altLang="en-US"/>
        </a:p>
      </dgm:t>
    </dgm:pt>
    <dgm:pt modelId="{770C70B7-34E7-415A-B0E2-5B955689DFAB}">
      <dgm:prSet custT="1"/>
      <dgm:spPr/>
      <dgm:t>
        <a:bodyPr/>
        <a:lstStyle/>
        <a:p>
          <a:r>
            <a:rPr lang="zh-CN" altLang="en-US" sz="2000" kern="1200" dirty="0">
              <a:solidFill>
                <a:srgbClr val="2F2F2F">
                  <a:hueOff val="0"/>
                  <a:satOff val="0"/>
                  <a:lumOff val="0"/>
                  <a:alphaOff val="0"/>
                </a:srgbClr>
              </a:solidFill>
              <a:latin typeface="Arial"/>
              <a:ea typeface="微软雅黑"/>
              <a:cs typeface="+mn-cs"/>
            </a:rPr>
            <a:t>提问一般会围绕毕业论文（设计）所涉范围进行，不会离题过远。要提的问题一般按先易后难的次序排列，逐步深入，便于答辩者回答。</a:t>
          </a:r>
        </a:p>
      </dgm:t>
    </dgm:pt>
    <dgm:pt modelId="{DDA915CD-AC97-484D-9C7C-4063E90959D0}" type="parTrans" cxnId="{38A998CA-A22A-4B33-8E17-C4F1A41CBDAA}">
      <dgm:prSet/>
      <dgm:spPr/>
      <dgm:t>
        <a:bodyPr/>
        <a:lstStyle/>
        <a:p>
          <a:endParaRPr lang="zh-CN" altLang="en-US"/>
        </a:p>
      </dgm:t>
    </dgm:pt>
    <dgm:pt modelId="{172E12C7-5B97-4D57-A7E6-72E28FD79C06}" type="sibTrans" cxnId="{38A998CA-A22A-4B33-8E17-C4F1A41CBDAA}">
      <dgm:prSet/>
      <dgm:spPr/>
      <dgm:t>
        <a:bodyPr/>
        <a:lstStyle/>
        <a:p>
          <a:endParaRPr lang="zh-CN" altLang="en-US"/>
        </a:p>
      </dgm:t>
    </dgm:pt>
    <dgm:pt modelId="{361E0899-1DB2-4380-AABA-B2D5CA53BBD4}" type="pres">
      <dgm:prSet presAssocID="{7F1D99B3-BED4-4A07-A163-20E9D470359C}" presName="vert0" presStyleCnt="0">
        <dgm:presLayoutVars>
          <dgm:dir/>
          <dgm:animOne val="branch"/>
          <dgm:animLvl val="lvl"/>
        </dgm:presLayoutVars>
      </dgm:prSet>
      <dgm:spPr/>
    </dgm:pt>
    <dgm:pt modelId="{4177D04B-1AF1-4500-9988-BA9432BB4FEB}" type="pres">
      <dgm:prSet presAssocID="{7B86134C-40CE-448A-8ACA-1C504BA7D96F}" presName="thickLine" presStyleLbl="alignNode1" presStyleIdx="0" presStyleCnt="3"/>
      <dgm:spPr/>
    </dgm:pt>
    <dgm:pt modelId="{E75A55F6-2659-47C3-B6E0-259B62CC290E}" type="pres">
      <dgm:prSet presAssocID="{7B86134C-40CE-448A-8ACA-1C504BA7D96F}" presName="horz1" presStyleCnt="0"/>
      <dgm:spPr/>
    </dgm:pt>
    <dgm:pt modelId="{A6E6CDF6-FC30-4495-BD03-9B45D0B7BF47}" type="pres">
      <dgm:prSet presAssocID="{7B86134C-40CE-448A-8ACA-1C504BA7D96F}" presName="tx1" presStyleLbl="revTx" presStyleIdx="0" presStyleCnt="6"/>
      <dgm:spPr/>
    </dgm:pt>
    <dgm:pt modelId="{6EE70AC4-1BDB-4A8F-8437-EE25D57DD9E6}" type="pres">
      <dgm:prSet presAssocID="{7B86134C-40CE-448A-8ACA-1C504BA7D96F}" presName="vert1" presStyleCnt="0"/>
      <dgm:spPr/>
    </dgm:pt>
    <dgm:pt modelId="{A1D581A3-9FD1-4BD7-9BD1-C8F3B202C0FC}" type="pres">
      <dgm:prSet presAssocID="{F78F4DEF-8201-4BFD-A158-B2FE3F61FE1A}" presName="vertSpace2a" presStyleCnt="0"/>
      <dgm:spPr/>
    </dgm:pt>
    <dgm:pt modelId="{6528DABE-06D5-4E25-885B-FABFBEEEEE7E}" type="pres">
      <dgm:prSet presAssocID="{F78F4DEF-8201-4BFD-A158-B2FE3F61FE1A}" presName="horz2" presStyleCnt="0"/>
      <dgm:spPr/>
    </dgm:pt>
    <dgm:pt modelId="{6582353D-821D-4E4B-83DF-0009E027F410}" type="pres">
      <dgm:prSet presAssocID="{F78F4DEF-8201-4BFD-A158-B2FE3F61FE1A}" presName="horzSpace2" presStyleCnt="0"/>
      <dgm:spPr/>
    </dgm:pt>
    <dgm:pt modelId="{9666B192-73A0-490B-A438-16F8C0A2C8F0}" type="pres">
      <dgm:prSet presAssocID="{F78F4DEF-8201-4BFD-A158-B2FE3F61FE1A}" presName="tx2" presStyleLbl="revTx" presStyleIdx="1" presStyleCnt="6"/>
      <dgm:spPr/>
    </dgm:pt>
    <dgm:pt modelId="{83A0D74C-3EA8-462A-9EC4-97D054C15E89}" type="pres">
      <dgm:prSet presAssocID="{F78F4DEF-8201-4BFD-A158-B2FE3F61FE1A}" presName="vert2" presStyleCnt="0"/>
      <dgm:spPr/>
    </dgm:pt>
    <dgm:pt modelId="{038D7882-43B2-4727-BC7E-4270BAD469FF}" type="pres">
      <dgm:prSet presAssocID="{F78F4DEF-8201-4BFD-A158-B2FE3F61FE1A}" presName="thinLine2b" presStyleLbl="callout" presStyleIdx="0" presStyleCnt="3"/>
      <dgm:spPr/>
    </dgm:pt>
    <dgm:pt modelId="{1FB8094A-1D8D-40AF-9C01-9AD2333A8183}" type="pres">
      <dgm:prSet presAssocID="{F78F4DEF-8201-4BFD-A158-B2FE3F61FE1A}" presName="vertSpace2b" presStyleCnt="0"/>
      <dgm:spPr/>
    </dgm:pt>
    <dgm:pt modelId="{E60BB225-B13B-459C-B805-4A2D0FC7FDAD}" type="pres">
      <dgm:prSet presAssocID="{35E32A4B-1A72-4BB3-9BAF-EBB4D60C4ED8}" presName="thickLine" presStyleLbl="alignNode1" presStyleIdx="1" presStyleCnt="3"/>
      <dgm:spPr/>
    </dgm:pt>
    <dgm:pt modelId="{9EC34FEB-451D-4B15-B3C6-04A8B721615D}" type="pres">
      <dgm:prSet presAssocID="{35E32A4B-1A72-4BB3-9BAF-EBB4D60C4ED8}" presName="horz1" presStyleCnt="0"/>
      <dgm:spPr/>
    </dgm:pt>
    <dgm:pt modelId="{8BB54B9A-A769-478D-9FFD-A93EAE931067}" type="pres">
      <dgm:prSet presAssocID="{35E32A4B-1A72-4BB3-9BAF-EBB4D60C4ED8}" presName="tx1" presStyleLbl="revTx" presStyleIdx="2" presStyleCnt="6"/>
      <dgm:spPr/>
    </dgm:pt>
    <dgm:pt modelId="{52A29EE8-4FF3-434F-8696-56147CBFB546}" type="pres">
      <dgm:prSet presAssocID="{35E32A4B-1A72-4BB3-9BAF-EBB4D60C4ED8}" presName="vert1" presStyleCnt="0"/>
      <dgm:spPr/>
    </dgm:pt>
    <dgm:pt modelId="{44CF77C3-E203-46A7-81E1-DF26EF5721FC}" type="pres">
      <dgm:prSet presAssocID="{C93E5855-BB3C-466D-A463-F627D031E204}" presName="vertSpace2a" presStyleCnt="0"/>
      <dgm:spPr/>
    </dgm:pt>
    <dgm:pt modelId="{75466F88-5963-4880-9D2A-07A291EE9EAE}" type="pres">
      <dgm:prSet presAssocID="{C93E5855-BB3C-466D-A463-F627D031E204}" presName="horz2" presStyleCnt="0"/>
      <dgm:spPr/>
    </dgm:pt>
    <dgm:pt modelId="{A01502A5-FB83-4F2C-97C9-2B7AF4E5FB08}" type="pres">
      <dgm:prSet presAssocID="{C93E5855-BB3C-466D-A463-F627D031E204}" presName="horzSpace2" presStyleCnt="0"/>
      <dgm:spPr/>
    </dgm:pt>
    <dgm:pt modelId="{49F0D521-2F52-488D-8664-319BC3CB503B}" type="pres">
      <dgm:prSet presAssocID="{C93E5855-BB3C-466D-A463-F627D031E204}" presName="tx2" presStyleLbl="revTx" presStyleIdx="3" presStyleCnt="6"/>
      <dgm:spPr/>
    </dgm:pt>
    <dgm:pt modelId="{F2C823B4-13B3-4714-8753-ADDF2FA09DF6}" type="pres">
      <dgm:prSet presAssocID="{C93E5855-BB3C-466D-A463-F627D031E204}" presName="vert2" presStyleCnt="0"/>
      <dgm:spPr/>
    </dgm:pt>
    <dgm:pt modelId="{0A281A7C-3633-4BFF-89FD-437BB3C2ACC5}" type="pres">
      <dgm:prSet presAssocID="{C93E5855-BB3C-466D-A463-F627D031E204}" presName="thinLine2b" presStyleLbl="callout" presStyleIdx="1" presStyleCnt="3"/>
      <dgm:spPr/>
    </dgm:pt>
    <dgm:pt modelId="{E6E624F1-9F8A-4ACB-ABCC-CC01C1AC366F}" type="pres">
      <dgm:prSet presAssocID="{C93E5855-BB3C-466D-A463-F627D031E204}" presName="vertSpace2b" presStyleCnt="0"/>
      <dgm:spPr/>
    </dgm:pt>
    <dgm:pt modelId="{FB590B3A-05BB-4D27-AFE3-D21238548CC3}" type="pres">
      <dgm:prSet presAssocID="{C4282F8F-97ED-466E-89A6-E43D7853D45F}" presName="thickLine" presStyleLbl="alignNode1" presStyleIdx="2" presStyleCnt="3"/>
      <dgm:spPr/>
    </dgm:pt>
    <dgm:pt modelId="{C1337871-B51F-4606-AB35-4D28D4A28ED2}" type="pres">
      <dgm:prSet presAssocID="{C4282F8F-97ED-466E-89A6-E43D7853D45F}" presName="horz1" presStyleCnt="0"/>
      <dgm:spPr/>
    </dgm:pt>
    <dgm:pt modelId="{A16F2500-69DF-487A-B898-0A2C166079E5}" type="pres">
      <dgm:prSet presAssocID="{C4282F8F-97ED-466E-89A6-E43D7853D45F}" presName="tx1" presStyleLbl="revTx" presStyleIdx="4" presStyleCnt="6"/>
      <dgm:spPr/>
    </dgm:pt>
    <dgm:pt modelId="{D1201129-084D-4CBE-A868-86F97BDA6A9D}" type="pres">
      <dgm:prSet presAssocID="{C4282F8F-97ED-466E-89A6-E43D7853D45F}" presName="vert1" presStyleCnt="0"/>
      <dgm:spPr/>
    </dgm:pt>
    <dgm:pt modelId="{CAE9D291-B2BE-4E33-9AD8-AED566D0003C}" type="pres">
      <dgm:prSet presAssocID="{770C70B7-34E7-415A-B0E2-5B955689DFAB}" presName="vertSpace2a" presStyleCnt="0"/>
      <dgm:spPr/>
    </dgm:pt>
    <dgm:pt modelId="{15B9F553-9FA7-446A-A7A5-126EC34A4B89}" type="pres">
      <dgm:prSet presAssocID="{770C70B7-34E7-415A-B0E2-5B955689DFAB}" presName="horz2" presStyleCnt="0"/>
      <dgm:spPr/>
    </dgm:pt>
    <dgm:pt modelId="{D5DBB4F9-08F6-4CA3-9B93-B9D0C6ACE42C}" type="pres">
      <dgm:prSet presAssocID="{770C70B7-34E7-415A-B0E2-5B955689DFAB}" presName="horzSpace2" presStyleCnt="0"/>
      <dgm:spPr/>
    </dgm:pt>
    <dgm:pt modelId="{119715BC-F91C-455F-BE25-EBEC378707DC}" type="pres">
      <dgm:prSet presAssocID="{770C70B7-34E7-415A-B0E2-5B955689DFAB}" presName="tx2" presStyleLbl="revTx" presStyleIdx="5" presStyleCnt="6"/>
      <dgm:spPr/>
    </dgm:pt>
    <dgm:pt modelId="{8B6045DC-D39B-4B81-8C53-FFFFAFFCE7F5}" type="pres">
      <dgm:prSet presAssocID="{770C70B7-34E7-415A-B0E2-5B955689DFAB}" presName="vert2" presStyleCnt="0"/>
      <dgm:spPr/>
    </dgm:pt>
    <dgm:pt modelId="{187FECA8-A05B-4962-8446-A36D0817B305}" type="pres">
      <dgm:prSet presAssocID="{770C70B7-34E7-415A-B0E2-5B955689DFAB}" presName="thinLine2b" presStyleLbl="callout" presStyleIdx="2" presStyleCnt="3"/>
      <dgm:spPr/>
    </dgm:pt>
    <dgm:pt modelId="{A4F94E78-C89F-472D-BC82-1B3C02217ABC}" type="pres">
      <dgm:prSet presAssocID="{770C70B7-34E7-415A-B0E2-5B955689DFAB}" presName="vertSpace2b" presStyleCnt="0"/>
      <dgm:spPr/>
    </dgm:pt>
  </dgm:ptLst>
  <dgm:cxnLst>
    <dgm:cxn modelId="{23ADAF02-10CB-425B-B3BC-FF0282D3C28D}" type="presOf" srcId="{C93E5855-BB3C-466D-A463-F627D031E204}" destId="{49F0D521-2F52-488D-8664-319BC3CB503B}" srcOrd="0" destOrd="0" presId="urn:microsoft.com/office/officeart/2008/layout/LinedList"/>
    <dgm:cxn modelId="{74CEA621-50B3-4E7A-8C1A-2F468D17FEB3}" srcId="{35E32A4B-1A72-4BB3-9BAF-EBB4D60C4ED8}" destId="{C93E5855-BB3C-466D-A463-F627D031E204}" srcOrd="0" destOrd="0" parTransId="{A22D1221-EE38-4408-BBC2-6082D5F74156}" sibTransId="{5AAB05CF-9099-475B-AD09-20940A2B1FA9}"/>
    <dgm:cxn modelId="{27A0D936-F1B4-466D-A9CB-ADF2A1CE49C7}" srcId="{7F1D99B3-BED4-4A07-A163-20E9D470359C}" destId="{C4282F8F-97ED-466E-89A6-E43D7853D45F}" srcOrd="2" destOrd="0" parTransId="{84C55920-8D74-41C4-8082-59B90FDE58CA}" sibTransId="{FA2D4F8A-8C65-4C67-B380-37F6BA756B23}"/>
    <dgm:cxn modelId="{F8A14739-F288-45ED-8469-76A9B4932DCD}" type="presOf" srcId="{C4282F8F-97ED-466E-89A6-E43D7853D45F}" destId="{A16F2500-69DF-487A-B898-0A2C166079E5}" srcOrd="0" destOrd="0" presId="urn:microsoft.com/office/officeart/2008/layout/LinedList"/>
    <dgm:cxn modelId="{C763973C-56AE-4D20-AC41-6D674356001A}" srcId="{7F1D99B3-BED4-4A07-A163-20E9D470359C}" destId="{7B86134C-40CE-448A-8ACA-1C504BA7D96F}" srcOrd="0" destOrd="0" parTransId="{9939FC4D-BA1F-4224-992C-A6EB29683861}" sibTransId="{6D7F7CAF-2804-4BC5-A240-0AE0140B1F68}"/>
    <dgm:cxn modelId="{1220245E-BD29-4150-A052-B9E7B31E91C2}" type="presOf" srcId="{770C70B7-34E7-415A-B0E2-5B955689DFAB}" destId="{119715BC-F91C-455F-BE25-EBEC378707DC}" srcOrd="0" destOrd="0" presId="urn:microsoft.com/office/officeart/2008/layout/LinedList"/>
    <dgm:cxn modelId="{7B168A4C-3FBC-4C9E-BB5C-1BC7AE9F673F}" srcId="{7B86134C-40CE-448A-8ACA-1C504BA7D96F}" destId="{F78F4DEF-8201-4BFD-A158-B2FE3F61FE1A}" srcOrd="0" destOrd="0" parTransId="{2177F53E-7863-4431-BD36-2B93E2C8971C}" sibTransId="{F5CDAAE5-83A8-4AE8-A617-D18CA1D6D838}"/>
    <dgm:cxn modelId="{358CD56F-F957-4C18-AA8D-882885BBEB49}" type="presOf" srcId="{7F1D99B3-BED4-4A07-A163-20E9D470359C}" destId="{361E0899-1DB2-4380-AABA-B2D5CA53BBD4}" srcOrd="0" destOrd="0" presId="urn:microsoft.com/office/officeart/2008/layout/LinedList"/>
    <dgm:cxn modelId="{4D2938C2-EDDE-477E-A878-FDA5F593CDD7}" type="presOf" srcId="{F78F4DEF-8201-4BFD-A158-B2FE3F61FE1A}" destId="{9666B192-73A0-490B-A438-16F8C0A2C8F0}" srcOrd="0" destOrd="0" presId="urn:microsoft.com/office/officeart/2008/layout/LinedList"/>
    <dgm:cxn modelId="{38A998CA-A22A-4B33-8E17-C4F1A41CBDAA}" srcId="{C4282F8F-97ED-466E-89A6-E43D7853D45F}" destId="{770C70B7-34E7-415A-B0E2-5B955689DFAB}" srcOrd="0" destOrd="0" parTransId="{DDA915CD-AC97-484D-9C7C-4063E90959D0}" sibTransId="{172E12C7-5B97-4D57-A7E6-72E28FD79C06}"/>
    <dgm:cxn modelId="{909256D7-E4D3-4C70-AEC3-36F0213A30E0}" type="presOf" srcId="{35E32A4B-1A72-4BB3-9BAF-EBB4D60C4ED8}" destId="{8BB54B9A-A769-478D-9FFD-A93EAE931067}" srcOrd="0" destOrd="0" presId="urn:microsoft.com/office/officeart/2008/layout/LinedList"/>
    <dgm:cxn modelId="{247E94D7-A80C-4038-8551-D9991A4F4D7F}" srcId="{7F1D99B3-BED4-4A07-A163-20E9D470359C}" destId="{35E32A4B-1A72-4BB3-9BAF-EBB4D60C4ED8}" srcOrd="1" destOrd="0" parTransId="{F04EB563-28D0-41F4-96E4-1DFF3B3B0C07}" sibTransId="{64A3CA28-1265-4033-96DA-8EA94961536F}"/>
    <dgm:cxn modelId="{254C61DF-7F9F-411B-A175-2C1A7041AD9C}" type="presOf" srcId="{7B86134C-40CE-448A-8ACA-1C504BA7D96F}" destId="{A6E6CDF6-FC30-4495-BD03-9B45D0B7BF47}" srcOrd="0" destOrd="0" presId="urn:microsoft.com/office/officeart/2008/layout/LinedList"/>
    <dgm:cxn modelId="{66A68091-2AE8-4CDD-88F3-60A42AB7A926}" type="presParOf" srcId="{361E0899-1DB2-4380-AABA-B2D5CA53BBD4}" destId="{4177D04B-1AF1-4500-9988-BA9432BB4FEB}" srcOrd="0" destOrd="0" presId="urn:microsoft.com/office/officeart/2008/layout/LinedList"/>
    <dgm:cxn modelId="{259DC8DF-094C-480E-BD70-19BF67AC9DD2}" type="presParOf" srcId="{361E0899-1DB2-4380-AABA-B2D5CA53BBD4}" destId="{E75A55F6-2659-47C3-B6E0-259B62CC290E}" srcOrd="1" destOrd="0" presId="urn:microsoft.com/office/officeart/2008/layout/LinedList"/>
    <dgm:cxn modelId="{FFDFD1DC-0498-45CA-A589-D6E322EAFD29}" type="presParOf" srcId="{E75A55F6-2659-47C3-B6E0-259B62CC290E}" destId="{A6E6CDF6-FC30-4495-BD03-9B45D0B7BF47}" srcOrd="0" destOrd="0" presId="urn:microsoft.com/office/officeart/2008/layout/LinedList"/>
    <dgm:cxn modelId="{BFBF2C4C-A4D5-40C1-B086-02C3CB7013BE}" type="presParOf" srcId="{E75A55F6-2659-47C3-B6E0-259B62CC290E}" destId="{6EE70AC4-1BDB-4A8F-8437-EE25D57DD9E6}" srcOrd="1" destOrd="0" presId="urn:microsoft.com/office/officeart/2008/layout/LinedList"/>
    <dgm:cxn modelId="{1E324F1B-213F-47FF-A8CD-6AFF5118FD2F}" type="presParOf" srcId="{6EE70AC4-1BDB-4A8F-8437-EE25D57DD9E6}" destId="{A1D581A3-9FD1-4BD7-9BD1-C8F3B202C0FC}" srcOrd="0" destOrd="0" presId="urn:microsoft.com/office/officeart/2008/layout/LinedList"/>
    <dgm:cxn modelId="{642CC331-D774-43C0-AEAF-901B12221E6A}" type="presParOf" srcId="{6EE70AC4-1BDB-4A8F-8437-EE25D57DD9E6}" destId="{6528DABE-06D5-4E25-885B-FABFBEEEEE7E}" srcOrd="1" destOrd="0" presId="urn:microsoft.com/office/officeart/2008/layout/LinedList"/>
    <dgm:cxn modelId="{EB0BDC63-57B7-4669-BB14-D576F241F6E3}" type="presParOf" srcId="{6528DABE-06D5-4E25-885B-FABFBEEEEE7E}" destId="{6582353D-821D-4E4B-83DF-0009E027F410}" srcOrd="0" destOrd="0" presId="urn:microsoft.com/office/officeart/2008/layout/LinedList"/>
    <dgm:cxn modelId="{F4A3B08B-876E-4308-9A4A-302B21E0CBEC}" type="presParOf" srcId="{6528DABE-06D5-4E25-885B-FABFBEEEEE7E}" destId="{9666B192-73A0-490B-A438-16F8C0A2C8F0}" srcOrd="1" destOrd="0" presId="urn:microsoft.com/office/officeart/2008/layout/LinedList"/>
    <dgm:cxn modelId="{6E858A1B-E39B-4429-8439-75F2D49CBCB2}" type="presParOf" srcId="{6528DABE-06D5-4E25-885B-FABFBEEEEE7E}" destId="{83A0D74C-3EA8-462A-9EC4-97D054C15E89}" srcOrd="2" destOrd="0" presId="urn:microsoft.com/office/officeart/2008/layout/LinedList"/>
    <dgm:cxn modelId="{D6E38DBF-2D52-43CC-8AE7-ECF624448759}" type="presParOf" srcId="{6EE70AC4-1BDB-4A8F-8437-EE25D57DD9E6}" destId="{038D7882-43B2-4727-BC7E-4270BAD469FF}" srcOrd="2" destOrd="0" presId="urn:microsoft.com/office/officeart/2008/layout/LinedList"/>
    <dgm:cxn modelId="{5B678FE8-3594-4A79-9E14-BBA7F4BBB286}" type="presParOf" srcId="{6EE70AC4-1BDB-4A8F-8437-EE25D57DD9E6}" destId="{1FB8094A-1D8D-40AF-9C01-9AD2333A8183}" srcOrd="3" destOrd="0" presId="urn:microsoft.com/office/officeart/2008/layout/LinedList"/>
    <dgm:cxn modelId="{D6D401F0-89EE-4BBF-97CA-606B9196D122}" type="presParOf" srcId="{361E0899-1DB2-4380-AABA-B2D5CA53BBD4}" destId="{E60BB225-B13B-459C-B805-4A2D0FC7FDAD}" srcOrd="2" destOrd="0" presId="urn:microsoft.com/office/officeart/2008/layout/LinedList"/>
    <dgm:cxn modelId="{49CA886B-C908-44BF-A4EF-5DFF5B44560B}" type="presParOf" srcId="{361E0899-1DB2-4380-AABA-B2D5CA53BBD4}" destId="{9EC34FEB-451D-4B15-B3C6-04A8B721615D}" srcOrd="3" destOrd="0" presId="urn:microsoft.com/office/officeart/2008/layout/LinedList"/>
    <dgm:cxn modelId="{9D4988A2-8958-4F51-BF3F-8526666B5854}" type="presParOf" srcId="{9EC34FEB-451D-4B15-B3C6-04A8B721615D}" destId="{8BB54B9A-A769-478D-9FFD-A93EAE931067}" srcOrd="0" destOrd="0" presId="urn:microsoft.com/office/officeart/2008/layout/LinedList"/>
    <dgm:cxn modelId="{E0D66600-00D4-40F7-A874-DFCA17EFC569}" type="presParOf" srcId="{9EC34FEB-451D-4B15-B3C6-04A8B721615D}" destId="{52A29EE8-4FF3-434F-8696-56147CBFB546}" srcOrd="1" destOrd="0" presId="urn:microsoft.com/office/officeart/2008/layout/LinedList"/>
    <dgm:cxn modelId="{3399307B-9EEF-4DC6-B003-EABFDF4128D1}" type="presParOf" srcId="{52A29EE8-4FF3-434F-8696-56147CBFB546}" destId="{44CF77C3-E203-46A7-81E1-DF26EF5721FC}" srcOrd="0" destOrd="0" presId="urn:microsoft.com/office/officeart/2008/layout/LinedList"/>
    <dgm:cxn modelId="{9437AAF9-289A-4007-83D7-A395D978983F}" type="presParOf" srcId="{52A29EE8-4FF3-434F-8696-56147CBFB546}" destId="{75466F88-5963-4880-9D2A-07A291EE9EAE}" srcOrd="1" destOrd="0" presId="urn:microsoft.com/office/officeart/2008/layout/LinedList"/>
    <dgm:cxn modelId="{CF80B4CC-69CA-4684-BE37-C6690F8DA86E}" type="presParOf" srcId="{75466F88-5963-4880-9D2A-07A291EE9EAE}" destId="{A01502A5-FB83-4F2C-97C9-2B7AF4E5FB08}" srcOrd="0" destOrd="0" presId="urn:microsoft.com/office/officeart/2008/layout/LinedList"/>
    <dgm:cxn modelId="{913E9A95-9E7B-4E7D-8D82-089F39C0B424}" type="presParOf" srcId="{75466F88-5963-4880-9D2A-07A291EE9EAE}" destId="{49F0D521-2F52-488D-8664-319BC3CB503B}" srcOrd="1" destOrd="0" presId="urn:microsoft.com/office/officeart/2008/layout/LinedList"/>
    <dgm:cxn modelId="{0CED8DCA-EEB7-4320-8CCF-42F1CE84B21D}" type="presParOf" srcId="{75466F88-5963-4880-9D2A-07A291EE9EAE}" destId="{F2C823B4-13B3-4714-8753-ADDF2FA09DF6}" srcOrd="2" destOrd="0" presId="urn:microsoft.com/office/officeart/2008/layout/LinedList"/>
    <dgm:cxn modelId="{7F0AFFAD-86ED-407A-B1CB-C9EFBCCB0754}" type="presParOf" srcId="{52A29EE8-4FF3-434F-8696-56147CBFB546}" destId="{0A281A7C-3633-4BFF-89FD-437BB3C2ACC5}" srcOrd="2" destOrd="0" presId="urn:microsoft.com/office/officeart/2008/layout/LinedList"/>
    <dgm:cxn modelId="{22743300-5B0E-4784-AB04-2789B6D90BAE}" type="presParOf" srcId="{52A29EE8-4FF3-434F-8696-56147CBFB546}" destId="{E6E624F1-9F8A-4ACB-ABCC-CC01C1AC366F}" srcOrd="3" destOrd="0" presId="urn:microsoft.com/office/officeart/2008/layout/LinedList"/>
    <dgm:cxn modelId="{5A1180B2-1425-41AC-8FFE-075914A47CDE}" type="presParOf" srcId="{361E0899-1DB2-4380-AABA-B2D5CA53BBD4}" destId="{FB590B3A-05BB-4D27-AFE3-D21238548CC3}" srcOrd="4" destOrd="0" presId="urn:microsoft.com/office/officeart/2008/layout/LinedList"/>
    <dgm:cxn modelId="{AB320955-7F7F-443F-ABEE-709106C6169D}" type="presParOf" srcId="{361E0899-1DB2-4380-AABA-B2D5CA53BBD4}" destId="{C1337871-B51F-4606-AB35-4D28D4A28ED2}" srcOrd="5" destOrd="0" presId="urn:microsoft.com/office/officeart/2008/layout/LinedList"/>
    <dgm:cxn modelId="{5CD59650-4B2D-44C6-9E49-5D149148C27D}" type="presParOf" srcId="{C1337871-B51F-4606-AB35-4D28D4A28ED2}" destId="{A16F2500-69DF-487A-B898-0A2C166079E5}" srcOrd="0" destOrd="0" presId="urn:microsoft.com/office/officeart/2008/layout/LinedList"/>
    <dgm:cxn modelId="{B0AA9642-8DFE-4EBE-AECE-5DA3258F034A}" type="presParOf" srcId="{C1337871-B51F-4606-AB35-4D28D4A28ED2}" destId="{D1201129-084D-4CBE-A868-86F97BDA6A9D}" srcOrd="1" destOrd="0" presId="urn:microsoft.com/office/officeart/2008/layout/LinedList"/>
    <dgm:cxn modelId="{E511A5D8-59A5-4BF8-B532-F44F7FA5E175}" type="presParOf" srcId="{D1201129-084D-4CBE-A868-86F97BDA6A9D}" destId="{CAE9D291-B2BE-4E33-9AD8-AED566D0003C}" srcOrd="0" destOrd="0" presId="urn:microsoft.com/office/officeart/2008/layout/LinedList"/>
    <dgm:cxn modelId="{9C954080-F34B-4B8B-B667-8BEBFE36F1AB}" type="presParOf" srcId="{D1201129-084D-4CBE-A868-86F97BDA6A9D}" destId="{15B9F553-9FA7-446A-A7A5-126EC34A4B89}" srcOrd="1" destOrd="0" presId="urn:microsoft.com/office/officeart/2008/layout/LinedList"/>
    <dgm:cxn modelId="{6F8348E5-F943-43DF-B68C-E8824A6B5763}" type="presParOf" srcId="{15B9F553-9FA7-446A-A7A5-126EC34A4B89}" destId="{D5DBB4F9-08F6-4CA3-9B93-B9D0C6ACE42C}" srcOrd="0" destOrd="0" presId="urn:microsoft.com/office/officeart/2008/layout/LinedList"/>
    <dgm:cxn modelId="{D9D34E3B-7825-4E19-A901-FC6EA109C85F}" type="presParOf" srcId="{15B9F553-9FA7-446A-A7A5-126EC34A4B89}" destId="{119715BC-F91C-455F-BE25-EBEC378707DC}" srcOrd="1" destOrd="0" presId="urn:microsoft.com/office/officeart/2008/layout/LinedList"/>
    <dgm:cxn modelId="{F2374A54-D3B4-43C9-AE21-5E24DDC7984C}" type="presParOf" srcId="{15B9F553-9FA7-446A-A7A5-126EC34A4B89}" destId="{8B6045DC-D39B-4B81-8C53-FFFFAFFCE7F5}" srcOrd="2" destOrd="0" presId="urn:microsoft.com/office/officeart/2008/layout/LinedList"/>
    <dgm:cxn modelId="{A43B5916-5BBC-4BEF-9C77-741D14668C76}" type="presParOf" srcId="{D1201129-084D-4CBE-A868-86F97BDA6A9D}" destId="{187FECA8-A05B-4962-8446-A36D0817B305}" srcOrd="2" destOrd="0" presId="urn:microsoft.com/office/officeart/2008/layout/LinedList"/>
    <dgm:cxn modelId="{6F11CC02-7F8D-4900-AD42-FD400F08657F}" type="presParOf" srcId="{D1201129-084D-4CBE-A868-86F97BDA6A9D}" destId="{A4F94E78-C89F-472D-BC82-1B3C02217ABC}" srcOrd="3"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53481571-3FE5-4188-B000-6D79C36AAA1B}" type="doc">
      <dgm:prSet loTypeId="urn:microsoft.com/office/officeart/2008/layout/LinedList" loCatId="list" qsTypeId="urn:microsoft.com/office/officeart/2005/8/quickstyle/simple1" qsCatId="simple" csTypeId="urn:microsoft.com/office/officeart/2005/8/colors/accent1_2" csCatId="accent1" phldr="1"/>
      <dgm:spPr/>
      <dgm:t>
        <a:bodyPr/>
        <a:lstStyle/>
        <a:p>
          <a:endParaRPr lang="zh-CN" altLang="en-US"/>
        </a:p>
      </dgm:t>
    </dgm:pt>
    <dgm:pt modelId="{1C3A2441-F14B-4B7E-8991-13D5A1303A76}">
      <dgm:prSet phldrT="[文本]" custT="1"/>
      <dgm:spPr/>
      <dgm:t>
        <a:bodyPr/>
        <a:lstStyle/>
        <a:p>
          <a:r>
            <a:rPr lang="zh-CN" altLang="en-US" sz="2200" b="1" dirty="0">
              <a:solidFill>
                <a:srgbClr val="0070C0"/>
              </a:solidFill>
            </a:rPr>
            <a:t>（一）衣着得体</a:t>
          </a:r>
        </a:p>
      </dgm:t>
    </dgm:pt>
    <dgm:pt modelId="{CDD53F3B-2349-4BB9-973D-08564992315D}" type="parTrans" cxnId="{D9337958-8EDC-4F87-B6D6-948FE6E6CE58}">
      <dgm:prSet/>
      <dgm:spPr/>
      <dgm:t>
        <a:bodyPr/>
        <a:lstStyle/>
        <a:p>
          <a:endParaRPr lang="zh-CN" altLang="en-US"/>
        </a:p>
      </dgm:t>
    </dgm:pt>
    <dgm:pt modelId="{E99281B8-CAF4-4D9E-AF15-DCA84ADA299B}" type="sibTrans" cxnId="{D9337958-8EDC-4F87-B6D6-948FE6E6CE58}">
      <dgm:prSet/>
      <dgm:spPr/>
      <dgm:t>
        <a:bodyPr/>
        <a:lstStyle/>
        <a:p>
          <a:endParaRPr lang="zh-CN" altLang="en-US"/>
        </a:p>
      </dgm:t>
    </dgm:pt>
    <dgm:pt modelId="{19E27BE8-1EDF-4CE9-9DF8-E24677F1CE51}">
      <dgm:prSet custT="1"/>
      <dgm:spPr/>
      <dgm:t>
        <a:bodyPr/>
        <a:lstStyle/>
        <a:p>
          <a:r>
            <a:rPr lang="zh-CN" altLang="en-US" sz="1800" dirty="0"/>
            <a:t>论文（设计）答辩是学术研讨和交流的“盛会”，是一种严肃、正式的活动，为表达对答辩教师和同学们的尊重，一定要注意挑选适合的衣服，这也有助于调整自己的心态，增强自信心。</a:t>
          </a:r>
          <a:endParaRPr lang="en-US" altLang="zh-CN" sz="1800" dirty="0"/>
        </a:p>
      </dgm:t>
    </dgm:pt>
    <dgm:pt modelId="{EC109A00-9B53-4BAE-9FB8-6C33CC238A3F}" type="parTrans" cxnId="{2A0618E1-4E0C-4D96-9209-5320E16BC9C4}">
      <dgm:prSet/>
      <dgm:spPr/>
      <dgm:t>
        <a:bodyPr/>
        <a:lstStyle/>
        <a:p>
          <a:endParaRPr lang="zh-CN" altLang="en-US"/>
        </a:p>
      </dgm:t>
    </dgm:pt>
    <dgm:pt modelId="{746BA444-0FA1-43DD-8A06-AE1C7C296E79}" type="sibTrans" cxnId="{2A0618E1-4E0C-4D96-9209-5320E16BC9C4}">
      <dgm:prSet/>
      <dgm:spPr/>
      <dgm:t>
        <a:bodyPr/>
        <a:lstStyle/>
        <a:p>
          <a:endParaRPr lang="zh-CN" altLang="en-US"/>
        </a:p>
      </dgm:t>
    </dgm:pt>
    <dgm:pt modelId="{40DE9223-421C-4BB9-8165-0311E5353BE3}">
      <dgm:prSet custT="1"/>
      <dgm:spPr/>
      <dgm:t>
        <a:bodyPr/>
        <a:lstStyle/>
        <a:p>
          <a:r>
            <a:rPr lang="zh-CN" altLang="en-US" sz="1800" dirty="0"/>
            <a:t>男生可以穿长裤和衬衫（夏天也可穿短袖衬衫），衬衫最好束在裤子里侧，露出皮带。除了裤子和衬衫的搭配，女生也可以选择穿裙子，裙子最好及膝，可以是连衣裙，也可以是混搭的裙子和上衣，裙子选择较正式的款式。</a:t>
          </a:r>
          <a:endParaRPr lang="en-US" altLang="zh-CN" sz="1800" dirty="0"/>
        </a:p>
      </dgm:t>
    </dgm:pt>
    <dgm:pt modelId="{AAA55C39-0218-4BAD-927B-A1939D652B5B}" type="parTrans" cxnId="{79BD19E9-260B-4E19-BAF4-B97C945D69DF}">
      <dgm:prSet/>
      <dgm:spPr/>
      <dgm:t>
        <a:bodyPr/>
        <a:lstStyle/>
        <a:p>
          <a:endParaRPr lang="zh-CN" altLang="en-US"/>
        </a:p>
      </dgm:t>
    </dgm:pt>
    <dgm:pt modelId="{7AF86C33-BFE0-4FFC-B49F-D37FF86157AE}" type="sibTrans" cxnId="{79BD19E9-260B-4E19-BAF4-B97C945D69DF}">
      <dgm:prSet/>
      <dgm:spPr/>
      <dgm:t>
        <a:bodyPr/>
        <a:lstStyle/>
        <a:p>
          <a:endParaRPr lang="zh-CN" altLang="en-US"/>
        </a:p>
      </dgm:t>
    </dgm:pt>
    <dgm:pt modelId="{C10A4E36-4ED9-4E37-91A8-F4645343FA24}">
      <dgm:prSet custT="1"/>
      <dgm:spPr/>
      <dgm:t>
        <a:bodyPr/>
        <a:lstStyle/>
        <a:p>
          <a:r>
            <a:rPr lang="zh-CN" altLang="en-US" sz="2200" b="1">
              <a:solidFill>
                <a:srgbClr val="0070C0"/>
              </a:solidFill>
            </a:rPr>
            <a:t>（二）体态自然</a:t>
          </a:r>
          <a:endParaRPr lang="zh-CN" altLang="en-US" sz="2200" b="1" dirty="0">
            <a:solidFill>
              <a:srgbClr val="0070C0"/>
            </a:solidFill>
          </a:endParaRPr>
        </a:p>
      </dgm:t>
    </dgm:pt>
    <dgm:pt modelId="{503C1846-0E05-4B54-9FA0-0043906DF6E9}" type="parTrans" cxnId="{B97AAB79-A9C9-434D-8B02-9C9EED4EFF64}">
      <dgm:prSet/>
      <dgm:spPr/>
      <dgm:t>
        <a:bodyPr/>
        <a:lstStyle/>
        <a:p>
          <a:endParaRPr lang="zh-CN" altLang="en-US"/>
        </a:p>
      </dgm:t>
    </dgm:pt>
    <dgm:pt modelId="{088B1060-CE82-4798-8E52-A5FDF08820EC}" type="sibTrans" cxnId="{B97AAB79-A9C9-434D-8B02-9C9EED4EFF64}">
      <dgm:prSet/>
      <dgm:spPr/>
      <dgm:t>
        <a:bodyPr/>
        <a:lstStyle/>
        <a:p>
          <a:endParaRPr lang="zh-CN" altLang="en-US"/>
        </a:p>
      </dgm:t>
    </dgm:pt>
    <dgm:pt modelId="{363BFCBA-39D1-4A45-9605-ABC7B5E56CDD}">
      <dgm:prSet custT="1"/>
      <dgm:spPr/>
      <dgm:t>
        <a:bodyPr/>
        <a:lstStyle/>
        <a:p>
          <a:r>
            <a:rPr lang="zh-CN" altLang="en-US" sz="1800" dirty="0"/>
            <a:t>除了衣着，体态也非常重要。上身保持自然的挺拔是最好的状态，脊背的挺拔能体现一个人的自信，也可以略微弯腰、稍欠身表现出谦虚和礼貌。两手自然垂放，不要两手一直交叉置于身前，这样会显得太过拘泥刻板。</a:t>
          </a:r>
        </a:p>
      </dgm:t>
    </dgm:pt>
    <dgm:pt modelId="{B1CC3F86-DC36-406A-ABFF-83A8DC473B93}" type="parTrans" cxnId="{0976773E-55B3-4660-AE7F-4D411B9964AD}">
      <dgm:prSet/>
      <dgm:spPr/>
      <dgm:t>
        <a:bodyPr/>
        <a:lstStyle/>
        <a:p>
          <a:endParaRPr lang="zh-CN" altLang="en-US"/>
        </a:p>
      </dgm:t>
    </dgm:pt>
    <dgm:pt modelId="{838C3663-B4C6-4329-9391-38A86F1B1BF0}" type="sibTrans" cxnId="{0976773E-55B3-4660-AE7F-4D411B9964AD}">
      <dgm:prSet/>
      <dgm:spPr/>
      <dgm:t>
        <a:bodyPr/>
        <a:lstStyle/>
        <a:p>
          <a:endParaRPr lang="zh-CN" altLang="en-US"/>
        </a:p>
      </dgm:t>
    </dgm:pt>
    <dgm:pt modelId="{679CD269-0BD2-4039-A072-99916A0CC92E}" type="pres">
      <dgm:prSet presAssocID="{53481571-3FE5-4188-B000-6D79C36AAA1B}" presName="vert0" presStyleCnt="0">
        <dgm:presLayoutVars>
          <dgm:dir/>
          <dgm:animOne val="branch"/>
          <dgm:animLvl val="lvl"/>
        </dgm:presLayoutVars>
      </dgm:prSet>
      <dgm:spPr/>
    </dgm:pt>
    <dgm:pt modelId="{2AF7AF7C-3B23-4AD3-B4AF-B1D31E59E9B2}" type="pres">
      <dgm:prSet presAssocID="{1C3A2441-F14B-4B7E-8991-13D5A1303A76}" presName="thickLine" presStyleLbl="alignNode1" presStyleIdx="0" presStyleCnt="2"/>
      <dgm:spPr/>
    </dgm:pt>
    <dgm:pt modelId="{32529AF0-F4A8-4E90-AA12-067BB674569C}" type="pres">
      <dgm:prSet presAssocID="{1C3A2441-F14B-4B7E-8991-13D5A1303A76}" presName="horz1" presStyleCnt="0"/>
      <dgm:spPr/>
    </dgm:pt>
    <dgm:pt modelId="{43D61D35-C646-4B7D-9820-09BDDC02C22E}" type="pres">
      <dgm:prSet presAssocID="{1C3A2441-F14B-4B7E-8991-13D5A1303A76}" presName="tx1" presStyleLbl="revTx" presStyleIdx="0" presStyleCnt="5"/>
      <dgm:spPr/>
    </dgm:pt>
    <dgm:pt modelId="{5A30B84C-FA6F-407F-BF88-00BB5F71FF58}" type="pres">
      <dgm:prSet presAssocID="{1C3A2441-F14B-4B7E-8991-13D5A1303A76}" presName="vert1" presStyleCnt="0"/>
      <dgm:spPr/>
    </dgm:pt>
    <dgm:pt modelId="{42DFC210-C631-4D8D-9B0F-A3A30C906EF5}" type="pres">
      <dgm:prSet presAssocID="{19E27BE8-1EDF-4CE9-9DF8-E24677F1CE51}" presName="vertSpace2a" presStyleCnt="0"/>
      <dgm:spPr/>
    </dgm:pt>
    <dgm:pt modelId="{C9009E05-9FFC-4461-A310-03933D9390FE}" type="pres">
      <dgm:prSet presAssocID="{19E27BE8-1EDF-4CE9-9DF8-E24677F1CE51}" presName="horz2" presStyleCnt="0"/>
      <dgm:spPr/>
    </dgm:pt>
    <dgm:pt modelId="{D4105994-8FB2-4436-B240-211D00849DBF}" type="pres">
      <dgm:prSet presAssocID="{19E27BE8-1EDF-4CE9-9DF8-E24677F1CE51}" presName="horzSpace2" presStyleCnt="0"/>
      <dgm:spPr/>
    </dgm:pt>
    <dgm:pt modelId="{3A1C3759-46A2-47D7-8A1F-A9E7C288D879}" type="pres">
      <dgm:prSet presAssocID="{19E27BE8-1EDF-4CE9-9DF8-E24677F1CE51}" presName="tx2" presStyleLbl="revTx" presStyleIdx="1" presStyleCnt="5"/>
      <dgm:spPr/>
    </dgm:pt>
    <dgm:pt modelId="{576ECA32-E649-49C7-A0F0-B0F6EBD4773F}" type="pres">
      <dgm:prSet presAssocID="{19E27BE8-1EDF-4CE9-9DF8-E24677F1CE51}" presName="vert2" presStyleCnt="0"/>
      <dgm:spPr/>
    </dgm:pt>
    <dgm:pt modelId="{08FDF8AF-079B-405E-8BF9-03F1BC75DD57}" type="pres">
      <dgm:prSet presAssocID="{19E27BE8-1EDF-4CE9-9DF8-E24677F1CE51}" presName="thinLine2b" presStyleLbl="callout" presStyleIdx="0" presStyleCnt="3"/>
      <dgm:spPr/>
    </dgm:pt>
    <dgm:pt modelId="{A833F15E-16DD-4FE0-916C-821164072AE4}" type="pres">
      <dgm:prSet presAssocID="{19E27BE8-1EDF-4CE9-9DF8-E24677F1CE51}" presName="vertSpace2b" presStyleCnt="0"/>
      <dgm:spPr/>
    </dgm:pt>
    <dgm:pt modelId="{29F077E2-57EF-4F5F-A1B1-74986B1D3644}" type="pres">
      <dgm:prSet presAssocID="{40DE9223-421C-4BB9-8165-0311E5353BE3}" presName="horz2" presStyleCnt="0"/>
      <dgm:spPr/>
    </dgm:pt>
    <dgm:pt modelId="{FB863926-7CB0-45E3-A361-836FA2616B8C}" type="pres">
      <dgm:prSet presAssocID="{40DE9223-421C-4BB9-8165-0311E5353BE3}" presName="horzSpace2" presStyleCnt="0"/>
      <dgm:spPr/>
    </dgm:pt>
    <dgm:pt modelId="{D4BE032F-DE5C-4D61-9365-AE8CC81CCCFC}" type="pres">
      <dgm:prSet presAssocID="{40DE9223-421C-4BB9-8165-0311E5353BE3}" presName="tx2" presStyleLbl="revTx" presStyleIdx="2" presStyleCnt="5"/>
      <dgm:spPr/>
    </dgm:pt>
    <dgm:pt modelId="{11F3C141-3478-41B7-A0CA-DD08CE0D9A38}" type="pres">
      <dgm:prSet presAssocID="{40DE9223-421C-4BB9-8165-0311E5353BE3}" presName="vert2" presStyleCnt="0"/>
      <dgm:spPr/>
    </dgm:pt>
    <dgm:pt modelId="{6985E0EB-82E6-4E15-AE57-B096DCDBAD35}" type="pres">
      <dgm:prSet presAssocID="{40DE9223-421C-4BB9-8165-0311E5353BE3}" presName="thinLine2b" presStyleLbl="callout" presStyleIdx="1" presStyleCnt="3"/>
      <dgm:spPr/>
    </dgm:pt>
    <dgm:pt modelId="{A28C532E-9A71-4485-9659-05E6164036D3}" type="pres">
      <dgm:prSet presAssocID="{40DE9223-421C-4BB9-8165-0311E5353BE3}" presName="vertSpace2b" presStyleCnt="0"/>
      <dgm:spPr/>
    </dgm:pt>
    <dgm:pt modelId="{8F4ECD40-6577-41D9-A0C4-17DE1EB23377}" type="pres">
      <dgm:prSet presAssocID="{C10A4E36-4ED9-4E37-91A8-F4645343FA24}" presName="thickLine" presStyleLbl="alignNode1" presStyleIdx="1" presStyleCnt="2"/>
      <dgm:spPr/>
    </dgm:pt>
    <dgm:pt modelId="{9F5F6334-7481-4141-B3C6-82D4EF4FE6CD}" type="pres">
      <dgm:prSet presAssocID="{C10A4E36-4ED9-4E37-91A8-F4645343FA24}" presName="horz1" presStyleCnt="0"/>
      <dgm:spPr/>
    </dgm:pt>
    <dgm:pt modelId="{D1C1DB41-4740-444F-A374-3C8103DB31C2}" type="pres">
      <dgm:prSet presAssocID="{C10A4E36-4ED9-4E37-91A8-F4645343FA24}" presName="tx1" presStyleLbl="revTx" presStyleIdx="3" presStyleCnt="5"/>
      <dgm:spPr/>
    </dgm:pt>
    <dgm:pt modelId="{00A7FE79-FE14-4876-8504-14C8E1F8ED5B}" type="pres">
      <dgm:prSet presAssocID="{C10A4E36-4ED9-4E37-91A8-F4645343FA24}" presName="vert1" presStyleCnt="0"/>
      <dgm:spPr/>
    </dgm:pt>
    <dgm:pt modelId="{356C0557-989A-4584-B311-861C308B022F}" type="pres">
      <dgm:prSet presAssocID="{363BFCBA-39D1-4A45-9605-ABC7B5E56CDD}" presName="vertSpace2a" presStyleCnt="0"/>
      <dgm:spPr/>
    </dgm:pt>
    <dgm:pt modelId="{6297B81C-5F7F-46C8-A3AC-1C30BB2F5DFD}" type="pres">
      <dgm:prSet presAssocID="{363BFCBA-39D1-4A45-9605-ABC7B5E56CDD}" presName="horz2" presStyleCnt="0"/>
      <dgm:spPr/>
    </dgm:pt>
    <dgm:pt modelId="{A901BB3C-7F19-4E7B-9ECD-A5A7701C92A5}" type="pres">
      <dgm:prSet presAssocID="{363BFCBA-39D1-4A45-9605-ABC7B5E56CDD}" presName="horzSpace2" presStyleCnt="0"/>
      <dgm:spPr/>
    </dgm:pt>
    <dgm:pt modelId="{16418FC8-32E3-40FE-B978-F06D47F7DD65}" type="pres">
      <dgm:prSet presAssocID="{363BFCBA-39D1-4A45-9605-ABC7B5E56CDD}" presName="tx2" presStyleLbl="revTx" presStyleIdx="4" presStyleCnt="5"/>
      <dgm:spPr/>
    </dgm:pt>
    <dgm:pt modelId="{FA8C3221-6AF6-4783-A85B-41430BED9742}" type="pres">
      <dgm:prSet presAssocID="{363BFCBA-39D1-4A45-9605-ABC7B5E56CDD}" presName="vert2" presStyleCnt="0"/>
      <dgm:spPr/>
    </dgm:pt>
    <dgm:pt modelId="{A3B361A6-957A-444B-81BE-1007CCC8E7D4}" type="pres">
      <dgm:prSet presAssocID="{363BFCBA-39D1-4A45-9605-ABC7B5E56CDD}" presName="thinLine2b" presStyleLbl="callout" presStyleIdx="2" presStyleCnt="3"/>
      <dgm:spPr/>
    </dgm:pt>
    <dgm:pt modelId="{D6D8253E-EF17-49EE-8FF9-C15A865696B7}" type="pres">
      <dgm:prSet presAssocID="{363BFCBA-39D1-4A45-9605-ABC7B5E56CDD}" presName="vertSpace2b" presStyleCnt="0"/>
      <dgm:spPr/>
    </dgm:pt>
  </dgm:ptLst>
  <dgm:cxnLst>
    <dgm:cxn modelId="{91272A34-0E08-47EE-9603-80A5A65D6A13}" type="presOf" srcId="{C10A4E36-4ED9-4E37-91A8-F4645343FA24}" destId="{D1C1DB41-4740-444F-A374-3C8103DB31C2}" srcOrd="0" destOrd="0" presId="urn:microsoft.com/office/officeart/2008/layout/LinedList"/>
    <dgm:cxn modelId="{1684CB3A-56FE-433B-9064-280AE1CFEDDC}" type="presOf" srcId="{1C3A2441-F14B-4B7E-8991-13D5A1303A76}" destId="{43D61D35-C646-4B7D-9820-09BDDC02C22E}" srcOrd="0" destOrd="0" presId="urn:microsoft.com/office/officeart/2008/layout/LinedList"/>
    <dgm:cxn modelId="{0976773E-55B3-4660-AE7F-4D411B9964AD}" srcId="{C10A4E36-4ED9-4E37-91A8-F4645343FA24}" destId="{363BFCBA-39D1-4A45-9605-ABC7B5E56CDD}" srcOrd="0" destOrd="0" parTransId="{B1CC3F86-DC36-406A-ABFF-83A8DC473B93}" sibTransId="{838C3663-B4C6-4329-9391-38A86F1B1BF0}"/>
    <dgm:cxn modelId="{794AF743-D780-449E-A8A0-A44B5221BEB3}" type="presOf" srcId="{19E27BE8-1EDF-4CE9-9DF8-E24677F1CE51}" destId="{3A1C3759-46A2-47D7-8A1F-A9E7C288D879}" srcOrd="0" destOrd="0" presId="urn:microsoft.com/office/officeart/2008/layout/LinedList"/>
    <dgm:cxn modelId="{73CC1872-6838-4C54-BAE6-B6428A5FFB0B}" type="presOf" srcId="{40DE9223-421C-4BB9-8165-0311E5353BE3}" destId="{D4BE032F-DE5C-4D61-9365-AE8CC81CCCFC}" srcOrd="0" destOrd="0" presId="urn:microsoft.com/office/officeart/2008/layout/LinedList"/>
    <dgm:cxn modelId="{D9337958-8EDC-4F87-B6D6-948FE6E6CE58}" srcId="{53481571-3FE5-4188-B000-6D79C36AAA1B}" destId="{1C3A2441-F14B-4B7E-8991-13D5A1303A76}" srcOrd="0" destOrd="0" parTransId="{CDD53F3B-2349-4BB9-973D-08564992315D}" sibTransId="{E99281B8-CAF4-4D9E-AF15-DCA84ADA299B}"/>
    <dgm:cxn modelId="{B97AAB79-A9C9-434D-8B02-9C9EED4EFF64}" srcId="{53481571-3FE5-4188-B000-6D79C36AAA1B}" destId="{C10A4E36-4ED9-4E37-91A8-F4645343FA24}" srcOrd="1" destOrd="0" parTransId="{503C1846-0E05-4B54-9FA0-0043906DF6E9}" sibTransId="{088B1060-CE82-4798-8E52-A5FDF08820EC}"/>
    <dgm:cxn modelId="{FB94E5AD-71DD-4233-8BEA-595538965CD3}" type="presOf" srcId="{363BFCBA-39D1-4A45-9605-ABC7B5E56CDD}" destId="{16418FC8-32E3-40FE-B978-F06D47F7DD65}" srcOrd="0" destOrd="0" presId="urn:microsoft.com/office/officeart/2008/layout/LinedList"/>
    <dgm:cxn modelId="{2A0618E1-4E0C-4D96-9209-5320E16BC9C4}" srcId="{1C3A2441-F14B-4B7E-8991-13D5A1303A76}" destId="{19E27BE8-1EDF-4CE9-9DF8-E24677F1CE51}" srcOrd="0" destOrd="0" parTransId="{EC109A00-9B53-4BAE-9FB8-6C33CC238A3F}" sibTransId="{746BA444-0FA1-43DD-8A06-AE1C7C296E79}"/>
    <dgm:cxn modelId="{79BD19E9-260B-4E19-BAF4-B97C945D69DF}" srcId="{1C3A2441-F14B-4B7E-8991-13D5A1303A76}" destId="{40DE9223-421C-4BB9-8165-0311E5353BE3}" srcOrd="1" destOrd="0" parTransId="{AAA55C39-0218-4BAD-927B-A1939D652B5B}" sibTransId="{7AF86C33-BFE0-4FFC-B49F-D37FF86157AE}"/>
    <dgm:cxn modelId="{3C9FCAF6-1BDA-4523-A78D-EF3F4A42CE26}" type="presOf" srcId="{53481571-3FE5-4188-B000-6D79C36AAA1B}" destId="{679CD269-0BD2-4039-A072-99916A0CC92E}" srcOrd="0" destOrd="0" presId="urn:microsoft.com/office/officeart/2008/layout/LinedList"/>
    <dgm:cxn modelId="{0305B824-C1C6-4AC0-A516-9796FBB67488}" type="presParOf" srcId="{679CD269-0BD2-4039-A072-99916A0CC92E}" destId="{2AF7AF7C-3B23-4AD3-B4AF-B1D31E59E9B2}" srcOrd="0" destOrd="0" presId="urn:microsoft.com/office/officeart/2008/layout/LinedList"/>
    <dgm:cxn modelId="{34704D45-53C7-430E-82B9-E850080EB756}" type="presParOf" srcId="{679CD269-0BD2-4039-A072-99916A0CC92E}" destId="{32529AF0-F4A8-4E90-AA12-067BB674569C}" srcOrd="1" destOrd="0" presId="urn:microsoft.com/office/officeart/2008/layout/LinedList"/>
    <dgm:cxn modelId="{AB7B55C1-9CDC-4C9D-80AD-643D450A6E53}" type="presParOf" srcId="{32529AF0-F4A8-4E90-AA12-067BB674569C}" destId="{43D61D35-C646-4B7D-9820-09BDDC02C22E}" srcOrd="0" destOrd="0" presId="urn:microsoft.com/office/officeart/2008/layout/LinedList"/>
    <dgm:cxn modelId="{F21576CF-F726-48C8-BF0E-AC25B5CEA9E8}" type="presParOf" srcId="{32529AF0-F4A8-4E90-AA12-067BB674569C}" destId="{5A30B84C-FA6F-407F-BF88-00BB5F71FF58}" srcOrd="1" destOrd="0" presId="urn:microsoft.com/office/officeart/2008/layout/LinedList"/>
    <dgm:cxn modelId="{C7327BB0-3C40-493F-9320-FD940952E697}" type="presParOf" srcId="{5A30B84C-FA6F-407F-BF88-00BB5F71FF58}" destId="{42DFC210-C631-4D8D-9B0F-A3A30C906EF5}" srcOrd="0" destOrd="0" presId="urn:microsoft.com/office/officeart/2008/layout/LinedList"/>
    <dgm:cxn modelId="{DE43004D-EF78-4A8D-AD01-3398665B7E59}" type="presParOf" srcId="{5A30B84C-FA6F-407F-BF88-00BB5F71FF58}" destId="{C9009E05-9FFC-4461-A310-03933D9390FE}" srcOrd="1" destOrd="0" presId="urn:microsoft.com/office/officeart/2008/layout/LinedList"/>
    <dgm:cxn modelId="{E5DB79C8-4237-4A84-9506-50C7D63D45D7}" type="presParOf" srcId="{C9009E05-9FFC-4461-A310-03933D9390FE}" destId="{D4105994-8FB2-4436-B240-211D00849DBF}" srcOrd="0" destOrd="0" presId="urn:microsoft.com/office/officeart/2008/layout/LinedList"/>
    <dgm:cxn modelId="{E5DDA171-13B5-435D-910E-DE2EB3F7A4DE}" type="presParOf" srcId="{C9009E05-9FFC-4461-A310-03933D9390FE}" destId="{3A1C3759-46A2-47D7-8A1F-A9E7C288D879}" srcOrd="1" destOrd="0" presId="urn:microsoft.com/office/officeart/2008/layout/LinedList"/>
    <dgm:cxn modelId="{FFB3EE6E-1EE4-449E-97F4-7CF104FB7493}" type="presParOf" srcId="{C9009E05-9FFC-4461-A310-03933D9390FE}" destId="{576ECA32-E649-49C7-A0F0-B0F6EBD4773F}" srcOrd="2" destOrd="0" presId="urn:microsoft.com/office/officeart/2008/layout/LinedList"/>
    <dgm:cxn modelId="{E79C84AE-1465-4629-A6A4-B03C0F7F86D7}" type="presParOf" srcId="{5A30B84C-FA6F-407F-BF88-00BB5F71FF58}" destId="{08FDF8AF-079B-405E-8BF9-03F1BC75DD57}" srcOrd="2" destOrd="0" presId="urn:microsoft.com/office/officeart/2008/layout/LinedList"/>
    <dgm:cxn modelId="{DD6FA856-81F2-4FC2-92DF-F94DDDEDCAA5}" type="presParOf" srcId="{5A30B84C-FA6F-407F-BF88-00BB5F71FF58}" destId="{A833F15E-16DD-4FE0-916C-821164072AE4}" srcOrd="3" destOrd="0" presId="urn:microsoft.com/office/officeart/2008/layout/LinedList"/>
    <dgm:cxn modelId="{796B3CF7-D010-48A2-9B2A-9B96FF22A2F4}" type="presParOf" srcId="{5A30B84C-FA6F-407F-BF88-00BB5F71FF58}" destId="{29F077E2-57EF-4F5F-A1B1-74986B1D3644}" srcOrd="4" destOrd="0" presId="urn:microsoft.com/office/officeart/2008/layout/LinedList"/>
    <dgm:cxn modelId="{0FE38B76-BFBC-4841-9DF5-9A0E476263CC}" type="presParOf" srcId="{29F077E2-57EF-4F5F-A1B1-74986B1D3644}" destId="{FB863926-7CB0-45E3-A361-836FA2616B8C}" srcOrd="0" destOrd="0" presId="urn:microsoft.com/office/officeart/2008/layout/LinedList"/>
    <dgm:cxn modelId="{3231C060-919F-457F-9904-CC9C20E555CE}" type="presParOf" srcId="{29F077E2-57EF-4F5F-A1B1-74986B1D3644}" destId="{D4BE032F-DE5C-4D61-9365-AE8CC81CCCFC}" srcOrd="1" destOrd="0" presId="urn:microsoft.com/office/officeart/2008/layout/LinedList"/>
    <dgm:cxn modelId="{DFFA2BEB-5813-48F8-AA37-095133BE3F73}" type="presParOf" srcId="{29F077E2-57EF-4F5F-A1B1-74986B1D3644}" destId="{11F3C141-3478-41B7-A0CA-DD08CE0D9A38}" srcOrd="2" destOrd="0" presId="urn:microsoft.com/office/officeart/2008/layout/LinedList"/>
    <dgm:cxn modelId="{9F03E89D-D2DB-4761-9E42-5593E86404B7}" type="presParOf" srcId="{5A30B84C-FA6F-407F-BF88-00BB5F71FF58}" destId="{6985E0EB-82E6-4E15-AE57-B096DCDBAD35}" srcOrd="5" destOrd="0" presId="urn:microsoft.com/office/officeart/2008/layout/LinedList"/>
    <dgm:cxn modelId="{F34CA9B5-AB15-4186-AAFF-1F1E4E5B76F3}" type="presParOf" srcId="{5A30B84C-FA6F-407F-BF88-00BB5F71FF58}" destId="{A28C532E-9A71-4485-9659-05E6164036D3}" srcOrd="6" destOrd="0" presId="urn:microsoft.com/office/officeart/2008/layout/LinedList"/>
    <dgm:cxn modelId="{FEA425E8-717B-41D3-8704-C6EA87CEE76D}" type="presParOf" srcId="{679CD269-0BD2-4039-A072-99916A0CC92E}" destId="{8F4ECD40-6577-41D9-A0C4-17DE1EB23377}" srcOrd="2" destOrd="0" presId="urn:microsoft.com/office/officeart/2008/layout/LinedList"/>
    <dgm:cxn modelId="{99B3D5C6-A532-4D6E-8A11-7058310FC8D9}" type="presParOf" srcId="{679CD269-0BD2-4039-A072-99916A0CC92E}" destId="{9F5F6334-7481-4141-B3C6-82D4EF4FE6CD}" srcOrd="3" destOrd="0" presId="urn:microsoft.com/office/officeart/2008/layout/LinedList"/>
    <dgm:cxn modelId="{5B5DFA2D-4FA1-4149-9814-4453BD2D0F4D}" type="presParOf" srcId="{9F5F6334-7481-4141-B3C6-82D4EF4FE6CD}" destId="{D1C1DB41-4740-444F-A374-3C8103DB31C2}" srcOrd="0" destOrd="0" presId="urn:microsoft.com/office/officeart/2008/layout/LinedList"/>
    <dgm:cxn modelId="{FBAFEE8B-A257-4AA0-8B48-9F2BC1C48429}" type="presParOf" srcId="{9F5F6334-7481-4141-B3C6-82D4EF4FE6CD}" destId="{00A7FE79-FE14-4876-8504-14C8E1F8ED5B}" srcOrd="1" destOrd="0" presId="urn:microsoft.com/office/officeart/2008/layout/LinedList"/>
    <dgm:cxn modelId="{D1B598F0-91B8-4F83-95A2-0461938535EF}" type="presParOf" srcId="{00A7FE79-FE14-4876-8504-14C8E1F8ED5B}" destId="{356C0557-989A-4584-B311-861C308B022F}" srcOrd="0" destOrd="0" presId="urn:microsoft.com/office/officeart/2008/layout/LinedList"/>
    <dgm:cxn modelId="{7C5BA5E7-0E6D-4606-9066-1F1533AF7100}" type="presParOf" srcId="{00A7FE79-FE14-4876-8504-14C8E1F8ED5B}" destId="{6297B81C-5F7F-46C8-A3AC-1C30BB2F5DFD}" srcOrd="1" destOrd="0" presId="urn:microsoft.com/office/officeart/2008/layout/LinedList"/>
    <dgm:cxn modelId="{B74244B8-E3CB-4246-ADBF-761E8DB339E2}" type="presParOf" srcId="{6297B81C-5F7F-46C8-A3AC-1C30BB2F5DFD}" destId="{A901BB3C-7F19-4E7B-9ECD-A5A7701C92A5}" srcOrd="0" destOrd="0" presId="urn:microsoft.com/office/officeart/2008/layout/LinedList"/>
    <dgm:cxn modelId="{85803F7C-697B-418C-8D8E-23AFBF291C3E}" type="presParOf" srcId="{6297B81C-5F7F-46C8-A3AC-1C30BB2F5DFD}" destId="{16418FC8-32E3-40FE-B978-F06D47F7DD65}" srcOrd="1" destOrd="0" presId="urn:microsoft.com/office/officeart/2008/layout/LinedList"/>
    <dgm:cxn modelId="{A70FFF54-8EDC-481F-9A03-CBE2B00ADFFC}" type="presParOf" srcId="{6297B81C-5F7F-46C8-A3AC-1C30BB2F5DFD}" destId="{FA8C3221-6AF6-4783-A85B-41430BED9742}" srcOrd="2" destOrd="0" presId="urn:microsoft.com/office/officeart/2008/layout/LinedList"/>
    <dgm:cxn modelId="{0961D1FA-A70F-487A-BCE0-9A76F1659DC4}" type="presParOf" srcId="{00A7FE79-FE14-4876-8504-14C8E1F8ED5B}" destId="{A3B361A6-957A-444B-81BE-1007CCC8E7D4}" srcOrd="2" destOrd="0" presId="urn:microsoft.com/office/officeart/2008/layout/LinedList"/>
    <dgm:cxn modelId="{1095B382-8D45-4906-BCAA-C5841D83EC92}" type="presParOf" srcId="{00A7FE79-FE14-4876-8504-14C8E1F8ED5B}" destId="{D6D8253E-EF17-49EE-8FF9-C15A865696B7}" srcOrd="3"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AFD4D072-1AE3-4B32-9EA1-DD03A47597A9}" type="doc">
      <dgm:prSet loTypeId="urn:microsoft.com/office/officeart/2005/8/layout/default" loCatId="list" qsTypeId="urn:microsoft.com/office/officeart/2005/8/quickstyle/simple1" qsCatId="simple" csTypeId="urn:microsoft.com/office/officeart/2005/8/colors/colorful5" csCatId="colorful" phldr="1"/>
      <dgm:spPr/>
      <dgm:t>
        <a:bodyPr/>
        <a:lstStyle/>
        <a:p>
          <a:endParaRPr lang="zh-CN" altLang="en-US"/>
        </a:p>
      </dgm:t>
    </dgm:pt>
    <dgm:pt modelId="{221F6890-20D8-43E3-8A5B-09C182F3457B}">
      <dgm:prSet phldrT="[文本]" custT="1"/>
      <dgm:spPr/>
      <dgm:t>
        <a:bodyPr/>
        <a:lstStyle/>
        <a:p>
          <a:r>
            <a:rPr lang="en-US" altLang="zh-CN" sz="2400" b="1" dirty="0" err="1"/>
            <a:t>自信准备</a:t>
          </a:r>
          <a:endParaRPr lang="zh-CN" altLang="en-US" sz="2400" b="1" dirty="0"/>
        </a:p>
      </dgm:t>
    </dgm:pt>
    <dgm:pt modelId="{4A8A3313-2D3C-46CB-989E-96A91BEC0CE2}" type="parTrans" cxnId="{810593C0-C7D2-4191-AD0C-DB2544C80F7F}">
      <dgm:prSet/>
      <dgm:spPr/>
      <dgm:t>
        <a:bodyPr/>
        <a:lstStyle/>
        <a:p>
          <a:endParaRPr lang="zh-CN" altLang="en-US"/>
        </a:p>
      </dgm:t>
    </dgm:pt>
    <dgm:pt modelId="{E00613CA-D79E-450F-8A2F-9DEEE90C80C1}" type="sibTrans" cxnId="{810593C0-C7D2-4191-AD0C-DB2544C80F7F}">
      <dgm:prSet/>
      <dgm:spPr/>
      <dgm:t>
        <a:bodyPr/>
        <a:lstStyle/>
        <a:p>
          <a:endParaRPr lang="zh-CN" altLang="en-US"/>
        </a:p>
      </dgm:t>
    </dgm:pt>
    <dgm:pt modelId="{B22D227F-F68C-495C-9E0A-A4F2CC722559}">
      <dgm:prSet custT="1"/>
      <dgm:spPr/>
      <dgm:t>
        <a:bodyPr/>
        <a:lstStyle/>
        <a:p>
          <a:r>
            <a:rPr lang="en-US" altLang="zh-CN" sz="2400" b="1" dirty="0" err="1"/>
            <a:t>积极心态</a:t>
          </a:r>
          <a:endParaRPr lang="en-US" altLang="zh-CN" sz="2400" b="1" dirty="0"/>
        </a:p>
      </dgm:t>
    </dgm:pt>
    <dgm:pt modelId="{E4631B4A-73FD-4EF1-8BD5-A9B472EE7FA6}" type="parTrans" cxnId="{8C82ABEA-1367-430C-A5C8-4A999FB97341}">
      <dgm:prSet/>
      <dgm:spPr/>
      <dgm:t>
        <a:bodyPr/>
        <a:lstStyle/>
        <a:p>
          <a:endParaRPr lang="zh-CN" altLang="en-US"/>
        </a:p>
      </dgm:t>
    </dgm:pt>
    <dgm:pt modelId="{E77A221C-D5E6-4409-97AE-CFB35A28681A}" type="sibTrans" cxnId="{8C82ABEA-1367-430C-A5C8-4A999FB97341}">
      <dgm:prSet/>
      <dgm:spPr/>
      <dgm:t>
        <a:bodyPr/>
        <a:lstStyle/>
        <a:p>
          <a:endParaRPr lang="zh-CN" altLang="en-US"/>
        </a:p>
      </dgm:t>
    </dgm:pt>
    <dgm:pt modelId="{3024F237-25D3-4D1A-9D1F-115243CF67ED}">
      <dgm:prSet custT="1"/>
      <dgm:spPr/>
      <dgm:t>
        <a:bodyPr/>
        <a:lstStyle/>
        <a:p>
          <a:r>
            <a:rPr lang="en-US" altLang="zh-CN" sz="2400" b="1" dirty="0" err="1"/>
            <a:t>沉着冷静</a:t>
          </a:r>
          <a:endParaRPr lang="en-US" altLang="zh-CN" sz="2400" b="1" dirty="0"/>
        </a:p>
      </dgm:t>
    </dgm:pt>
    <dgm:pt modelId="{5A5E3F4C-B2B3-4A14-8CE0-6281E0D685A0}" type="parTrans" cxnId="{BFA4FD47-1588-4B69-BB1A-71A4A0E6FF8E}">
      <dgm:prSet/>
      <dgm:spPr/>
      <dgm:t>
        <a:bodyPr/>
        <a:lstStyle/>
        <a:p>
          <a:endParaRPr lang="zh-CN" altLang="en-US"/>
        </a:p>
      </dgm:t>
    </dgm:pt>
    <dgm:pt modelId="{A2FE62A2-427A-4612-90A4-4771DF89A649}" type="sibTrans" cxnId="{BFA4FD47-1588-4B69-BB1A-71A4A0E6FF8E}">
      <dgm:prSet/>
      <dgm:spPr/>
      <dgm:t>
        <a:bodyPr/>
        <a:lstStyle/>
        <a:p>
          <a:endParaRPr lang="zh-CN" altLang="en-US"/>
        </a:p>
      </dgm:t>
    </dgm:pt>
    <dgm:pt modelId="{3A41C605-08B8-431D-ABB8-30E61E2AEC50}">
      <dgm:prSet custT="1"/>
      <dgm:spPr/>
      <dgm:t>
        <a:bodyPr/>
        <a:lstStyle/>
        <a:p>
          <a:r>
            <a:rPr lang="en-US" altLang="zh-CN" sz="2400" b="1" dirty="0" err="1"/>
            <a:t>接受反馈</a:t>
          </a:r>
          <a:endParaRPr lang="en-US" altLang="zh-CN" sz="2400" b="1" dirty="0"/>
        </a:p>
      </dgm:t>
    </dgm:pt>
    <dgm:pt modelId="{C5C5FC0B-A06B-475D-AF59-ECF0F997363B}" type="parTrans" cxnId="{1CF37593-923E-4023-AF79-FC486FCFF2F9}">
      <dgm:prSet/>
      <dgm:spPr/>
      <dgm:t>
        <a:bodyPr/>
        <a:lstStyle/>
        <a:p>
          <a:endParaRPr lang="zh-CN" altLang="en-US"/>
        </a:p>
      </dgm:t>
    </dgm:pt>
    <dgm:pt modelId="{24557A84-D223-43C6-BBBB-2D01D042989E}" type="sibTrans" cxnId="{1CF37593-923E-4023-AF79-FC486FCFF2F9}">
      <dgm:prSet/>
      <dgm:spPr/>
      <dgm:t>
        <a:bodyPr/>
        <a:lstStyle/>
        <a:p>
          <a:endParaRPr lang="zh-CN" altLang="en-US"/>
        </a:p>
      </dgm:t>
    </dgm:pt>
    <dgm:pt modelId="{C5BB0A1F-6A16-4A0F-A23A-0DC64786A869}" type="pres">
      <dgm:prSet presAssocID="{AFD4D072-1AE3-4B32-9EA1-DD03A47597A9}" presName="diagram" presStyleCnt="0">
        <dgm:presLayoutVars>
          <dgm:dir/>
          <dgm:resizeHandles val="exact"/>
        </dgm:presLayoutVars>
      </dgm:prSet>
      <dgm:spPr/>
    </dgm:pt>
    <dgm:pt modelId="{0540C4AE-E765-4295-B8FB-A56E2ED4869F}" type="pres">
      <dgm:prSet presAssocID="{221F6890-20D8-43E3-8A5B-09C182F3457B}" presName="node" presStyleLbl="node1" presStyleIdx="0" presStyleCnt="4">
        <dgm:presLayoutVars>
          <dgm:bulletEnabled val="1"/>
        </dgm:presLayoutVars>
      </dgm:prSet>
      <dgm:spPr/>
    </dgm:pt>
    <dgm:pt modelId="{9C767613-5BB3-4E8F-97E8-84C7C56CFFEE}" type="pres">
      <dgm:prSet presAssocID="{E00613CA-D79E-450F-8A2F-9DEEE90C80C1}" presName="sibTrans" presStyleCnt="0"/>
      <dgm:spPr/>
    </dgm:pt>
    <dgm:pt modelId="{DADAD2EE-911B-4A95-9300-7BCB5F3FEA31}" type="pres">
      <dgm:prSet presAssocID="{B22D227F-F68C-495C-9E0A-A4F2CC722559}" presName="node" presStyleLbl="node1" presStyleIdx="1" presStyleCnt="4">
        <dgm:presLayoutVars>
          <dgm:bulletEnabled val="1"/>
        </dgm:presLayoutVars>
      </dgm:prSet>
      <dgm:spPr/>
    </dgm:pt>
    <dgm:pt modelId="{5CF7DB87-C640-493B-AF87-A6231A9B56F3}" type="pres">
      <dgm:prSet presAssocID="{E77A221C-D5E6-4409-97AE-CFB35A28681A}" presName="sibTrans" presStyleCnt="0"/>
      <dgm:spPr/>
    </dgm:pt>
    <dgm:pt modelId="{F47E1F06-DBF2-4ADB-99E0-07A066AE7803}" type="pres">
      <dgm:prSet presAssocID="{3024F237-25D3-4D1A-9D1F-115243CF67ED}" presName="node" presStyleLbl="node1" presStyleIdx="2" presStyleCnt="4">
        <dgm:presLayoutVars>
          <dgm:bulletEnabled val="1"/>
        </dgm:presLayoutVars>
      </dgm:prSet>
      <dgm:spPr/>
    </dgm:pt>
    <dgm:pt modelId="{200A174E-F7BC-408A-8582-7FD5E3C8AF9B}" type="pres">
      <dgm:prSet presAssocID="{A2FE62A2-427A-4612-90A4-4771DF89A649}" presName="sibTrans" presStyleCnt="0"/>
      <dgm:spPr/>
    </dgm:pt>
    <dgm:pt modelId="{3A0AB7D5-E2C2-4629-96C3-BA942AAE1E02}" type="pres">
      <dgm:prSet presAssocID="{3A41C605-08B8-431D-ABB8-30E61E2AEC50}" presName="node" presStyleLbl="node1" presStyleIdx="3" presStyleCnt="4">
        <dgm:presLayoutVars>
          <dgm:bulletEnabled val="1"/>
        </dgm:presLayoutVars>
      </dgm:prSet>
      <dgm:spPr/>
    </dgm:pt>
  </dgm:ptLst>
  <dgm:cxnLst>
    <dgm:cxn modelId="{BFA4FD47-1588-4B69-BB1A-71A4A0E6FF8E}" srcId="{AFD4D072-1AE3-4B32-9EA1-DD03A47597A9}" destId="{3024F237-25D3-4D1A-9D1F-115243CF67ED}" srcOrd="2" destOrd="0" parTransId="{5A5E3F4C-B2B3-4A14-8CE0-6281E0D685A0}" sibTransId="{A2FE62A2-427A-4612-90A4-4771DF89A649}"/>
    <dgm:cxn modelId="{01BC456A-E70E-4730-BE1F-EB874E68DC40}" type="presOf" srcId="{221F6890-20D8-43E3-8A5B-09C182F3457B}" destId="{0540C4AE-E765-4295-B8FB-A56E2ED4869F}" srcOrd="0" destOrd="0" presId="urn:microsoft.com/office/officeart/2005/8/layout/default"/>
    <dgm:cxn modelId="{B3EC6C75-93ED-46E8-BDF6-B0C4974001AA}" type="presOf" srcId="{B22D227F-F68C-495C-9E0A-A4F2CC722559}" destId="{DADAD2EE-911B-4A95-9300-7BCB5F3FEA31}" srcOrd="0" destOrd="0" presId="urn:microsoft.com/office/officeart/2005/8/layout/default"/>
    <dgm:cxn modelId="{3F342789-7EDA-4915-B2F4-DDEF952DCB6B}" type="presOf" srcId="{3A41C605-08B8-431D-ABB8-30E61E2AEC50}" destId="{3A0AB7D5-E2C2-4629-96C3-BA942AAE1E02}" srcOrd="0" destOrd="0" presId="urn:microsoft.com/office/officeart/2005/8/layout/default"/>
    <dgm:cxn modelId="{1CF37593-923E-4023-AF79-FC486FCFF2F9}" srcId="{AFD4D072-1AE3-4B32-9EA1-DD03A47597A9}" destId="{3A41C605-08B8-431D-ABB8-30E61E2AEC50}" srcOrd="3" destOrd="0" parTransId="{C5C5FC0B-A06B-475D-AF59-ECF0F997363B}" sibTransId="{24557A84-D223-43C6-BBBB-2D01D042989E}"/>
    <dgm:cxn modelId="{810593C0-C7D2-4191-AD0C-DB2544C80F7F}" srcId="{AFD4D072-1AE3-4B32-9EA1-DD03A47597A9}" destId="{221F6890-20D8-43E3-8A5B-09C182F3457B}" srcOrd="0" destOrd="0" parTransId="{4A8A3313-2D3C-46CB-989E-96A91BEC0CE2}" sibTransId="{E00613CA-D79E-450F-8A2F-9DEEE90C80C1}"/>
    <dgm:cxn modelId="{F2FE9AD7-5862-40BE-A67A-FF4F432A6AC9}" type="presOf" srcId="{3024F237-25D3-4D1A-9D1F-115243CF67ED}" destId="{F47E1F06-DBF2-4ADB-99E0-07A066AE7803}" srcOrd="0" destOrd="0" presId="urn:microsoft.com/office/officeart/2005/8/layout/default"/>
    <dgm:cxn modelId="{8C82ABEA-1367-430C-A5C8-4A999FB97341}" srcId="{AFD4D072-1AE3-4B32-9EA1-DD03A47597A9}" destId="{B22D227F-F68C-495C-9E0A-A4F2CC722559}" srcOrd="1" destOrd="0" parTransId="{E4631B4A-73FD-4EF1-8BD5-A9B472EE7FA6}" sibTransId="{E77A221C-D5E6-4409-97AE-CFB35A28681A}"/>
    <dgm:cxn modelId="{47E08AFA-5DAE-48CC-B05A-6BA7483059ED}" type="presOf" srcId="{AFD4D072-1AE3-4B32-9EA1-DD03A47597A9}" destId="{C5BB0A1F-6A16-4A0F-A23A-0DC64786A869}" srcOrd="0" destOrd="0" presId="urn:microsoft.com/office/officeart/2005/8/layout/default"/>
    <dgm:cxn modelId="{E8AAA88A-F5DE-460D-8A1F-BC96A3034ABB}" type="presParOf" srcId="{C5BB0A1F-6A16-4A0F-A23A-0DC64786A869}" destId="{0540C4AE-E765-4295-B8FB-A56E2ED4869F}" srcOrd="0" destOrd="0" presId="urn:microsoft.com/office/officeart/2005/8/layout/default"/>
    <dgm:cxn modelId="{2D77BCC3-276C-4517-AA28-44776D17A41B}" type="presParOf" srcId="{C5BB0A1F-6A16-4A0F-A23A-0DC64786A869}" destId="{9C767613-5BB3-4E8F-97E8-84C7C56CFFEE}" srcOrd="1" destOrd="0" presId="urn:microsoft.com/office/officeart/2005/8/layout/default"/>
    <dgm:cxn modelId="{EC0C599B-CEF8-49FD-A85F-443AC7B87C44}" type="presParOf" srcId="{C5BB0A1F-6A16-4A0F-A23A-0DC64786A869}" destId="{DADAD2EE-911B-4A95-9300-7BCB5F3FEA31}" srcOrd="2" destOrd="0" presId="urn:microsoft.com/office/officeart/2005/8/layout/default"/>
    <dgm:cxn modelId="{AEECF70A-29FE-44FD-8A87-739FEF5C6154}" type="presParOf" srcId="{C5BB0A1F-6A16-4A0F-A23A-0DC64786A869}" destId="{5CF7DB87-C640-493B-AF87-A6231A9B56F3}" srcOrd="3" destOrd="0" presId="urn:microsoft.com/office/officeart/2005/8/layout/default"/>
    <dgm:cxn modelId="{A8C7B26A-665B-4A4D-9393-3CD63269CA76}" type="presParOf" srcId="{C5BB0A1F-6A16-4A0F-A23A-0DC64786A869}" destId="{F47E1F06-DBF2-4ADB-99E0-07A066AE7803}" srcOrd="4" destOrd="0" presId="urn:microsoft.com/office/officeart/2005/8/layout/default"/>
    <dgm:cxn modelId="{9C3ED748-281A-4202-8C32-CCC25231A33C}" type="presParOf" srcId="{C5BB0A1F-6A16-4A0F-A23A-0DC64786A869}" destId="{200A174E-F7BC-408A-8582-7FD5E3C8AF9B}" srcOrd="5" destOrd="0" presId="urn:microsoft.com/office/officeart/2005/8/layout/default"/>
    <dgm:cxn modelId="{89F0B2B0-15D2-4AE6-A8DE-CA3E23D5B467}" type="presParOf" srcId="{C5BB0A1F-6A16-4A0F-A23A-0DC64786A869}" destId="{3A0AB7D5-E2C2-4629-96C3-BA942AAE1E02}" srcOrd="6" destOrd="0" presId="urn:microsoft.com/office/officeart/2005/8/layout/defaul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F8AF36C-C76F-4A68-93EE-1BAC691912B5}">
      <dsp:nvSpPr>
        <dsp:cNvPr id="0" name=""/>
        <dsp:cNvSpPr/>
      </dsp:nvSpPr>
      <dsp:spPr>
        <a:xfrm>
          <a:off x="0" y="2645"/>
          <a:ext cx="10408221"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8CAE9F0-72A1-4996-8B74-036AE89BF0D6}">
      <dsp:nvSpPr>
        <dsp:cNvPr id="0" name=""/>
        <dsp:cNvSpPr/>
      </dsp:nvSpPr>
      <dsp:spPr>
        <a:xfrm>
          <a:off x="0" y="2645"/>
          <a:ext cx="2081644" cy="180445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marL="0" lvl="0" indent="0" algn="l" defTabSz="1066800">
            <a:lnSpc>
              <a:spcPct val="90000"/>
            </a:lnSpc>
            <a:spcBef>
              <a:spcPct val="0"/>
            </a:spcBef>
            <a:spcAft>
              <a:spcPct val="35000"/>
            </a:spcAft>
            <a:buNone/>
          </a:pPr>
          <a:r>
            <a:rPr lang="zh-CN" altLang="en-US" sz="2400" b="1" kern="1200" dirty="0">
              <a:solidFill>
                <a:srgbClr val="0070C0"/>
              </a:solidFill>
              <a:effectLst/>
              <a:latin typeface="+mn-ea"/>
              <a:ea typeface="+mn-ea"/>
            </a:rPr>
            <a:t>知识目标</a:t>
          </a:r>
          <a:endParaRPr lang="zh-CN" altLang="en-US" sz="2400" b="1" kern="1200" dirty="0">
            <a:solidFill>
              <a:srgbClr val="0070C0"/>
            </a:solidFill>
            <a:latin typeface="+mn-ea"/>
            <a:ea typeface="+mn-ea"/>
          </a:endParaRPr>
        </a:p>
      </dsp:txBody>
      <dsp:txXfrm>
        <a:off x="0" y="2645"/>
        <a:ext cx="2081644" cy="1804458"/>
      </dsp:txXfrm>
    </dsp:sp>
    <dsp:sp modelId="{D488DFAA-7942-4E32-8F42-B406F1B2C7F5}">
      <dsp:nvSpPr>
        <dsp:cNvPr id="0" name=""/>
        <dsp:cNvSpPr/>
      </dsp:nvSpPr>
      <dsp:spPr>
        <a:xfrm>
          <a:off x="2237767" y="44585"/>
          <a:ext cx="8170453" cy="83879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kumimoji="0" lang="en-US" altLang="zh-CN" sz="2000" b="0" i="0" u="none" strike="noStrike" kern="1200" cap="none" normalizeH="0" baseline="0" noProof="0">
              <a:ln>
                <a:noFill/>
              </a:ln>
              <a:solidFill>
                <a:srgbClr val="242021"/>
              </a:solidFill>
              <a:effectLst/>
              <a:latin typeface="+mn-ea"/>
              <a:ea typeface="+mn-ea"/>
              <a:cs typeface="黑体" panose="02010609060101010101" pitchFamily="49" charset="-122"/>
            </a:rPr>
            <a:t>1.</a:t>
          </a:r>
          <a:r>
            <a:rPr lang="en-US" altLang="zh-CN" sz="2000" kern="1200" spc="0" baseline="0" noProof="0">
              <a:solidFill>
                <a:srgbClr val="242021"/>
              </a:solidFill>
              <a:latin typeface="+mn-ea"/>
              <a:ea typeface="+mn-ea"/>
              <a:cs typeface="SimSun" pitchFamily="2" charset="0"/>
            </a:rPr>
            <a:t>了解毕业论文（设计）答辩的相关要求。</a:t>
          </a:r>
          <a:endParaRPr kumimoji="0" lang="zh-CN" altLang="zh-CN" sz="2000" b="0" i="0" u="none" strike="noStrike" kern="1200" cap="none" normalizeH="0" baseline="0" dirty="0">
            <a:ln>
              <a:noFill/>
            </a:ln>
            <a:solidFill>
              <a:srgbClr val="242021"/>
            </a:solidFill>
            <a:effectLst/>
            <a:latin typeface="+mn-ea"/>
            <a:ea typeface="+mn-ea"/>
            <a:cs typeface="黑体" panose="02010609060101010101" pitchFamily="49" charset="-122"/>
          </a:endParaRPr>
        </a:p>
      </dsp:txBody>
      <dsp:txXfrm>
        <a:off x="2237767" y="44585"/>
        <a:ext cx="8170453" cy="838791"/>
      </dsp:txXfrm>
    </dsp:sp>
    <dsp:sp modelId="{CE29CA91-9FA0-4B15-99EB-0847526E0EBB}">
      <dsp:nvSpPr>
        <dsp:cNvPr id="0" name=""/>
        <dsp:cNvSpPr/>
      </dsp:nvSpPr>
      <dsp:spPr>
        <a:xfrm>
          <a:off x="2081644" y="883376"/>
          <a:ext cx="8326576"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7B51965D-52D9-4D34-A456-2434AC4263CD}">
      <dsp:nvSpPr>
        <dsp:cNvPr id="0" name=""/>
        <dsp:cNvSpPr/>
      </dsp:nvSpPr>
      <dsp:spPr>
        <a:xfrm>
          <a:off x="2237767" y="925316"/>
          <a:ext cx="8170453" cy="83879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7160" tIns="137160" rIns="137160" bIns="137160" numCol="1" spcCol="1270" anchor="t" anchorCtr="0">
          <a:noAutofit/>
        </a:bodyPr>
        <a:lstStyle/>
        <a:p>
          <a:pPr marL="0" lvl="0" indent="0" algn="l" defTabSz="44450">
            <a:lnSpc>
              <a:spcPct val="90000"/>
            </a:lnSpc>
            <a:spcBef>
              <a:spcPct val="0"/>
            </a:spcBef>
            <a:spcAft>
              <a:spcPct val="35000"/>
            </a:spcAft>
            <a:buNone/>
          </a:pPr>
          <a:r>
            <a:rPr lang="en-US" altLang="zh-CN" spc="-15" baseline="0" noProof="0" dirty="0">
              <a:solidFill>
                <a:srgbClr val="242021"/>
              </a:solidFill>
              <a:latin typeface="+mn-ea"/>
              <a:ea typeface="+mn-ea"/>
              <a:cs typeface="SimSun" pitchFamily="2" charset="0"/>
            </a:rPr>
            <a:t>2.</a:t>
          </a:r>
          <a:r>
            <a:rPr lang="en-US" altLang="zh-CN" spc="0" baseline="0" noProof="0" dirty="0">
              <a:solidFill>
                <a:srgbClr val="242021"/>
              </a:solidFill>
              <a:latin typeface="+mn-ea"/>
              <a:ea typeface="+mn-ea"/>
              <a:cs typeface="SimSun" pitchFamily="2" charset="0"/>
            </a:rPr>
            <a:t>掌握学校开展毕业论文（设计）答辩环节的基本流程</a:t>
          </a:r>
          <a:r>
            <a:rPr kumimoji="0" lang="en-US" altLang="zh-CN" sz="2000" b="0" i="0" u="none" strike="noStrike" kern="1200" cap="none" normalizeH="0" baseline="0" noProof="0" dirty="0">
              <a:ln>
                <a:noFill/>
              </a:ln>
              <a:solidFill>
                <a:srgbClr val="242021"/>
              </a:solidFill>
              <a:effectLst/>
              <a:latin typeface="+mn-ea"/>
              <a:ea typeface="+mn-ea"/>
              <a:cs typeface="黑体" panose="02010609060101010101" pitchFamily="49" charset="-122"/>
            </a:rPr>
            <a:t>。</a:t>
          </a:r>
          <a:endParaRPr lang="zh-CN" altLang="en-US" dirty="0">
            <a:latin typeface="+mn-ea"/>
            <a:ea typeface="+mn-ea"/>
          </a:endParaRPr>
        </a:p>
      </dsp:txBody>
      <dsp:txXfrm>
        <a:off x="2237767" y="925316"/>
        <a:ext cx="8170453" cy="838791"/>
      </dsp:txXfrm>
    </dsp:sp>
    <dsp:sp modelId="{D47F7244-881B-4925-88DA-C114ED9764BD}">
      <dsp:nvSpPr>
        <dsp:cNvPr id="0" name=""/>
        <dsp:cNvSpPr/>
      </dsp:nvSpPr>
      <dsp:spPr>
        <a:xfrm>
          <a:off x="2081644" y="1764107"/>
          <a:ext cx="8326576"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65521926-86A3-47B6-8F27-69AAAB8A1845}">
      <dsp:nvSpPr>
        <dsp:cNvPr id="0" name=""/>
        <dsp:cNvSpPr/>
      </dsp:nvSpPr>
      <dsp:spPr>
        <a:xfrm>
          <a:off x="0" y="1807104"/>
          <a:ext cx="10408221"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2B46DAB-6F8F-42E2-8CB3-359EEE46EAE6}">
      <dsp:nvSpPr>
        <dsp:cNvPr id="0" name=""/>
        <dsp:cNvSpPr/>
      </dsp:nvSpPr>
      <dsp:spPr>
        <a:xfrm>
          <a:off x="0" y="1807104"/>
          <a:ext cx="2081644" cy="180445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marL="0" lvl="0" indent="0" algn="l" defTabSz="1066800">
            <a:lnSpc>
              <a:spcPct val="90000"/>
            </a:lnSpc>
            <a:spcBef>
              <a:spcPct val="0"/>
            </a:spcBef>
            <a:spcAft>
              <a:spcPct val="35000"/>
            </a:spcAft>
            <a:buNone/>
          </a:pPr>
          <a:r>
            <a:rPr kumimoji="0" lang="zh-CN" altLang="zh-CN" sz="2400" b="1" i="0" u="none" strike="noStrike" kern="1200" cap="none" normalizeH="0" baseline="0" dirty="0">
              <a:ln>
                <a:noFill/>
              </a:ln>
              <a:solidFill>
                <a:srgbClr val="0070C0"/>
              </a:solidFill>
              <a:effectLst/>
              <a:latin typeface="+mn-ea"/>
              <a:ea typeface="+mn-ea"/>
              <a:cs typeface="黑体" panose="02010609060101010101" pitchFamily="49" charset="-122"/>
            </a:rPr>
            <a:t>技能目标</a:t>
          </a:r>
          <a:endParaRPr kumimoji="0" lang="zh-CN" altLang="zh-CN" sz="2400" b="1" i="0" u="none" strike="noStrike" kern="1200" cap="none" normalizeH="0" baseline="0" dirty="0">
            <a:ln>
              <a:noFill/>
            </a:ln>
            <a:solidFill>
              <a:srgbClr val="0070C0"/>
            </a:solidFill>
            <a:effectLst/>
            <a:latin typeface="+mn-ea"/>
            <a:ea typeface="+mn-ea"/>
          </a:endParaRPr>
        </a:p>
      </dsp:txBody>
      <dsp:txXfrm>
        <a:off x="0" y="1807104"/>
        <a:ext cx="2081644" cy="1804458"/>
      </dsp:txXfrm>
    </dsp:sp>
    <dsp:sp modelId="{EAF051B5-0C78-45A2-BF6E-50E7C0312A6F}">
      <dsp:nvSpPr>
        <dsp:cNvPr id="0" name=""/>
        <dsp:cNvSpPr/>
      </dsp:nvSpPr>
      <dsp:spPr>
        <a:xfrm>
          <a:off x="2237767" y="1849043"/>
          <a:ext cx="8170453" cy="83879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lang="en-US" altLang="zh-CN" sz="2000" kern="1200" spc="0" baseline="0" noProof="0">
              <a:solidFill>
                <a:srgbClr val="242021"/>
              </a:solidFill>
              <a:latin typeface="+mn-ea"/>
              <a:ea typeface="+mn-ea"/>
              <a:cs typeface="Times New Roman" pitchFamily="18" charset="0"/>
            </a:rPr>
            <a:t>1.</a:t>
          </a:r>
          <a:r>
            <a:rPr lang="en-US" altLang="zh-CN" sz="2000" kern="1200" spc="0" baseline="0" noProof="0">
              <a:solidFill>
                <a:srgbClr val="242021"/>
              </a:solidFill>
              <a:latin typeface="+mn-ea"/>
              <a:ea typeface="+mn-ea"/>
              <a:cs typeface="SimSun" pitchFamily="2" charset="0"/>
            </a:rPr>
            <a:t> 能够为毕业论文</a:t>
          </a:r>
          <a:r>
            <a:rPr lang="en-US" altLang="zh-CN" sz="2000" kern="1200" spc="0" baseline="0" noProof="0" dirty="0">
              <a:solidFill>
                <a:srgbClr val="242021"/>
              </a:solidFill>
              <a:latin typeface="+mn-ea"/>
              <a:ea typeface="+mn-ea"/>
              <a:cs typeface="SimSun" pitchFamily="2" charset="0"/>
            </a:rPr>
            <a:t>（设计）答辩做好各项准备。</a:t>
          </a:r>
          <a:endParaRPr kumimoji="0" lang="en-US" altLang="zh-CN" sz="2000" b="0" i="0" u="none" strike="noStrike" kern="1200" cap="none" normalizeH="0" baseline="0" dirty="0">
            <a:ln>
              <a:noFill/>
            </a:ln>
            <a:solidFill>
              <a:srgbClr val="242021"/>
            </a:solidFill>
            <a:effectLst/>
            <a:latin typeface="+mn-ea"/>
            <a:ea typeface="+mn-ea"/>
            <a:cs typeface="黑体" panose="02010609060101010101" pitchFamily="49" charset="-122"/>
          </a:endParaRPr>
        </a:p>
      </dsp:txBody>
      <dsp:txXfrm>
        <a:off x="2237767" y="1849043"/>
        <a:ext cx="8170453" cy="838791"/>
      </dsp:txXfrm>
    </dsp:sp>
    <dsp:sp modelId="{4332C1DB-A75A-485E-9368-AA6C8D372921}">
      <dsp:nvSpPr>
        <dsp:cNvPr id="0" name=""/>
        <dsp:cNvSpPr/>
      </dsp:nvSpPr>
      <dsp:spPr>
        <a:xfrm>
          <a:off x="2081644" y="2687835"/>
          <a:ext cx="8326576"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1141500B-6EEA-4F6D-AECF-613139233F06}">
      <dsp:nvSpPr>
        <dsp:cNvPr id="0" name=""/>
        <dsp:cNvSpPr/>
      </dsp:nvSpPr>
      <dsp:spPr>
        <a:xfrm>
          <a:off x="2237767" y="2729774"/>
          <a:ext cx="8170453" cy="83879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lang="en-US" altLang="zh-CN" sz="2000" kern="1200" spc="0" baseline="0" noProof="0" dirty="0">
              <a:solidFill>
                <a:srgbClr val="242021"/>
              </a:solidFill>
              <a:latin typeface="微软雅黑"/>
              <a:ea typeface="微软雅黑"/>
              <a:cs typeface="SimSun" pitchFamily="2" charset="0"/>
            </a:rPr>
            <a:t>2.能够正确应对和处理毕业论文（设计）答辩中的问题。</a:t>
          </a:r>
        </a:p>
      </dsp:txBody>
      <dsp:txXfrm>
        <a:off x="2237767" y="2729774"/>
        <a:ext cx="8170453" cy="838791"/>
      </dsp:txXfrm>
    </dsp:sp>
    <dsp:sp modelId="{F1C053E0-0359-4707-87FB-9FB194DC2E91}">
      <dsp:nvSpPr>
        <dsp:cNvPr id="0" name=""/>
        <dsp:cNvSpPr/>
      </dsp:nvSpPr>
      <dsp:spPr>
        <a:xfrm>
          <a:off x="2081644" y="3568565"/>
          <a:ext cx="8326576"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9A0BE085-F831-4BEE-954F-DFCDA161253C}">
      <dsp:nvSpPr>
        <dsp:cNvPr id="0" name=""/>
        <dsp:cNvSpPr/>
      </dsp:nvSpPr>
      <dsp:spPr>
        <a:xfrm>
          <a:off x="0" y="3611562"/>
          <a:ext cx="10408221"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8642049-661A-41BD-AD40-2476C9EA9966}">
      <dsp:nvSpPr>
        <dsp:cNvPr id="0" name=""/>
        <dsp:cNvSpPr/>
      </dsp:nvSpPr>
      <dsp:spPr>
        <a:xfrm>
          <a:off x="0" y="3611562"/>
          <a:ext cx="2081644" cy="180445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marL="0" lvl="0" indent="0" algn="l" defTabSz="1066800">
            <a:lnSpc>
              <a:spcPct val="90000"/>
            </a:lnSpc>
            <a:spcBef>
              <a:spcPct val="0"/>
            </a:spcBef>
            <a:spcAft>
              <a:spcPct val="35000"/>
            </a:spcAft>
            <a:buNone/>
          </a:pPr>
          <a:r>
            <a:rPr kumimoji="0" lang="zh-CN" altLang="en-US" sz="2400" b="1" i="0" u="none" strike="noStrike" kern="1200" cap="none" normalizeH="0" baseline="0" dirty="0">
              <a:ln>
                <a:noFill/>
              </a:ln>
              <a:solidFill>
                <a:srgbClr val="0070C0"/>
              </a:solidFill>
              <a:effectLst/>
              <a:latin typeface="+mn-ea"/>
              <a:ea typeface="+mn-ea"/>
              <a:cs typeface="黑体" panose="02010609060101010101" pitchFamily="49" charset="-122"/>
            </a:rPr>
            <a:t>素养目标</a:t>
          </a:r>
          <a:endParaRPr kumimoji="0" lang="zh-CN" altLang="en-US" sz="2400" b="1" i="0" u="none" strike="noStrike" kern="1200" cap="none" normalizeH="0" baseline="0" dirty="0">
            <a:ln>
              <a:noFill/>
            </a:ln>
            <a:solidFill>
              <a:srgbClr val="0070C0"/>
            </a:solidFill>
            <a:effectLst/>
            <a:latin typeface="+mn-ea"/>
            <a:ea typeface="+mn-ea"/>
          </a:endParaRPr>
        </a:p>
      </dsp:txBody>
      <dsp:txXfrm>
        <a:off x="0" y="3611562"/>
        <a:ext cx="2081644" cy="1804458"/>
      </dsp:txXfrm>
    </dsp:sp>
    <dsp:sp modelId="{63B25C0C-C6F1-4A5F-A22A-04B5E7956E9E}">
      <dsp:nvSpPr>
        <dsp:cNvPr id="0" name=""/>
        <dsp:cNvSpPr/>
      </dsp:nvSpPr>
      <dsp:spPr>
        <a:xfrm>
          <a:off x="2237767" y="3693503"/>
          <a:ext cx="8170453" cy="163881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lang="en-US" altLang="zh-CN" sz="2000" kern="1200" spc="-15" baseline="0" noProof="0" dirty="0" err="1">
              <a:solidFill>
                <a:srgbClr val="242021"/>
              </a:solidFill>
              <a:latin typeface="+mn-ea"/>
              <a:ea typeface="+mn-ea"/>
              <a:cs typeface="SimSun" pitchFamily="2" charset="0"/>
            </a:rPr>
            <a:t>培养实事求是的探索精神和谦逊严谨的研究</a:t>
          </a:r>
          <a:r>
            <a:rPr lang="en-US" altLang="zh-CN" sz="2000" kern="1200" spc="0" baseline="0" noProof="0" dirty="0" err="1">
              <a:solidFill>
                <a:srgbClr val="242021"/>
              </a:solidFill>
              <a:latin typeface="+mn-ea"/>
              <a:ea typeface="+mn-ea"/>
              <a:cs typeface="SimSun" pitchFamily="2" charset="0"/>
            </a:rPr>
            <a:t>态度</a:t>
          </a:r>
          <a:r>
            <a:rPr lang="en-US" altLang="zh-CN" sz="2000" kern="1200" spc="0" baseline="0" noProof="0" dirty="0">
              <a:solidFill>
                <a:srgbClr val="242021"/>
              </a:solidFill>
              <a:latin typeface="+mn-ea"/>
              <a:ea typeface="+mn-ea"/>
              <a:cs typeface="SimSun" pitchFamily="2" charset="0"/>
            </a:rPr>
            <a:t>。</a:t>
          </a:r>
          <a:endParaRPr kumimoji="0" lang="zh-CN" altLang="en-US" sz="2000" b="0" i="0" u="none" strike="noStrike" cap="none" normalizeH="0" baseline="0" dirty="0">
            <a:ln>
              <a:noFill/>
            </a:ln>
            <a:solidFill>
              <a:schemeClr val="tx1"/>
            </a:solidFill>
            <a:effectLst/>
            <a:latin typeface="+mn-ea"/>
            <a:ea typeface="+mn-ea"/>
          </a:endParaRPr>
        </a:p>
      </dsp:txBody>
      <dsp:txXfrm>
        <a:off x="2237767" y="3693503"/>
        <a:ext cx="8170453" cy="1638814"/>
      </dsp:txXfrm>
    </dsp:sp>
    <dsp:sp modelId="{BEA92CE0-4474-4EE3-B140-465012A5FE87}">
      <dsp:nvSpPr>
        <dsp:cNvPr id="0" name=""/>
        <dsp:cNvSpPr/>
      </dsp:nvSpPr>
      <dsp:spPr>
        <a:xfrm>
          <a:off x="2081644" y="5332318"/>
          <a:ext cx="8326576"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C2E62BE-6018-4E43-9B54-8C92351EB7B2}">
      <dsp:nvSpPr>
        <dsp:cNvPr id="0" name=""/>
        <dsp:cNvSpPr/>
      </dsp:nvSpPr>
      <dsp:spPr>
        <a:xfrm>
          <a:off x="0" y="342117"/>
          <a:ext cx="6788542" cy="2841300"/>
        </a:xfrm>
        <a:prstGeom prst="rect">
          <a:avLst/>
        </a:prstGeom>
        <a:solidFill>
          <a:schemeClr val="lt1">
            <a:alpha val="90000"/>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526866" tIns="458216" rIns="526866" bIns="135128" numCol="1" spcCol="1270" anchor="t" anchorCtr="0">
          <a:noAutofit/>
        </a:bodyPr>
        <a:lstStyle/>
        <a:p>
          <a:pPr marL="171450" lvl="1" indent="-171450" algn="l" defTabSz="844550">
            <a:lnSpc>
              <a:spcPct val="90000"/>
            </a:lnSpc>
            <a:spcBef>
              <a:spcPct val="0"/>
            </a:spcBef>
            <a:spcAft>
              <a:spcPct val="15000"/>
            </a:spcAft>
            <a:buChar char="•"/>
          </a:pPr>
          <a:r>
            <a:rPr lang="en-US" altLang="zh-CN" sz="1900" kern="1200" dirty="0" err="1"/>
            <a:t>每个答辩者的时间十分有限</a:t>
          </a:r>
          <a:r>
            <a:rPr lang="zh-CN" altLang="en-US" sz="1900" kern="1200" dirty="0"/>
            <a:t>，</a:t>
          </a:r>
          <a:r>
            <a:rPr lang="en-US" altLang="zh-CN" sz="1900" kern="1200" dirty="0"/>
            <a:t>答辩者对问题的回答，一定要高度概括、精简明了，使用综合的方式，提纲挈领，把要点表述出来就可以了，不必展开细致的论证。在弄清所提问题的实质后，要快速而灵活地做出反应，以肯定的语气和流畅的语言把自己的观点、见解讲出来。</a:t>
          </a:r>
        </a:p>
      </dsp:txBody>
      <dsp:txXfrm>
        <a:off x="0" y="342117"/>
        <a:ext cx="6788542" cy="2841300"/>
      </dsp:txXfrm>
    </dsp:sp>
    <dsp:sp modelId="{AEFD14FC-85D8-4898-9598-F11B79D75E6B}">
      <dsp:nvSpPr>
        <dsp:cNvPr id="0" name=""/>
        <dsp:cNvSpPr/>
      </dsp:nvSpPr>
      <dsp:spPr>
        <a:xfrm>
          <a:off x="339427" y="17396"/>
          <a:ext cx="4751979" cy="649440"/>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9614" tIns="0" rIns="179614" bIns="0" numCol="1" spcCol="1270" anchor="ctr" anchorCtr="0">
          <a:noAutofit/>
        </a:bodyPr>
        <a:lstStyle/>
        <a:p>
          <a:pPr marL="0" lvl="0" indent="0" algn="l" defTabSz="889000">
            <a:lnSpc>
              <a:spcPct val="90000"/>
            </a:lnSpc>
            <a:spcBef>
              <a:spcPct val="0"/>
            </a:spcBef>
            <a:spcAft>
              <a:spcPct val="35000"/>
            </a:spcAft>
            <a:buNone/>
          </a:pPr>
          <a:r>
            <a:rPr lang="en-US" altLang="zh-CN" sz="2000" b="1" kern="1200" dirty="0"/>
            <a:t>（1）回答问题时，概括性要强 </a:t>
          </a:r>
          <a:endParaRPr lang="zh-CN" altLang="en-US" sz="2000" kern="1200" dirty="0"/>
        </a:p>
      </dsp:txBody>
      <dsp:txXfrm>
        <a:off x="371130" y="49099"/>
        <a:ext cx="4688573" cy="586034"/>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C2E62BE-6018-4E43-9B54-8C92351EB7B2}">
      <dsp:nvSpPr>
        <dsp:cNvPr id="0" name=""/>
        <dsp:cNvSpPr/>
      </dsp:nvSpPr>
      <dsp:spPr>
        <a:xfrm>
          <a:off x="0" y="911685"/>
          <a:ext cx="7422055" cy="2079000"/>
        </a:xfrm>
        <a:prstGeom prst="rect">
          <a:avLst/>
        </a:prstGeom>
        <a:solidFill>
          <a:schemeClr val="lt1">
            <a:alpha val="90000"/>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576034" tIns="416560" rIns="576034" bIns="135128" numCol="1" spcCol="1270" anchor="t" anchorCtr="0">
          <a:noAutofit/>
        </a:bodyPr>
        <a:lstStyle/>
        <a:p>
          <a:pPr marL="171450" lvl="1" indent="-171450" algn="l" defTabSz="844550">
            <a:lnSpc>
              <a:spcPct val="90000"/>
            </a:lnSpc>
            <a:spcBef>
              <a:spcPct val="0"/>
            </a:spcBef>
            <a:spcAft>
              <a:spcPct val="15000"/>
            </a:spcAft>
            <a:buChar char="•"/>
          </a:pPr>
          <a:r>
            <a:rPr lang="en-US" altLang="zh-CN" sz="1900" kern="1200" dirty="0"/>
            <a:t>答辩的过程，既是检阅、考核的过程，也是学术思想交流、商讨的过程。答辩中可以出现辩论和反驳。基础知识性问题是确定的，不具有商讨性；而学术探讨性的问题没有定论，可以相互切磋讨论。</a:t>
          </a:r>
        </a:p>
      </dsp:txBody>
      <dsp:txXfrm>
        <a:off x="0" y="911685"/>
        <a:ext cx="7422055" cy="2079000"/>
      </dsp:txXfrm>
    </dsp:sp>
    <dsp:sp modelId="{AEFD14FC-85D8-4898-9598-F11B79D75E6B}">
      <dsp:nvSpPr>
        <dsp:cNvPr id="0" name=""/>
        <dsp:cNvSpPr/>
      </dsp:nvSpPr>
      <dsp:spPr>
        <a:xfrm>
          <a:off x="371102" y="616485"/>
          <a:ext cx="5195438" cy="590400"/>
        </a:xfrm>
        <a:prstGeom prst="round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96375" tIns="0" rIns="196375" bIns="0" numCol="1" spcCol="1270" anchor="ctr" anchorCtr="0">
          <a:noAutofit/>
        </a:bodyPr>
        <a:lstStyle/>
        <a:p>
          <a:pPr marL="0" lvl="0" indent="0" algn="l" defTabSz="889000">
            <a:lnSpc>
              <a:spcPct val="90000"/>
            </a:lnSpc>
            <a:spcBef>
              <a:spcPct val="0"/>
            </a:spcBef>
            <a:spcAft>
              <a:spcPct val="35000"/>
            </a:spcAft>
            <a:buNone/>
          </a:pPr>
          <a:r>
            <a:rPr lang="zh-CN" altLang="en-US" sz="2000" b="1" kern="1200" dirty="0"/>
            <a:t>（</a:t>
          </a:r>
          <a:r>
            <a:rPr lang="en-US" altLang="zh-CN" sz="2000" b="1" kern="1200" dirty="0"/>
            <a:t>2）可以辩论和反驳，但不可拖延和强辩  </a:t>
          </a:r>
          <a:endParaRPr lang="zh-CN" altLang="en-US" sz="2000" kern="1200" dirty="0"/>
        </a:p>
      </dsp:txBody>
      <dsp:txXfrm>
        <a:off x="399923" y="645306"/>
        <a:ext cx="5137796" cy="532758"/>
      </dsp:txXfrm>
    </dsp:sp>
    <dsp:sp modelId="{64953DD2-9C20-4DEE-A714-2D752CAF4F22}">
      <dsp:nvSpPr>
        <dsp:cNvPr id="0" name=""/>
        <dsp:cNvSpPr/>
      </dsp:nvSpPr>
      <dsp:spPr>
        <a:xfrm>
          <a:off x="0" y="3393886"/>
          <a:ext cx="7422055" cy="2079000"/>
        </a:xfrm>
        <a:prstGeom prst="rect">
          <a:avLst/>
        </a:prstGeom>
        <a:solidFill>
          <a:schemeClr val="lt1">
            <a:alpha val="90000"/>
            <a:hueOff val="0"/>
            <a:satOff val="0"/>
            <a:lumOff val="0"/>
            <a:alphaOff val="0"/>
          </a:schemeClr>
        </a:solidFill>
        <a:ln w="12700" cap="flat" cmpd="sng" algn="ctr">
          <a:solidFill>
            <a:schemeClr val="accent5">
              <a:hueOff val="-13065750"/>
              <a:satOff val="80141"/>
              <a:lumOff val="7059"/>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576034" tIns="416560" rIns="576034" bIns="135128" numCol="1" spcCol="1270" anchor="t" anchorCtr="0">
          <a:noAutofit/>
        </a:bodyPr>
        <a:lstStyle/>
        <a:p>
          <a:pPr marL="171450" lvl="1" indent="-171450" algn="l" defTabSz="844550">
            <a:lnSpc>
              <a:spcPct val="90000"/>
            </a:lnSpc>
            <a:spcBef>
              <a:spcPct val="0"/>
            </a:spcBef>
            <a:spcAft>
              <a:spcPct val="15000"/>
            </a:spcAft>
            <a:buChar char="•"/>
          </a:pPr>
          <a:r>
            <a:rPr lang="en-US" altLang="zh-CN" sz="1900" kern="1200" dirty="0"/>
            <a:t>在答辩开始时，可以用简短而谦逊的开场白，如“我的研究还有很多不足之处。希望各位老师能给予宝贵的意见和建议”。在答辩时，答辩者要秉持谦逊的态度，承认自己的不足，理性地和答辩教师辩论，掌握分寸。</a:t>
          </a:r>
        </a:p>
      </dsp:txBody>
      <dsp:txXfrm>
        <a:off x="0" y="3393886"/>
        <a:ext cx="7422055" cy="2079000"/>
      </dsp:txXfrm>
    </dsp:sp>
    <dsp:sp modelId="{BE44A06A-970A-4421-AFE6-A6AB036BF551}">
      <dsp:nvSpPr>
        <dsp:cNvPr id="0" name=""/>
        <dsp:cNvSpPr/>
      </dsp:nvSpPr>
      <dsp:spPr>
        <a:xfrm>
          <a:off x="371102" y="3098686"/>
          <a:ext cx="5195438" cy="590400"/>
        </a:xfrm>
        <a:prstGeom prst="roundRect">
          <a:avLst/>
        </a:prstGeom>
        <a:solidFill>
          <a:schemeClr val="accent5">
            <a:hueOff val="-13065750"/>
            <a:satOff val="80141"/>
            <a:lumOff val="7059"/>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96375" tIns="0" rIns="196375" bIns="0" numCol="1" spcCol="1270" anchor="ctr" anchorCtr="0">
          <a:noAutofit/>
        </a:bodyPr>
        <a:lstStyle/>
        <a:p>
          <a:pPr marL="0" lvl="0" indent="0" algn="l" defTabSz="889000">
            <a:lnSpc>
              <a:spcPct val="90000"/>
            </a:lnSpc>
            <a:spcBef>
              <a:spcPct val="0"/>
            </a:spcBef>
            <a:spcAft>
              <a:spcPct val="35000"/>
            </a:spcAft>
            <a:buNone/>
          </a:pPr>
          <a:r>
            <a:rPr lang="en-US" altLang="zh-CN" sz="2000" b="1" kern="1200" dirty="0"/>
            <a:t>（3）态度谦逊，把握分寸  </a:t>
          </a:r>
        </a:p>
      </dsp:txBody>
      <dsp:txXfrm>
        <a:off x="399923" y="3127507"/>
        <a:ext cx="5137796" cy="532758"/>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72E750A-2AA7-4F8A-9FD5-4D98D6A8C547}">
      <dsp:nvSpPr>
        <dsp:cNvPr id="0" name=""/>
        <dsp:cNvSpPr/>
      </dsp:nvSpPr>
      <dsp:spPr>
        <a:xfrm>
          <a:off x="0" y="16816"/>
          <a:ext cx="9298151" cy="106704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l" defTabSz="977900">
            <a:lnSpc>
              <a:spcPct val="90000"/>
            </a:lnSpc>
            <a:spcBef>
              <a:spcPct val="0"/>
            </a:spcBef>
            <a:spcAft>
              <a:spcPct val="35000"/>
            </a:spcAft>
            <a:buNone/>
          </a:pPr>
          <a:r>
            <a:rPr lang="zh-CN" altLang="en-US" sz="2200" b="1" kern="1200" dirty="0"/>
            <a:t>问题</a:t>
          </a:r>
          <a:r>
            <a:rPr lang="en-US" altLang="zh-CN" sz="2200" b="1" kern="1200" dirty="0"/>
            <a:t>1</a:t>
          </a:r>
          <a:r>
            <a:rPr lang="zh-CN" altLang="en-US" sz="2200" b="1" kern="1200" dirty="0"/>
            <a:t>：什么叫城市化？你在论文中是用什么指标体现的？</a:t>
          </a:r>
        </a:p>
      </dsp:txBody>
      <dsp:txXfrm>
        <a:off x="52089" y="68905"/>
        <a:ext cx="9193973" cy="962862"/>
      </dsp:txXfrm>
    </dsp:sp>
    <dsp:sp modelId="{68B05D15-3DDF-4530-8CA6-9BD1E11B0717}">
      <dsp:nvSpPr>
        <dsp:cNvPr id="0" name=""/>
        <dsp:cNvSpPr/>
      </dsp:nvSpPr>
      <dsp:spPr>
        <a:xfrm>
          <a:off x="0" y="1083856"/>
          <a:ext cx="9298151" cy="11799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95216" tIns="24130" rIns="135128" bIns="24130" numCol="1" spcCol="1270" anchor="t" anchorCtr="0">
          <a:noAutofit/>
        </a:bodyPr>
        <a:lstStyle/>
        <a:p>
          <a:pPr marL="171450" lvl="1" indent="-171450" algn="l" defTabSz="844550">
            <a:lnSpc>
              <a:spcPct val="90000"/>
            </a:lnSpc>
            <a:spcBef>
              <a:spcPct val="0"/>
            </a:spcBef>
            <a:spcAft>
              <a:spcPct val="20000"/>
            </a:spcAft>
            <a:buChar char="•"/>
          </a:pPr>
          <a:r>
            <a:rPr lang="zh-CN" altLang="en-US" sz="1900" kern="1200" dirty="0"/>
            <a:t>答：城市化又称为城镇化、都市化，是由以农业为主的传统乡村社会向以工业和服务业为主的现代城市社会逐渐转变的历史过程。我在论文中用城镇人口占总人口比重作为衡量城市化率的指标。</a:t>
          </a:r>
        </a:p>
      </dsp:txBody>
      <dsp:txXfrm>
        <a:off x="0" y="1083856"/>
        <a:ext cx="9298151" cy="1179900"/>
      </dsp:txXfrm>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72E750A-2AA7-4F8A-9FD5-4D98D6A8C547}">
      <dsp:nvSpPr>
        <dsp:cNvPr id="0" name=""/>
        <dsp:cNvSpPr/>
      </dsp:nvSpPr>
      <dsp:spPr>
        <a:xfrm>
          <a:off x="0" y="9614"/>
          <a:ext cx="9298151" cy="99216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l" defTabSz="977900">
            <a:lnSpc>
              <a:spcPct val="90000"/>
            </a:lnSpc>
            <a:spcBef>
              <a:spcPct val="0"/>
            </a:spcBef>
            <a:spcAft>
              <a:spcPct val="35000"/>
            </a:spcAft>
            <a:buNone/>
          </a:pPr>
          <a:r>
            <a:rPr lang="en-US" altLang="zh-CN" sz="2200" b="1" kern="1200" spc="-15" baseline="0" noProof="0" dirty="0">
              <a:solidFill>
                <a:schemeClr val="bg1"/>
              </a:solidFill>
              <a:latin typeface="+mn-ea"/>
              <a:ea typeface="+mn-ea"/>
              <a:cs typeface="SimSun" pitchFamily="2" charset="0"/>
            </a:rPr>
            <a:t>问题</a:t>
          </a:r>
          <a:r>
            <a:rPr lang="en-US" altLang="zh-CN" sz="2200" b="1" kern="1200" spc="-25" baseline="0" noProof="0" dirty="0">
              <a:solidFill>
                <a:schemeClr val="bg1"/>
              </a:solidFill>
              <a:latin typeface="+mn-ea"/>
              <a:ea typeface="+mn-ea"/>
              <a:cs typeface="Times New Roman" pitchFamily="18" charset="0"/>
            </a:rPr>
            <a:t>2</a:t>
          </a:r>
          <a:r>
            <a:rPr lang="en-US" altLang="zh-CN" sz="2200" b="1" kern="1200" spc="-25" baseline="0" noProof="0" dirty="0">
              <a:solidFill>
                <a:schemeClr val="bg1"/>
              </a:solidFill>
              <a:latin typeface="+mn-ea"/>
              <a:ea typeface="+mn-ea"/>
              <a:cs typeface="SimSun" pitchFamily="2" charset="0"/>
            </a:rPr>
            <a:t>：</a:t>
          </a:r>
          <a:r>
            <a:rPr lang="en-US" altLang="zh-CN" sz="2200" b="1" kern="1200" spc="-15" baseline="0" noProof="0" dirty="0">
              <a:solidFill>
                <a:schemeClr val="bg1"/>
              </a:solidFill>
              <a:latin typeface="+mn-ea"/>
              <a:ea typeface="+mn-ea"/>
              <a:cs typeface="SimSun" pitchFamily="2" charset="0"/>
            </a:rPr>
            <a:t>简要描述城市化对食品价格影响的传导机制是</a:t>
          </a:r>
          <a:r>
            <a:rPr lang="en-US" altLang="zh-CN" sz="2200" b="1" kern="1200" spc="0" baseline="0" noProof="0" dirty="0">
              <a:solidFill>
                <a:schemeClr val="bg1"/>
              </a:solidFill>
              <a:latin typeface="+mn-ea"/>
              <a:ea typeface="+mn-ea"/>
              <a:cs typeface="SimSun" pitchFamily="2" charset="0"/>
            </a:rPr>
            <a:t>什么。</a:t>
          </a:r>
          <a:endParaRPr lang="zh-CN" altLang="en-US" sz="2200" b="1" kern="1200" dirty="0">
            <a:solidFill>
              <a:schemeClr val="bg1"/>
            </a:solidFill>
            <a:latin typeface="+mn-ea"/>
            <a:ea typeface="+mn-ea"/>
          </a:endParaRPr>
        </a:p>
      </dsp:txBody>
      <dsp:txXfrm>
        <a:off x="48433" y="58047"/>
        <a:ext cx="9201285" cy="895294"/>
      </dsp:txXfrm>
    </dsp:sp>
    <dsp:sp modelId="{ED5A7CF1-3DAE-409B-83E0-772C0D61E2D1}">
      <dsp:nvSpPr>
        <dsp:cNvPr id="0" name=""/>
        <dsp:cNvSpPr/>
      </dsp:nvSpPr>
      <dsp:spPr>
        <a:xfrm>
          <a:off x="0" y="1001774"/>
          <a:ext cx="9298151" cy="30718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95216" tIns="24130" rIns="135128" bIns="24130" numCol="1" spcCol="1270" anchor="t" anchorCtr="0">
          <a:noAutofit/>
        </a:bodyPr>
        <a:lstStyle/>
        <a:p>
          <a:pPr marL="171450" lvl="1" indent="-171450" algn="l" defTabSz="844550">
            <a:lnSpc>
              <a:spcPct val="90000"/>
            </a:lnSpc>
            <a:spcBef>
              <a:spcPct val="0"/>
            </a:spcBef>
            <a:spcAft>
              <a:spcPct val="20000"/>
            </a:spcAft>
            <a:buChar char="•"/>
          </a:pPr>
          <a:r>
            <a:rPr lang="en-US" altLang="zh-CN" sz="1900" kern="1200" spc="0" baseline="0" noProof="0" dirty="0">
              <a:solidFill>
                <a:srgbClr val="242021"/>
              </a:solidFill>
              <a:latin typeface="微软雅黑"/>
              <a:ea typeface="微软雅黑"/>
              <a:cs typeface="SimSun" pitchFamily="2" charset="0"/>
            </a:rPr>
            <a:t>答：在城市化进程中</a:t>
          </a:r>
          <a:r>
            <a:rPr lang="en-US" altLang="zh-CN" sz="1900" kern="1200" spc="0" baseline="0" noProof="0" dirty="0">
              <a:solidFill>
                <a:srgbClr val="242021"/>
              </a:solidFill>
              <a:latin typeface="+mn-ea"/>
              <a:ea typeface="+mn-ea"/>
              <a:cs typeface="SimSun" pitchFamily="2" charset="0"/>
            </a:rPr>
            <a:t>，农产品的生产成本不断增加，从而直接导致了农产品价格的上</a:t>
          </a:r>
          <a:r>
            <a:rPr lang="en-US" altLang="zh-CN" sz="1900" kern="1200" spc="-15" baseline="0" noProof="0" dirty="0">
              <a:solidFill>
                <a:srgbClr val="242021"/>
              </a:solidFill>
              <a:latin typeface="+mn-ea"/>
              <a:ea typeface="+mn-ea"/>
              <a:cs typeface="SimSun" pitchFamily="2" charset="0"/>
            </a:rPr>
            <a:t>涨</a:t>
          </a:r>
          <a:r>
            <a:rPr lang="en-US" altLang="zh-CN" sz="1900" kern="1200" spc="0" baseline="0" noProof="0" dirty="0">
              <a:solidFill>
                <a:srgbClr val="242021"/>
              </a:solidFill>
              <a:latin typeface="+mn-ea"/>
              <a:ea typeface="+mn-ea"/>
              <a:cs typeface="SimSun" pitchFamily="2" charset="0"/>
            </a:rPr>
            <a:t>。首先，大批农民在城市化过程中进城务工，劳动力向城市流动，这在一定程度上使得</a:t>
          </a:r>
          <a:r>
            <a:rPr lang="en-US" altLang="zh-CN" sz="1900" kern="1200" spc="20" baseline="0" noProof="0" dirty="0">
              <a:solidFill>
                <a:srgbClr val="242021"/>
              </a:solidFill>
              <a:latin typeface="+mn-ea"/>
              <a:ea typeface="+mn-ea"/>
              <a:cs typeface="SimSun" pitchFamily="2" charset="0"/>
            </a:rPr>
            <a:t>农村劳动力减少，尤其是从事农业、牧渔业的劳动力，劳动力雇佣成本上升</a:t>
          </a:r>
          <a:r>
            <a:rPr lang="en-US" altLang="zh-CN" sz="1900" kern="1200" spc="30" baseline="0" noProof="0" dirty="0">
              <a:solidFill>
                <a:srgbClr val="242021"/>
              </a:solidFill>
              <a:latin typeface="+mn-ea"/>
              <a:ea typeface="+mn-ea"/>
              <a:cs typeface="SimSun" pitchFamily="2" charset="0"/>
            </a:rPr>
            <a:t>。除了劳动</a:t>
          </a:r>
          <a:r>
            <a:rPr lang="en-US" altLang="zh-CN" sz="1900" kern="1200" spc="-15" baseline="0" noProof="0" dirty="0">
              <a:solidFill>
                <a:srgbClr val="242021"/>
              </a:solidFill>
              <a:latin typeface="+mn-ea"/>
              <a:ea typeface="+mn-ea"/>
              <a:cs typeface="SimSun" pitchFamily="2" charset="0"/>
            </a:rPr>
            <a:t>力</a:t>
          </a:r>
          <a:r>
            <a:rPr lang="en-US" altLang="zh-CN" sz="1900" kern="1200" spc="0" baseline="0" noProof="0" dirty="0">
              <a:solidFill>
                <a:srgbClr val="242021"/>
              </a:solidFill>
              <a:latin typeface="+mn-ea"/>
              <a:ea typeface="+mn-ea"/>
              <a:cs typeface="SimSun" pitchFamily="2" charset="0"/>
            </a:rPr>
            <a:t>，土地和资本等生产资源也随着城市化逐渐向城市转移，大量农村土地因城市扩张的需</a:t>
          </a:r>
          <a:r>
            <a:rPr lang="en-US" altLang="zh-CN" sz="1900" kern="1200" spc="-15" baseline="0" noProof="0" dirty="0">
              <a:solidFill>
                <a:srgbClr val="242021"/>
              </a:solidFill>
              <a:latin typeface="+mn-ea"/>
              <a:ea typeface="+mn-ea"/>
              <a:cs typeface="SimSun" pitchFamily="2" charset="0"/>
            </a:rPr>
            <a:t>要而被占用</a:t>
          </a:r>
          <a:r>
            <a:rPr lang="en-US" altLang="zh-CN" sz="1900" kern="1200" spc="0" baseline="0" noProof="0" dirty="0">
              <a:solidFill>
                <a:srgbClr val="242021"/>
              </a:solidFill>
              <a:latin typeface="+mn-ea"/>
              <a:ea typeface="+mn-ea"/>
              <a:cs typeface="SimSun" pitchFamily="2" charset="0"/>
            </a:rPr>
            <a:t>，农用土地资源逐渐稀缺，土地使用成本上升。同时农业生产成本的上升降低</a:t>
          </a:r>
          <a:r>
            <a:rPr lang="en-US" altLang="zh-CN" sz="1900" kern="1200" spc="-15" baseline="0" noProof="0" dirty="0">
              <a:solidFill>
                <a:srgbClr val="242021"/>
              </a:solidFill>
              <a:latin typeface="+mn-ea"/>
              <a:ea typeface="+mn-ea"/>
              <a:cs typeface="SimSun" pitchFamily="2" charset="0"/>
            </a:rPr>
            <a:t>了农民的生产积极性</a:t>
          </a:r>
          <a:r>
            <a:rPr lang="en-US" altLang="zh-CN" sz="1900" kern="1200" spc="0" baseline="0" noProof="0" dirty="0">
              <a:solidFill>
                <a:srgbClr val="242021"/>
              </a:solidFill>
              <a:latin typeface="+mn-ea"/>
              <a:ea typeface="+mn-ea"/>
              <a:cs typeface="SimSun" pitchFamily="2" charset="0"/>
            </a:rPr>
            <a:t>，从而促使更多劳动力从农村流出。这种“无人种地”“无地可种”</a:t>
          </a:r>
          <a:r>
            <a:rPr lang="en-US" altLang="zh-CN" sz="1900" kern="1200" spc="-15" baseline="0" noProof="0" dirty="0">
              <a:solidFill>
                <a:srgbClr val="242021"/>
              </a:solidFill>
              <a:latin typeface="+mn-ea"/>
              <a:ea typeface="+mn-ea"/>
              <a:cs typeface="SimSun" pitchFamily="2" charset="0"/>
            </a:rPr>
            <a:t>的局面使得农业生产投入减少</a:t>
          </a:r>
          <a:r>
            <a:rPr lang="en-US" altLang="zh-CN" sz="1900" kern="1200" spc="0" baseline="0" noProof="0" dirty="0">
              <a:solidFill>
                <a:srgbClr val="242021"/>
              </a:solidFill>
              <a:latin typeface="+mn-ea"/>
              <a:ea typeface="+mn-ea"/>
              <a:cs typeface="SimSun" pitchFamily="2" charset="0"/>
            </a:rPr>
            <a:t>，劳动生产率增长缓慢，生产成本增加，最终反映在农产品</a:t>
          </a:r>
          <a:r>
            <a:rPr lang="en-US" altLang="zh-CN" sz="1900" kern="1200" spc="-15" baseline="0" noProof="0" dirty="0">
              <a:solidFill>
                <a:srgbClr val="242021"/>
              </a:solidFill>
              <a:latin typeface="+mn-ea"/>
              <a:ea typeface="+mn-ea"/>
              <a:cs typeface="SimSun" pitchFamily="2" charset="0"/>
            </a:rPr>
            <a:t>价格的上</a:t>
          </a:r>
          <a:r>
            <a:rPr lang="en-US" altLang="zh-CN" sz="1900" kern="1200" spc="0" baseline="0" noProof="0" dirty="0">
              <a:solidFill>
                <a:srgbClr val="242021"/>
              </a:solidFill>
              <a:latin typeface="+mn-ea"/>
              <a:ea typeface="+mn-ea"/>
              <a:cs typeface="SimSun" pitchFamily="2" charset="0"/>
            </a:rPr>
            <a:t>涨上。</a:t>
          </a:r>
        </a:p>
      </dsp:txBody>
      <dsp:txXfrm>
        <a:off x="0" y="1001774"/>
        <a:ext cx="9298151" cy="3071880"/>
      </dsp:txXfrm>
    </dsp:sp>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72E750A-2AA7-4F8A-9FD5-4D98D6A8C547}">
      <dsp:nvSpPr>
        <dsp:cNvPr id="0" name=""/>
        <dsp:cNvSpPr/>
      </dsp:nvSpPr>
      <dsp:spPr>
        <a:xfrm>
          <a:off x="0" y="1837"/>
          <a:ext cx="9298151" cy="1060312"/>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l" defTabSz="977900">
            <a:lnSpc>
              <a:spcPct val="90000"/>
            </a:lnSpc>
            <a:spcBef>
              <a:spcPct val="0"/>
            </a:spcBef>
            <a:spcAft>
              <a:spcPct val="35000"/>
            </a:spcAft>
            <a:buNone/>
          </a:pPr>
          <a:r>
            <a:rPr lang="en-US" altLang="zh-CN" sz="2200" b="1" kern="1200" spc="0" baseline="0" noProof="0" dirty="0">
              <a:solidFill>
                <a:schemeClr val="bg1"/>
              </a:solidFill>
              <a:latin typeface="+mn-ea"/>
              <a:ea typeface="+mn-ea"/>
              <a:cs typeface="SimSun" pitchFamily="2" charset="0"/>
            </a:rPr>
            <a:t>问题</a:t>
          </a:r>
          <a:r>
            <a:rPr lang="en-US" altLang="zh-CN" sz="2200" b="1" kern="1200" spc="0" baseline="0" noProof="0" dirty="0">
              <a:solidFill>
                <a:schemeClr val="bg1"/>
              </a:solidFill>
              <a:latin typeface="+mn-ea"/>
              <a:ea typeface="+mn-ea"/>
              <a:cs typeface="Times New Roman" pitchFamily="18" charset="0"/>
            </a:rPr>
            <a:t>3</a:t>
          </a:r>
          <a:r>
            <a:rPr lang="en-US" altLang="zh-CN" sz="2200" b="1" kern="1200" spc="0" baseline="0" noProof="0" dirty="0">
              <a:solidFill>
                <a:schemeClr val="bg1"/>
              </a:solidFill>
              <a:latin typeface="+mn-ea"/>
              <a:ea typeface="+mn-ea"/>
              <a:cs typeface="SimSun" pitchFamily="2" charset="0"/>
            </a:rPr>
            <a:t>：你论文中房地产价格用的是新房的交易价格吗？二手房的存量和价格对新房</a:t>
          </a:r>
          <a:r>
            <a:rPr lang="en-US" altLang="zh-CN" sz="2200" b="1" kern="1200" spc="-15" baseline="0" noProof="0" dirty="0">
              <a:solidFill>
                <a:schemeClr val="bg1"/>
              </a:solidFill>
              <a:latin typeface="+mn-ea"/>
              <a:ea typeface="+mn-ea"/>
              <a:cs typeface="SimSun" pitchFamily="2" charset="0"/>
            </a:rPr>
            <a:t>的价格也是有影响的，你论文中有考</a:t>
          </a:r>
          <a:r>
            <a:rPr lang="en-US" altLang="zh-CN" sz="2200" b="1" kern="1200" spc="0" baseline="0" noProof="0" dirty="0">
              <a:solidFill>
                <a:schemeClr val="bg1"/>
              </a:solidFill>
              <a:latin typeface="+mn-ea"/>
              <a:ea typeface="+mn-ea"/>
              <a:cs typeface="SimSun" pitchFamily="2" charset="0"/>
            </a:rPr>
            <a:t>虑吗？</a:t>
          </a:r>
          <a:endParaRPr lang="zh-CN" altLang="en-US" sz="2200" b="1" kern="1200" dirty="0">
            <a:solidFill>
              <a:schemeClr val="bg1"/>
            </a:solidFill>
            <a:latin typeface="+mn-ea"/>
            <a:ea typeface="+mn-ea"/>
          </a:endParaRPr>
        </a:p>
      </dsp:txBody>
      <dsp:txXfrm>
        <a:off x="51760" y="53597"/>
        <a:ext cx="9194631" cy="956792"/>
      </dsp:txXfrm>
    </dsp:sp>
    <dsp:sp modelId="{F2BA35FC-A3D4-4C47-AB3D-D916D7D21C69}">
      <dsp:nvSpPr>
        <dsp:cNvPr id="0" name=""/>
        <dsp:cNvSpPr/>
      </dsp:nvSpPr>
      <dsp:spPr>
        <a:xfrm>
          <a:off x="0" y="1062150"/>
          <a:ext cx="9298151" cy="73161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95216" tIns="24130" rIns="135128" bIns="24130" numCol="1" spcCol="1270" anchor="t" anchorCtr="0">
          <a:noAutofit/>
        </a:bodyPr>
        <a:lstStyle/>
        <a:p>
          <a:pPr marL="171450" lvl="1" indent="-171450" algn="l" defTabSz="844550">
            <a:lnSpc>
              <a:spcPct val="90000"/>
            </a:lnSpc>
            <a:spcBef>
              <a:spcPct val="0"/>
            </a:spcBef>
            <a:spcAft>
              <a:spcPct val="20000"/>
            </a:spcAft>
            <a:buChar char="•"/>
          </a:pPr>
          <a:r>
            <a:rPr lang="en-US" altLang="zh-CN" sz="1900" kern="1200" spc="0" baseline="0" noProof="0" dirty="0">
              <a:solidFill>
                <a:srgbClr val="242021"/>
              </a:solidFill>
              <a:latin typeface="微软雅黑"/>
              <a:ea typeface="微软雅黑"/>
              <a:cs typeface="SimSun" pitchFamily="2" charset="0"/>
            </a:rPr>
            <a:t>答：我论文中房地产价格是用的新房的交易价格</a:t>
          </a:r>
          <a:r>
            <a:rPr lang="en-US" altLang="zh-CN" sz="1900" kern="1200" spc="0" baseline="0" noProof="0" dirty="0">
              <a:solidFill>
                <a:srgbClr val="242021"/>
              </a:solidFill>
              <a:latin typeface="+mn-ea"/>
              <a:ea typeface="+mn-ea"/>
              <a:cs typeface="SimSun" pitchFamily="2" charset="0"/>
            </a:rPr>
            <a:t>。我的论文中没有考虑二手房存量与</a:t>
          </a:r>
          <a:r>
            <a:rPr lang="en-US" altLang="zh-CN" sz="1900" kern="1200" spc="-15" baseline="0" noProof="0" dirty="0">
              <a:solidFill>
                <a:srgbClr val="242021"/>
              </a:solidFill>
              <a:latin typeface="+mn-ea"/>
              <a:ea typeface="+mn-ea"/>
              <a:cs typeface="SimSun" pitchFamily="2" charset="0"/>
            </a:rPr>
            <a:t>价格的影响，这里是我论文还存在不足的地方，谢谢老师</a:t>
          </a:r>
          <a:r>
            <a:rPr lang="en-US" altLang="zh-CN" sz="1900" kern="1200" spc="0" baseline="0" noProof="0" dirty="0">
              <a:solidFill>
                <a:srgbClr val="242021"/>
              </a:solidFill>
              <a:latin typeface="+mn-ea"/>
              <a:ea typeface="+mn-ea"/>
              <a:cs typeface="SimSun" pitchFamily="2" charset="0"/>
            </a:rPr>
            <a:t>提醒。</a:t>
          </a:r>
        </a:p>
      </dsp:txBody>
      <dsp:txXfrm>
        <a:off x="0" y="1062150"/>
        <a:ext cx="9298151" cy="731615"/>
      </dsp:txXfrm>
    </dsp:sp>
    <dsp:sp modelId="{B6637142-EC7C-46AF-8F79-C363E9B7568D}">
      <dsp:nvSpPr>
        <dsp:cNvPr id="0" name=""/>
        <dsp:cNvSpPr/>
      </dsp:nvSpPr>
      <dsp:spPr>
        <a:xfrm>
          <a:off x="0" y="1793765"/>
          <a:ext cx="9298151" cy="1060312"/>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l" defTabSz="977900">
            <a:lnSpc>
              <a:spcPct val="90000"/>
            </a:lnSpc>
            <a:spcBef>
              <a:spcPct val="0"/>
            </a:spcBef>
            <a:spcAft>
              <a:spcPct val="35000"/>
            </a:spcAft>
            <a:buNone/>
          </a:pPr>
          <a:r>
            <a:rPr lang="en-US" altLang="zh-CN" sz="2200" b="1" kern="1200" spc="-15" baseline="0" noProof="0">
              <a:solidFill>
                <a:schemeClr val="bg1"/>
              </a:solidFill>
              <a:latin typeface="+mn-ea"/>
              <a:ea typeface="+mn-ea"/>
              <a:cs typeface="SimSun" pitchFamily="2" charset="0"/>
            </a:rPr>
            <a:t>问题</a:t>
          </a:r>
          <a:r>
            <a:rPr lang="en-US" altLang="zh-CN" sz="2200" b="1" kern="1200" spc="-25" baseline="0" noProof="0">
              <a:solidFill>
                <a:schemeClr val="bg1"/>
              </a:solidFill>
              <a:latin typeface="+mn-ea"/>
              <a:ea typeface="+mn-ea"/>
              <a:cs typeface="Times New Roman" pitchFamily="18" charset="0"/>
            </a:rPr>
            <a:t>4</a:t>
          </a:r>
          <a:r>
            <a:rPr lang="en-US" altLang="zh-CN" sz="2200" b="1" kern="1200" spc="-25" baseline="0" noProof="0">
              <a:solidFill>
                <a:schemeClr val="bg1"/>
              </a:solidFill>
              <a:latin typeface="+mn-ea"/>
              <a:ea typeface="+mn-ea"/>
              <a:cs typeface="SimSun" pitchFamily="2" charset="0"/>
            </a:rPr>
            <a:t>：</a:t>
          </a:r>
          <a:r>
            <a:rPr lang="en-US" altLang="zh-CN" sz="2200" b="1" kern="1200" spc="-15" baseline="0" noProof="0">
              <a:solidFill>
                <a:schemeClr val="bg1"/>
              </a:solidFill>
              <a:latin typeface="+mn-ea"/>
              <a:ea typeface="+mn-ea"/>
              <a:cs typeface="SimSun" pitchFamily="2" charset="0"/>
            </a:rPr>
            <a:t>你用的实证模型是自己想的还是借鉴已有的研究成果？有自己的创</a:t>
          </a:r>
          <a:r>
            <a:rPr lang="en-US" altLang="zh-CN" sz="2200" b="1" kern="1200" spc="0" baseline="0" noProof="0">
              <a:solidFill>
                <a:schemeClr val="bg1"/>
              </a:solidFill>
              <a:latin typeface="+mn-ea"/>
              <a:ea typeface="+mn-ea"/>
              <a:cs typeface="SimSun" pitchFamily="2" charset="0"/>
            </a:rPr>
            <a:t>新吗？</a:t>
          </a:r>
          <a:endParaRPr lang="en-US" altLang="zh-CN" sz="2200" b="1" kern="1200" spc="0" baseline="0" noProof="0" dirty="0">
            <a:solidFill>
              <a:schemeClr val="bg1"/>
            </a:solidFill>
            <a:latin typeface="+mn-ea"/>
            <a:ea typeface="+mn-ea"/>
            <a:cs typeface="SimSun" pitchFamily="2" charset="0"/>
          </a:endParaRPr>
        </a:p>
      </dsp:txBody>
      <dsp:txXfrm>
        <a:off x="51760" y="1845525"/>
        <a:ext cx="9194631" cy="956792"/>
      </dsp:txXfrm>
    </dsp:sp>
    <dsp:sp modelId="{E60A33DC-7BA8-43C6-A039-369FCD5B412E}">
      <dsp:nvSpPr>
        <dsp:cNvPr id="0" name=""/>
        <dsp:cNvSpPr/>
      </dsp:nvSpPr>
      <dsp:spPr>
        <a:xfrm>
          <a:off x="0" y="2854078"/>
          <a:ext cx="9298151" cy="176338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95216" tIns="24130" rIns="135128" bIns="24130" numCol="1" spcCol="1270" anchor="t" anchorCtr="0">
          <a:noAutofit/>
        </a:bodyPr>
        <a:lstStyle/>
        <a:p>
          <a:pPr marL="171450" lvl="1" indent="-171450" algn="l" defTabSz="844550">
            <a:lnSpc>
              <a:spcPct val="90000"/>
            </a:lnSpc>
            <a:spcBef>
              <a:spcPct val="0"/>
            </a:spcBef>
            <a:spcAft>
              <a:spcPct val="20000"/>
            </a:spcAft>
            <a:buChar char="•"/>
          </a:pPr>
          <a:r>
            <a:rPr lang="en-US" altLang="zh-CN" sz="1900" kern="1200" spc="0" baseline="0" noProof="0" dirty="0">
              <a:solidFill>
                <a:srgbClr val="242021"/>
              </a:solidFill>
              <a:latin typeface="微软雅黑"/>
              <a:ea typeface="微软雅黑"/>
              <a:cs typeface="SimSun" pitchFamily="2" charset="0"/>
            </a:rPr>
            <a:t>答：</a:t>
          </a:r>
          <a:r>
            <a:rPr lang="en-US" altLang="zh-CN" sz="1900" kern="1200" spc="0" baseline="0" noProof="0" dirty="0">
              <a:solidFill>
                <a:srgbClr val="242021"/>
              </a:solidFill>
              <a:latin typeface="+mn-ea"/>
              <a:ea typeface="+mn-ea"/>
              <a:cs typeface="SimSun" pitchFamily="2" charset="0"/>
            </a:rPr>
            <a:t>在借鉴已有研究成果的基础上有所改进。比如在房地产价格模型中，我在已有研</a:t>
          </a:r>
          <a:r>
            <a:rPr lang="en-US" altLang="zh-CN" sz="1900" kern="1200" spc="-15" baseline="0" noProof="0" dirty="0">
              <a:solidFill>
                <a:srgbClr val="242021"/>
              </a:solidFill>
              <a:latin typeface="+mn-ea"/>
              <a:ea typeface="+mn-ea"/>
              <a:cs typeface="SimSun" pitchFamily="2" charset="0"/>
            </a:rPr>
            <a:t>究成果的模型中加入房价的滞后一期项作为房价的预期</a:t>
          </a:r>
          <a:r>
            <a:rPr lang="en-US" altLang="zh-CN" sz="1900" kern="1200" spc="0" baseline="0" noProof="0" dirty="0">
              <a:solidFill>
                <a:srgbClr val="242021"/>
              </a:solidFill>
              <a:latin typeface="+mn-ea"/>
              <a:ea typeface="+mn-ea"/>
              <a:cs typeface="SimSun" pitchFamily="2" charset="0"/>
            </a:rPr>
            <a:t>，并加入城市化率指标，对模型进</a:t>
          </a:r>
          <a:r>
            <a:rPr lang="en-US" altLang="zh-CN" sz="1900" kern="1200" spc="-15" baseline="0" noProof="0" dirty="0">
              <a:solidFill>
                <a:srgbClr val="242021"/>
              </a:solidFill>
              <a:latin typeface="+mn-ea"/>
              <a:ea typeface="+mn-ea"/>
              <a:cs typeface="SimSun" pitchFamily="2" charset="0"/>
            </a:rPr>
            <a:t>行了</a:t>
          </a:r>
          <a:r>
            <a:rPr lang="en-US" altLang="zh-CN" sz="1900" kern="1200" spc="0" baseline="0" noProof="0" dirty="0">
              <a:solidFill>
                <a:srgbClr val="242021"/>
              </a:solidFill>
              <a:latin typeface="+mn-ea"/>
              <a:ea typeface="+mn-ea"/>
              <a:cs typeface="SimSun" pitchFamily="2" charset="0"/>
            </a:rPr>
            <a:t>改进。</a:t>
          </a:r>
          <a:r>
            <a:rPr lang="en-US" altLang="zh-CN" sz="1900" kern="1200" spc="-15" baseline="0" noProof="0" dirty="0">
              <a:solidFill>
                <a:srgbClr val="242021"/>
              </a:solidFill>
              <a:latin typeface="+mn-ea"/>
              <a:ea typeface="+mn-ea"/>
              <a:cs typeface="SimSun" pitchFamily="2" charset="0"/>
            </a:rPr>
            <a:t>该生在答辩过程中</a:t>
          </a:r>
          <a:r>
            <a:rPr lang="en-US" altLang="zh-CN" sz="1900" kern="1200" spc="0" baseline="0" noProof="0" dirty="0">
              <a:solidFill>
                <a:srgbClr val="242021"/>
              </a:solidFill>
              <a:latin typeface="+mn-ea"/>
              <a:ea typeface="+mn-ea"/>
              <a:cs typeface="SimSun" pitchFamily="2" charset="0"/>
            </a:rPr>
            <a:t>，首先耐心听了答辩教师提问的问题，思考后详细并较好地回答了</a:t>
          </a:r>
          <a:r>
            <a:rPr lang="en-US" altLang="zh-CN" sz="1900" kern="1200" spc="20" baseline="0" noProof="0" dirty="0">
              <a:solidFill>
                <a:srgbClr val="242021"/>
              </a:solidFill>
              <a:latin typeface="+mn-ea"/>
              <a:ea typeface="+mn-ea"/>
              <a:cs typeface="SimSun" pitchFamily="2" charset="0"/>
            </a:rPr>
            <a:t>能解答的问题</a:t>
          </a:r>
          <a:r>
            <a:rPr lang="en-US" altLang="zh-CN" sz="1900" kern="1200" spc="5" baseline="0" noProof="0" dirty="0">
              <a:solidFill>
                <a:srgbClr val="242021"/>
              </a:solidFill>
              <a:latin typeface="+mn-ea"/>
              <a:ea typeface="+mn-ea"/>
              <a:cs typeface="SimSun" pitchFamily="2" charset="0"/>
            </a:rPr>
            <a:t>，超出能力范围的或者被指出可能是论文缺陷的地方</a:t>
          </a:r>
          <a:r>
            <a:rPr lang="en-US" altLang="zh-CN" sz="1900" kern="1200" spc="10" baseline="0" noProof="0" dirty="0">
              <a:solidFill>
                <a:srgbClr val="242021"/>
              </a:solidFill>
              <a:latin typeface="+mn-ea"/>
              <a:ea typeface="+mn-ea"/>
              <a:cs typeface="SimSun" pitchFamily="2" charset="0"/>
            </a:rPr>
            <a:t>，该生坦诚地接受指</a:t>
          </a:r>
          <a:r>
            <a:rPr lang="en-US" altLang="zh-CN" sz="1900" kern="1200" spc="-15" baseline="0" noProof="0" dirty="0">
              <a:solidFill>
                <a:srgbClr val="242021"/>
              </a:solidFill>
              <a:latin typeface="+mn-ea"/>
              <a:ea typeface="+mn-ea"/>
              <a:cs typeface="SimSun" pitchFamily="2" charset="0"/>
            </a:rPr>
            <a:t>正，这也不失为一种好的处理</a:t>
          </a:r>
          <a:r>
            <a:rPr lang="en-US" altLang="zh-CN" sz="1900" kern="1200" spc="0" baseline="0" noProof="0" dirty="0">
              <a:solidFill>
                <a:srgbClr val="242021"/>
              </a:solidFill>
              <a:latin typeface="+mn-ea"/>
              <a:ea typeface="+mn-ea"/>
              <a:cs typeface="SimSun" pitchFamily="2" charset="0"/>
            </a:rPr>
            <a:t>方式。</a:t>
          </a:r>
        </a:p>
      </dsp:txBody>
      <dsp:txXfrm>
        <a:off x="0" y="2854078"/>
        <a:ext cx="9298151" cy="1763381"/>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CF24051-918A-4C4D-92DA-4C452B6E7FF2}">
      <dsp:nvSpPr>
        <dsp:cNvPr id="0" name=""/>
        <dsp:cNvSpPr/>
      </dsp:nvSpPr>
      <dsp:spPr>
        <a:xfrm>
          <a:off x="6630" y="518881"/>
          <a:ext cx="2114318" cy="2767272"/>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zh-CN" altLang="en-US" sz="1800" b="1" kern="1200" dirty="0"/>
            <a:t>在答辩之前，答辩教师会宣布答辩的程序和要求，然后开始按程序进行答辩。</a:t>
          </a:r>
        </a:p>
      </dsp:txBody>
      <dsp:txXfrm>
        <a:off x="68556" y="580807"/>
        <a:ext cx="1990466" cy="2643420"/>
      </dsp:txXfrm>
    </dsp:sp>
    <dsp:sp modelId="{7C8DDC50-7B11-4565-B653-446E26836F4B}">
      <dsp:nvSpPr>
        <dsp:cNvPr id="0" name=""/>
        <dsp:cNvSpPr/>
      </dsp:nvSpPr>
      <dsp:spPr>
        <a:xfrm>
          <a:off x="2332380" y="1640342"/>
          <a:ext cx="448235" cy="524350"/>
        </a:xfrm>
        <a:prstGeom prst="rightArrow">
          <a:avLst>
            <a:gd name="adj1" fmla="val 60000"/>
            <a:gd name="adj2" fmla="val 50000"/>
          </a:avLst>
        </a:prstGeom>
        <a:solidFill>
          <a:schemeClr val="accent5">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1022350">
            <a:lnSpc>
              <a:spcPct val="90000"/>
            </a:lnSpc>
            <a:spcBef>
              <a:spcPct val="0"/>
            </a:spcBef>
            <a:spcAft>
              <a:spcPct val="35000"/>
            </a:spcAft>
            <a:buNone/>
          </a:pPr>
          <a:endParaRPr lang="zh-CN" altLang="en-US" sz="2300" kern="1200"/>
        </a:p>
      </dsp:txBody>
      <dsp:txXfrm>
        <a:off x="2332380" y="1745212"/>
        <a:ext cx="313765" cy="314610"/>
      </dsp:txXfrm>
    </dsp:sp>
    <dsp:sp modelId="{FE4E0D4F-E331-4C37-84A3-6C8E77EEB93E}">
      <dsp:nvSpPr>
        <dsp:cNvPr id="0" name=""/>
        <dsp:cNvSpPr/>
      </dsp:nvSpPr>
      <dsp:spPr>
        <a:xfrm>
          <a:off x="2966676" y="518881"/>
          <a:ext cx="2114318" cy="2767272"/>
        </a:xfrm>
        <a:prstGeom prst="roundRect">
          <a:avLst>
            <a:gd name="adj" fmla="val 10000"/>
          </a:avLst>
        </a:prstGeom>
        <a:solidFill>
          <a:schemeClr val="accent5">
            <a:hueOff val="-4355250"/>
            <a:satOff val="26714"/>
            <a:lumOff val="235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zh-CN" altLang="en-US" sz="1800" b="1" kern="1200" dirty="0"/>
            <a:t>毕业论文（设计）答辩中，每个人的答辩时间一般在</a:t>
          </a:r>
          <a:r>
            <a:rPr lang="en-US" altLang="zh-CN" sz="1800" b="1" kern="1200" dirty="0"/>
            <a:t>20</a:t>
          </a:r>
          <a:r>
            <a:rPr lang="zh-CN" altLang="en-US" sz="1800" b="1" kern="1200" dirty="0"/>
            <a:t>或</a:t>
          </a:r>
          <a:r>
            <a:rPr lang="en-US" altLang="zh-CN" sz="1800" b="1" kern="1200" dirty="0"/>
            <a:t>30</a:t>
          </a:r>
          <a:r>
            <a:rPr lang="zh-CN" altLang="en-US" sz="1800" b="1" kern="1200" dirty="0"/>
            <a:t>分钟以内。首先由答辩者汇报论文。</a:t>
          </a:r>
        </a:p>
      </dsp:txBody>
      <dsp:txXfrm>
        <a:off x="3028602" y="580807"/>
        <a:ext cx="1990466" cy="2643420"/>
      </dsp:txXfrm>
    </dsp:sp>
    <dsp:sp modelId="{DBBB871A-AF61-4DFF-9B2E-219127443431}">
      <dsp:nvSpPr>
        <dsp:cNvPr id="0" name=""/>
        <dsp:cNvSpPr/>
      </dsp:nvSpPr>
      <dsp:spPr>
        <a:xfrm>
          <a:off x="5292426" y="1640342"/>
          <a:ext cx="448235" cy="524350"/>
        </a:xfrm>
        <a:prstGeom prst="rightArrow">
          <a:avLst>
            <a:gd name="adj1" fmla="val 60000"/>
            <a:gd name="adj2" fmla="val 50000"/>
          </a:avLst>
        </a:prstGeom>
        <a:solidFill>
          <a:schemeClr val="accent5">
            <a:hueOff val="-6532875"/>
            <a:satOff val="40071"/>
            <a:lumOff val="353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1022350">
            <a:lnSpc>
              <a:spcPct val="90000"/>
            </a:lnSpc>
            <a:spcBef>
              <a:spcPct val="0"/>
            </a:spcBef>
            <a:spcAft>
              <a:spcPct val="35000"/>
            </a:spcAft>
            <a:buNone/>
          </a:pPr>
          <a:endParaRPr lang="zh-CN" altLang="en-US" sz="2300" kern="1200"/>
        </a:p>
      </dsp:txBody>
      <dsp:txXfrm>
        <a:off x="5292426" y="1745212"/>
        <a:ext cx="313765" cy="314610"/>
      </dsp:txXfrm>
    </dsp:sp>
    <dsp:sp modelId="{5B5348DB-6E37-4F8E-905E-CF3A83CA00A9}">
      <dsp:nvSpPr>
        <dsp:cNvPr id="0" name=""/>
        <dsp:cNvSpPr/>
      </dsp:nvSpPr>
      <dsp:spPr>
        <a:xfrm>
          <a:off x="5926721" y="518881"/>
          <a:ext cx="2512803" cy="2767272"/>
        </a:xfrm>
        <a:prstGeom prst="roundRect">
          <a:avLst>
            <a:gd name="adj" fmla="val 10000"/>
          </a:avLst>
        </a:prstGeom>
        <a:solidFill>
          <a:schemeClr val="accent5">
            <a:hueOff val="-8710500"/>
            <a:satOff val="53427"/>
            <a:lumOff val="4706"/>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zh-CN" altLang="en-US" sz="1800" b="1" kern="1200" dirty="0"/>
            <a:t>答辩教师会针对论文内容提出</a:t>
          </a:r>
          <a:r>
            <a:rPr lang="en-US" altLang="zh-CN" sz="1800" b="1" kern="1200" dirty="0"/>
            <a:t>3</a:t>
          </a:r>
          <a:r>
            <a:rPr lang="zh-CN" altLang="en-US" sz="1800" b="1" kern="1200" dirty="0"/>
            <a:t>～</a:t>
          </a:r>
          <a:r>
            <a:rPr lang="en-US" altLang="zh-CN" sz="1800" b="1" kern="1200" dirty="0"/>
            <a:t>5</a:t>
          </a:r>
          <a:r>
            <a:rPr lang="zh-CN" altLang="en-US" sz="1800" b="1" kern="1200" dirty="0"/>
            <a:t>个相关问题，由答辩者进行回答，以此来审查论文的真实性和学生的研究水平，答辩教师当场点评答辩情况。</a:t>
          </a:r>
        </a:p>
      </dsp:txBody>
      <dsp:txXfrm>
        <a:off x="6000318" y="592478"/>
        <a:ext cx="2365609" cy="2620078"/>
      </dsp:txXfrm>
    </dsp:sp>
    <dsp:sp modelId="{4EC7D6C3-8F86-4B74-8ECD-B9898F82ADB0}">
      <dsp:nvSpPr>
        <dsp:cNvPr id="0" name=""/>
        <dsp:cNvSpPr/>
      </dsp:nvSpPr>
      <dsp:spPr>
        <a:xfrm>
          <a:off x="8650957" y="1640342"/>
          <a:ext cx="448235" cy="524350"/>
        </a:xfrm>
        <a:prstGeom prst="rightArrow">
          <a:avLst>
            <a:gd name="adj1" fmla="val 60000"/>
            <a:gd name="adj2" fmla="val 50000"/>
          </a:avLst>
        </a:prstGeom>
        <a:solidFill>
          <a:schemeClr val="accent5">
            <a:hueOff val="-13065750"/>
            <a:satOff val="80141"/>
            <a:lumOff val="7059"/>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1022350">
            <a:lnSpc>
              <a:spcPct val="90000"/>
            </a:lnSpc>
            <a:spcBef>
              <a:spcPct val="0"/>
            </a:spcBef>
            <a:spcAft>
              <a:spcPct val="35000"/>
            </a:spcAft>
            <a:buNone/>
          </a:pPr>
          <a:endParaRPr lang="zh-CN" altLang="en-US" sz="2300" kern="1200"/>
        </a:p>
      </dsp:txBody>
      <dsp:txXfrm>
        <a:off x="8650957" y="1745212"/>
        <a:ext cx="313765" cy="314610"/>
      </dsp:txXfrm>
    </dsp:sp>
    <dsp:sp modelId="{F6889A0F-5D85-4E9A-9583-2462F852190C}">
      <dsp:nvSpPr>
        <dsp:cNvPr id="0" name=""/>
        <dsp:cNvSpPr/>
      </dsp:nvSpPr>
      <dsp:spPr>
        <a:xfrm>
          <a:off x="9285253" y="518881"/>
          <a:ext cx="2114318" cy="2767272"/>
        </a:xfrm>
        <a:prstGeom prst="roundRect">
          <a:avLst>
            <a:gd name="adj" fmla="val 10000"/>
          </a:avLst>
        </a:prstGeom>
        <a:solidFill>
          <a:schemeClr val="accent5">
            <a:hueOff val="-13065750"/>
            <a:satOff val="80141"/>
            <a:lumOff val="7059"/>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zh-CN" altLang="en-US" sz="1800" b="1" kern="1200" dirty="0"/>
            <a:t>答辩小组合议给出答辩评语、答辩成绩，同时将签名后的学生答辩成绩清单交给学院留底存档。</a:t>
          </a:r>
        </a:p>
      </dsp:txBody>
      <dsp:txXfrm>
        <a:off x="9347179" y="580807"/>
        <a:ext cx="1990466" cy="264342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45D869D-714B-45DB-A1CE-5BCDA974B46A}">
      <dsp:nvSpPr>
        <dsp:cNvPr id="0" name=""/>
        <dsp:cNvSpPr/>
      </dsp:nvSpPr>
      <dsp:spPr>
        <a:xfrm>
          <a:off x="442382" y="0"/>
          <a:ext cx="4387926" cy="4387926"/>
        </a:xfrm>
        <a:prstGeom prst="diamond">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843EC950-63EC-402B-81F8-3644036C3BC5}">
      <dsp:nvSpPr>
        <dsp:cNvPr id="0" name=""/>
        <dsp:cNvSpPr/>
      </dsp:nvSpPr>
      <dsp:spPr>
        <a:xfrm>
          <a:off x="859234" y="416852"/>
          <a:ext cx="1711291" cy="1711291"/>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zh-CN" altLang="en-US" sz="2400" b="1" kern="1200" dirty="0"/>
            <a:t>研究的意义</a:t>
          </a:r>
          <a:endParaRPr lang="zh-CN" altLang="en-US" sz="2400" kern="1200" dirty="0"/>
        </a:p>
      </dsp:txBody>
      <dsp:txXfrm>
        <a:off x="942772" y="500390"/>
        <a:ext cx="1544215" cy="1544215"/>
      </dsp:txXfrm>
    </dsp:sp>
    <dsp:sp modelId="{19AE3BE2-CDE1-4F0C-B685-CD04325DB14A}">
      <dsp:nvSpPr>
        <dsp:cNvPr id="0" name=""/>
        <dsp:cNvSpPr/>
      </dsp:nvSpPr>
      <dsp:spPr>
        <a:xfrm>
          <a:off x="2702163" y="416852"/>
          <a:ext cx="1711291" cy="1711291"/>
        </a:xfrm>
        <a:prstGeom prst="round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zh-CN" altLang="en-US" sz="2400" b="1" kern="1200"/>
            <a:t>创新点</a:t>
          </a:r>
          <a:endParaRPr lang="zh-CN" altLang="en-US" sz="2400" kern="1200" dirty="0"/>
        </a:p>
      </dsp:txBody>
      <dsp:txXfrm>
        <a:off x="2785701" y="500390"/>
        <a:ext cx="1544215" cy="1544215"/>
      </dsp:txXfrm>
    </dsp:sp>
    <dsp:sp modelId="{DB2C5C0A-0CD8-407D-8349-92B4557FA608}">
      <dsp:nvSpPr>
        <dsp:cNvPr id="0" name=""/>
        <dsp:cNvSpPr/>
      </dsp:nvSpPr>
      <dsp:spPr>
        <a:xfrm>
          <a:off x="843593" y="2254528"/>
          <a:ext cx="1711291" cy="1711291"/>
        </a:xfrm>
        <a:prstGeom prst="roundRect">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zh-CN" altLang="en-US" sz="2400" b="1" kern="1200"/>
            <a:t>难点</a:t>
          </a:r>
          <a:endParaRPr lang="zh-CN" altLang="en-US" sz="2400" kern="1200" dirty="0"/>
        </a:p>
      </dsp:txBody>
      <dsp:txXfrm>
        <a:off x="927131" y="2338066"/>
        <a:ext cx="1544215" cy="1544215"/>
      </dsp:txXfrm>
    </dsp:sp>
    <dsp:sp modelId="{23123F41-5094-401A-9FEA-66A5BDA99E2A}">
      <dsp:nvSpPr>
        <dsp:cNvPr id="0" name=""/>
        <dsp:cNvSpPr/>
      </dsp:nvSpPr>
      <dsp:spPr>
        <a:xfrm>
          <a:off x="2702163" y="2259781"/>
          <a:ext cx="1711291" cy="1711291"/>
        </a:xfrm>
        <a:prstGeom prst="round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zh-CN" altLang="en-US" sz="2400" b="1" kern="1200" dirty="0"/>
            <a:t>不足</a:t>
          </a:r>
          <a:endParaRPr lang="zh-CN" altLang="en-US" sz="2400" kern="1200" dirty="0"/>
        </a:p>
      </dsp:txBody>
      <dsp:txXfrm>
        <a:off x="2785701" y="2343319"/>
        <a:ext cx="1544215" cy="1544215"/>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F382F16-69AC-44A6-AF42-41199A30622F}">
      <dsp:nvSpPr>
        <dsp:cNvPr id="0" name=""/>
        <dsp:cNvSpPr/>
      </dsp:nvSpPr>
      <dsp:spPr>
        <a:xfrm rot="5400000">
          <a:off x="5926045" y="-3836824"/>
          <a:ext cx="953813" cy="8869528"/>
        </a:xfrm>
        <a:prstGeom prst="round2SameRect">
          <a:avLst/>
        </a:prstGeom>
        <a:solidFill>
          <a:schemeClr val="accent5">
            <a:tint val="40000"/>
            <a:alpha val="90000"/>
            <a:hueOff val="0"/>
            <a:satOff val="0"/>
            <a:lumOff val="0"/>
            <a:alphaOff val="0"/>
          </a:schemeClr>
        </a:solidFill>
        <a:ln w="6350" cap="flat" cmpd="sng" algn="ctr">
          <a:solidFill>
            <a:schemeClr val="accent5">
              <a:tint val="40000"/>
              <a:alpha val="90000"/>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72390" tIns="36195" rIns="72390" bIns="36195" numCol="1" spcCol="1270" anchor="ctr" anchorCtr="0">
          <a:noAutofit/>
        </a:bodyPr>
        <a:lstStyle/>
        <a:p>
          <a:pPr marL="171450" lvl="1" indent="-171450" algn="l" defTabSz="844550">
            <a:lnSpc>
              <a:spcPct val="90000"/>
            </a:lnSpc>
            <a:spcBef>
              <a:spcPct val="0"/>
            </a:spcBef>
            <a:spcAft>
              <a:spcPct val="15000"/>
            </a:spcAft>
            <a:buChar char="•"/>
          </a:pPr>
          <a:r>
            <a:rPr lang="zh-CN" altLang="en-US" sz="1900" kern="1200" dirty="0"/>
            <a:t>围绕毕业论文（设计）的真实性拟题提问，通常通过追问细节来实现。如询问答辩者实验细节、访谈对象细节、数据处理细节等。</a:t>
          </a:r>
        </a:p>
      </dsp:txBody>
      <dsp:txXfrm rot="-5400000">
        <a:off x="1968188" y="167594"/>
        <a:ext cx="8822967" cy="860691"/>
      </dsp:txXfrm>
    </dsp:sp>
    <dsp:sp modelId="{6898D3BC-FE4E-4BAA-9E4D-52D0E1B70879}">
      <dsp:nvSpPr>
        <dsp:cNvPr id="0" name=""/>
        <dsp:cNvSpPr/>
      </dsp:nvSpPr>
      <dsp:spPr>
        <a:xfrm>
          <a:off x="1826" y="1806"/>
          <a:ext cx="1966360" cy="1192267"/>
        </a:xfrm>
        <a:prstGeom prst="roundRect">
          <a:avLst/>
        </a:prstGeom>
        <a:gradFill rotWithShape="0">
          <a:gsLst>
            <a:gs pos="0">
              <a:schemeClr val="accent5">
                <a:hueOff val="0"/>
                <a:satOff val="0"/>
                <a:lumOff val="0"/>
                <a:alphaOff val="0"/>
                <a:satMod val="103000"/>
                <a:lumMod val="102000"/>
                <a:tint val="94000"/>
              </a:schemeClr>
            </a:gs>
            <a:gs pos="50000">
              <a:schemeClr val="accent5">
                <a:hueOff val="0"/>
                <a:satOff val="0"/>
                <a:lumOff val="0"/>
                <a:alphaOff val="0"/>
                <a:satMod val="110000"/>
                <a:lumMod val="100000"/>
                <a:shade val="100000"/>
              </a:schemeClr>
            </a:gs>
            <a:gs pos="100000">
              <a:schemeClr val="accent5">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91440" tIns="45720" rIns="91440" bIns="45720" numCol="1" spcCol="1270" anchor="ctr" anchorCtr="0">
          <a:noAutofit/>
        </a:bodyPr>
        <a:lstStyle/>
        <a:p>
          <a:pPr marL="0" lvl="0" indent="0" algn="ctr" defTabSz="1066800">
            <a:lnSpc>
              <a:spcPct val="90000"/>
            </a:lnSpc>
            <a:spcBef>
              <a:spcPct val="0"/>
            </a:spcBef>
            <a:spcAft>
              <a:spcPct val="35000"/>
            </a:spcAft>
            <a:buNone/>
          </a:pPr>
          <a:r>
            <a:rPr lang="zh-CN" altLang="en-US" sz="2400" b="1" kern="1200" dirty="0"/>
            <a:t>检验真伪</a:t>
          </a:r>
        </a:p>
      </dsp:txBody>
      <dsp:txXfrm>
        <a:off x="60028" y="60008"/>
        <a:ext cx="1849956" cy="1075863"/>
      </dsp:txXfrm>
    </dsp:sp>
    <dsp:sp modelId="{458FFA26-E9D0-4184-8B37-743478B87FE6}">
      <dsp:nvSpPr>
        <dsp:cNvPr id="0" name=""/>
        <dsp:cNvSpPr/>
      </dsp:nvSpPr>
      <dsp:spPr>
        <a:xfrm rot="5400000">
          <a:off x="5926045" y="-2584943"/>
          <a:ext cx="953813" cy="8869528"/>
        </a:xfrm>
        <a:prstGeom prst="round2SameRect">
          <a:avLst/>
        </a:prstGeom>
        <a:solidFill>
          <a:schemeClr val="accent5">
            <a:tint val="40000"/>
            <a:alpha val="90000"/>
            <a:hueOff val="-6782059"/>
            <a:satOff val="39395"/>
            <a:lumOff val="2643"/>
            <a:alphaOff val="0"/>
          </a:schemeClr>
        </a:solidFill>
        <a:ln w="6350" cap="flat" cmpd="sng" algn="ctr">
          <a:solidFill>
            <a:schemeClr val="accent5">
              <a:tint val="40000"/>
              <a:alpha val="90000"/>
              <a:hueOff val="-6782059"/>
              <a:satOff val="39395"/>
              <a:lumOff val="2643"/>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72390" tIns="36195" rIns="72390" bIns="36195" numCol="1" spcCol="1270" anchor="ctr" anchorCtr="0">
          <a:noAutofit/>
        </a:bodyPr>
        <a:lstStyle/>
        <a:p>
          <a:pPr marL="171450" lvl="1" indent="-171450" algn="l" defTabSz="844550">
            <a:lnSpc>
              <a:spcPct val="90000"/>
            </a:lnSpc>
            <a:spcBef>
              <a:spcPct val="0"/>
            </a:spcBef>
            <a:spcAft>
              <a:spcPct val="15000"/>
            </a:spcAft>
            <a:buChar char="•"/>
          </a:pPr>
          <a:r>
            <a:rPr lang="zh-CN" altLang="en-US" sz="1900" kern="1200" dirty="0"/>
            <a:t>选择与毕业论文（设计）主要内容相关的问题，检测答辩者的水平高低及检验其基础知识是否扎实。如论文中涉及的基本概念、基本理论及运用的基本原理等。</a:t>
          </a:r>
        </a:p>
      </dsp:txBody>
      <dsp:txXfrm rot="-5400000">
        <a:off x="1968188" y="1419475"/>
        <a:ext cx="8822967" cy="860691"/>
      </dsp:txXfrm>
    </dsp:sp>
    <dsp:sp modelId="{B554B023-A307-4D44-A441-377FE06FEA3E}">
      <dsp:nvSpPr>
        <dsp:cNvPr id="0" name=""/>
        <dsp:cNvSpPr/>
      </dsp:nvSpPr>
      <dsp:spPr>
        <a:xfrm>
          <a:off x="1826" y="1253686"/>
          <a:ext cx="1966360" cy="1192267"/>
        </a:xfrm>
        <a:prstGeom prst="roundRect">
          <a:avLst/>
        </a:prstGeom>
        <a:gradFill rotWithShape="0">
          <a:gsLst>
            <a:gs pos="0">
              <a:schemeClr val="accent5">
                <a:hueOff val="-6532875"/>
                <a:satOff val="40071"/>
                <a:lumOff val="3530"/>
                <a:alphaOff val="0"/>
                <a:satMod val="103000"/>
                <a:lumMod val="102000"/>
                <a:tint val="94000"/>
              </a:schemeClr>
            </a:gs>
            <a:gs pos="50000">
              <a:schemeClr val="accent5">
                <a:hueOff val="-6532875"/>
                <a:satOff val="40071"/>
                <a:lumOff val="3530"/>
                <a:alphaOff val="0"/>
                <a:satMod val="110000"/>
                <a:lumMod val="100000"/>
                <a:shade val="100000"/>
              </a:schemeClr>
            </a:gs>
            <a:gs pos="100000">
              <a:schemeClr val="accent5">
                <a:hueOff val="-6532875"/>
                <a:satOff val="40071"/>
                <a:lumOff val="353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91440" tIns="45720" rIns="91440" bIns="45720" numCol="1" spcCol="1270" anchor="ctr" anchorCtr="0">
          <a:noAutofit/>
        </a:bodyPr>
        <a:lstStyle/>
        <a:p>
          <a:pPr marL="0" lvl="0" indent="0" algn="ctr" defTabSz="1066800">
            <a:lnSpc>
              <a:spcPct val="90000"/>
            </a:lnSpc>
            <a:spcBef>
              <a:spcPct val="0"/>
            </a:spcBef>
            <a:spcAft>
              <a:spcPct val="35000"/>
            </a:spcAft>
            <a:buNone/>
          </a:pPr>
          <a:r>
            <a:rPr lang="zh-CN" altLang="en-US" sz="2400" b="1" kern="1200" dirty="0"/>
            <a:t>探测能力</a:t>
          </a:r>
        </a:p>
      </dsp:txBody>
      <dsp:txXfrm>
        <a:off x="60028" y="1311888"/>
        <a:ext cx="1849956" cy="1075863"/>
      </dsp:txXfrm>
    </dsp:sp>
    <dsp:sp modelId="{6BB316C4-547C-4B5C-9905-3874664709C3}">
      <dsp:nvSpPr>
        <dsp:cNvPr id="0" name=""/>
        <dsp:cNvSpPr/>
      </dsp:nvSpPr>
      <dsp:spPr>
        <a:xfrm rot="5400000">
          <a:off x="5926045" y="-1333063"/>
          <a:ext cx="953813" cy="8869528"/>
        </a:xfrm>
        <a:prstGeom prst="round2SameRect">
          <a:avLst/>
        </a:prstGeom>
        <a:solidFill>
          <a:schemeClr val="accent5">
            <a:tint val="40000"/>
            <a:alpha val="90000"/>
            <a:hueOff val="-13564119"/>
            <a:satOff val="78790"/>
            <a:lumOff val="5286"/>
            <a:alphaOff val="0"/>
          </a:schemeClr>
        </a:solidFill>
        <a:ln w="6350" cap="flat" cmpd="sng" algn="ctr">
          <a:solidFill>
            <a:schemeClr val="accent5">
              <a:tint val="40000"/>
              <a:alpha val="90000"/>
              <a:hueOff val="-13564119"/>
              <a:satOff val="78790"/>
              <a:lumOff val="5286"/>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72390" tIns="36195" rIns="72390" bIns="36195" numCol="1" spcCol="1270" anchor="ctr" anchorCtr="0">
          <a:noAutofit/>
        </a:bodyPr>
        <a:lstStyle/>
        <a:p>
          <a:pPr marL="171450" lvl="1" indent="-171450" algn="l" defTabSz="844550">
            <a:lnSpc>
              <a:spcPct val="90000"/>
            </a:lnSpc>
            <a:spcBef>
              <a:spcPct val="0"/>
            </a:spcBef>
            <a:spcAft>
              <a:spcPct val="15000"/>
            </a:spcAft>
            <a:buChar char="•"/>
          </a:pPr>
          <a:r>
            <a:rPr lang="zh-CN" altLang="en-US" sz="1900" kern="1200" dirty="0"/>
            <a:t>围绕毕业论文（设计）中存在的薄弱环节，如论述不清楚、不详尽、不确切，甚至存疑之处提问，答辩者需要进行补充阐述或进行解释。</a:t>
          </a:r>
        </a:p>
      </dsp:txBody>
      <dsp:txXfrm rot="-5400000">
        <a:off x="1968188" y="2671355"/>
        <a:ext cx="8822967" cy="860691"/>
      </dsp:txXfrm>
    </dsp:sp>
    <dsp:sp modelId="{8C2FF9A5-ACB8-4998-9AC4-DBE72FE1AE7F}">
      <dsp:nvSpPr>
        <dsp:cNvPr id="0" name=""/>
        <dsp:cNvSpPr/>
      </dsp:nvSpPr>
      <dsp:spPr>
        <a:xfrm>
          <a:off x="1826" y="2505567"/>
          <a:ext cx="1966360" cy="1192267"/>
        </a:xfrm>
        <a:prstGeom prst="roundRect">
          <a:avLst/>
        </a:prstGeom>
        <a:gradFill rotWithShape="0">
          <a:gsLst>
            <a:gs pos="0">
              <a:schemeClr val="accent5">
                <a:hueOff val="-13065750"/>
                <a:satOff val="80141"/>
                <a:lumOff val="7059"/>
                <a:alphaOff val="0"/>
                <a:satMod val="103000"/>
                <a:lumMod val="102000"/>
                <a:tint val="94000"/>
              </a:schemeClr>
            </a:gs>
            <a:gs pos="50000">
              <a:schemeClr val="accent5">
                <a:hueOff val="-13065750"/>
                <a:satOff val="80141"/>
                <a:lumOff val="7059"/>
                <a:alphaOff val="0"/>
                <a:satMod val="110000"/>
                <a:lumMod val="100000"/>
                <a:shade val="100000"/>
              </a:schemeClr>
            </a:gs>
            <a:gs pos="100000">
              <a:schemeClr val="accent5">
                <a:hueOff val="-13065750"/>
                <a:satOff val="80141"/>
                <a:lumOff val="7059"/>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91440" tIns="45720" rIns="91440" bIns="45720" numCol="1" spcCol="1270" anchor="ctr" anchorCtr="0">
          <a:noAutofit/>
        </a:bodyPr>
        <a:lstStyle/>
        <a:p>
          <a:pPr marL="0" lvl="0" indent="0" algn="ctr" defTabSz="1066800">
            <a:lnSpc>
              <a:spcPct val="90000"/>
            </a:lnSpc>
            <a:spcBef>
              <a:spcPct val="0"/>
            </a:spcBef>
            <a:spcAft>
              <a:spcPct val="35000"/>
            </a:spcAft>
            <a:buNone/>
          </a:pPr>
          <a:r>
            <a:rPr lang="zh-CN" altLang="en-US" sz="2400" b="1" kern="1200" dirty="0"/>
            <a:t>弥补不足</a:t>
          </a:r>
        </a:p>
      </dsp:txBody>
      <dsp:txXfrm>
        <a:off x="60028" y="2563769"/>
        <a:ext cx="1849956" cy="1075863"/>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173375C-CDD2-4703-A25A-57AC4AB2A022}">
      <dsp:nvSpPr>
        <dsp:cNvPr id="0" name=""/>
        <dsp:cNvSpPr/>
      </dsp:nvSpPr>
      <dsp:spPr>
        <a:xfrm>
          <a:off x="0" y="0"/>
          <a:ext cx="10855309"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0760506-E6A6-40C0-93C9-07645A4D4168}">
      <dsp:nvSpPr>
        <dsp:cNvPr id="0" name=""/>
        <dsp:cNvSpPr/>
      </dsp:nvSpPr>
      <dsp:spPr>
        <a:xfrm>
          <a:off x="0" y="0"/>
          <a:ext cx="2171061" cy="201798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marL="0" lvl="0" indent="0" algn="l" defTabSz="1066800">
            <a:lnSpc>
              <a:spcPct val="90000"/>
            </a:lnSpc>
            <a:spcBef>
              <a:spcPct val="0"/>
            </a:spcBef>
            <a:spcAft>
              <a:spcPct val="35000"/>
            </a:spcAft>
            <a:buNone/>
          </a:pPr>
          <a:r>
            <a:rPr lang="en-US" altLang="zh-CN" sz="2400" b="1" kern="1200" dirty="0">
              <a:solidFill>
                <a:srgbClr val="0070C0"/>
              </a:solidFill>
            </a:rPr>
            <a:t>1.</a:t>
          </a:r>
          <a:r>
            <a:rPr lang="zh-CN" altLang="en-US" sz="2400" b="1" kern="1200" dirty="0">
              <a:solidFill>
                <a:srgbClr val="0070C0"/>
              </a:solidFill>
            </a:rPr>
            <a:t>毕业论文（设计）的题目</a:t>
          </a:r>
        </a:p>
      </dsp:txBody>
      <dsp:txXfrm>
        <a:off x="0" y="0"/>
        <a:ext cx="2171061" cy="2017985"/>
      </dsp:txXfrm>
    </dsp:sp>
    <dsp:sp modelId="{946B30FF-323B-4E45-B249-ADDE12D9C32A}">
      <dsp:nvSpPr>
        <dsp:cNvPr id="0" name=""/>
        <dsp:cNvSpPr/>
      </dsp:nvSpPr>
      <dsp:spPr>
        <a:xfrm>
          <a:off x="2333891" y="108498"/>
          <a:ext cx="8521417" cy="183274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2390" tIns="72390" rIns="72390" bIns="72390" numCol="1" spcCol="1270" anchor="t" anchorCtr="0">
          <a:noAutofit/>
        </a:bodyPr>
        <a:lstStyle/>
        <a:p>
          <a:pPr marL="0" lvl="0" indent="0" algn="l" defTabSz="844550">
            <a:lnSpc>
              <a:spcPct val="90000"/>
            </a:lnSpc>
            <a:spcBef>
              <a:spcPct val="0"/>
            </a:spcBef>
            <a:spcAft>
              <a:spcPct val="35000"/>
            </a:spcAft>
            <a:buNone/>
          </a:pPr>
          <a:r>
            <a:rPr lang="zh-CN" altLang="en-US" sz="1900" kern="1200" dirty="0"/>
            <a:t>题目是毕业论文（设计）“最简化的概括”，直接反映了研究的对象和内容。</a:t>
          </a:r>
          <a:endParaRPr lang="en-US" altLang="zh-CN" sz="1900" kern="1200" dirty="0"/>
        </a:p>
        <a:p>
          <a:pPr marL="0" lvl="0" indent="0" algn="l" defTabSz="844550">
            <a:lnSpc>
              <a:spcPct val="90000"/>
            </a:lnSpc>
            <a:spcBef>
              <a:spcPct val="0"/>
            </a:spcBef>
            <a:spcAft>
              <a:spcPct val="35000"/>
            </a:spcAft>
            <a:buNone/>
          </a:pPr>
          <a:r>
            <a:rPr lang="zh-CN" altLang="en-US" sz="1900" kern="1200" dirty="0"/>
            <a:t>答辩教师首先会考虑这些方面的问题：题目是否科学？是否能概括所做的研究？题目和内容是否相符？题目中关键词（尤其是与研究内容密切相关的词语）的含义？</a:t>
          </a:r>
        </a:p>
      </dsp:txBody>
      <dsp:txXfrm>
        <a:off x="2333891" y="108498"/>
        <a:ext cx="8521417" cy="1832741"/>
      </dsp:txXfrm>
    </dsp:sp>
    <dsp:sp modelId="{DE883DD8-C8F2-4F90-92AD-F02DD3181992}">
      <dsp:nvSpPr>
        <dsp:cNvPr id="0" name=""/>
        <dsp:cNvSpPr/>
      </dsp:nvSpPr>
      <dsp:spPr>
        <a:xfrm>
          <a:off x="2171061" y="1924378"/>
          <a:ext cx="8684247"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07D013B0-046F-4FBB-9E7C-0B56E9B7C387}">
      <dsp:nvSpPr>
        <dsp:cNvPr id="0" name=""/>
        <dsp:cNvSpPr/>
      </dsp:nvSpPr>
      <dsp:spPr>
        <a:xfrm>
          <a:off x="0" y="2017985"/>
          <a:ext cx="10855309"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477DBFC3-749F-4BA0-A731-7430801F3CAD}">
      <dsp:nvSpPr>
        <dsp:cNvPr id="0" name=""/>
        <dsp:cNvSpPr/>
      </dsp:nvSpPr>
      <dsp:spPr>
        <a:xfrm>
          <a:off x="0" y="2017985"/>
          <a:ext cx="2171061" cy="201798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marL="0" lvl="0" indent="0" algn="l" defTabSz="1066800">
            <a:lnSpc>
              <a:spcPct val="90000"/>
            </a:lnSpc>
            <a:spcBef>
              <a:spcPct val="0"/>
            </a:spcBef>
            <a:spcAft>
              <a:spcPct val="35000"/>
            </a:spcAft>
            <a:buNone/>
          </a:pPr>
          <a:r>
            <a:rPr lang="en-US" altLang="zh-CN" sz="2400" b="1" kern="1200" dirty="0">
              <a:solidFill>
                <a:srgbClr val="0070C0"/>
              </a:solidFill>
            </a:rPr>
            <a:t>2.</a:t>
          </a:r>
          <a:r>
            <a:rPr lang="zh-CN" altLang="en-US" sz="2400" b="1" kern="1200" dirty="0">
              <a:solidFill>
                <a:srgbClr val="0070C0"/>
              </a:solidFill>
            </a:rPr>
            <a:t>与毕业论文（设计）相对应的研究成果</a:t>
          </a:r>
        </a:p>
      </dsp:txBody>
      <dsp:txXfrm>
        <a:off x="0" y="2017985"/>
        <a:ext cx="2171061" cy="2017985"/>
      </dsp:txXfrm>
    </dsp:sp>
    <dsp:sp modelId="{D047B01A-9C1A-4A1B-A292-7767A50D1857}">
      <dsp:nvSpPr>
        <dsp:cNvPr id="0" name=""/>
        <dsp:cNvSpPr/>
      </dsp:nvSpPr>
      <dsp:spPr>
        <a:xfrm>
          <a:off x="2333891" y="2126484"/>
          <a:ext cx="8521417" cy="183274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2390" tIns="72390" rIns="72390" bIns="72390" numCol="1" spcCol="1270" anchor="t" anchorCtr="0">
          <a:noAutofit/>
        </a:bodyPr>
        <a:lstStyle/>
        <a:p>
          <a:pPr marL="0" lvl="0" indent="0" algn="l" defTabSz="844550">
            <a:lnSpc>
              <a:spcPct val="90000"/>
            </a:lnSpc>
            <a:spcBef>
              <a:spcPct val="0"/>
            </a:spcBef>
            <a:spcAft>
              <a:spcPct val="35000"/>
            </a:spcAft>
            <a:buNone/>
          </a:pPr>
          <a:r>
            <a:rPr lang="zh-CN" altLang="en-US" sz="1900" kern="1200" dirty="0"/>
            <a:t>例如关于平台建设、产品设计类的论文，就需要展示平台或者产品样本，这部分内容是研究的点睛之笔，这也是答辩教师最为关心的。在答辩的汇报过程中，最好能多花些时间在这个部分，清晰地陈述研究成果，避免产生不必要的误解。</a:t>
          </a:r>
        </a:p>
      </dsp:txBody>
      <dsp:txXfrm>
        <a:off x="2333891" y="2126484"/>
        <a:ext cx="8521417" cy="1832741"/>
      </dsp:txXfrm>
    </dsp:sp>
    <dsp:sp modelId="{FDC3E9C3-4CA5-435F-81B8-EC1DB0B4E33C}">
      <dsp:nvSpPr>
        <dsp:cNvPr id="0" name=""/>
        <dsp:cNvSpPr/>
      </dsp:nvSpPr>
      <dsp:spPr>
        <a:xfrm>
          <a:off x="2171061" y="3942364"/>
          <a:ext cx="8684247"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173375C-CDD2-4703-A25A-57AC4AB2A022}">
      <dsp:nvSpPr>
        <dsp:cNvPr id="0" name=""/>
        <dsp:cNvSpPr/>
      </dsp:nvSpPr>
      <dsp:spPr>
        <a:xfrm>
          <a:off x="0" y="2627"/>
          <a:ext cx="10855309"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0760506-E6A6-40C0-93C9-07645A4D4168}">
      <dsp:nvSpPr>
        <dsp:cNvPr id="0" name=""/>
        <dsp:cNvSpPr/>
      </dsp:nvSpPr>
      <dsp:spPr>
        <a:xfrm>
          <a:off x="0" y="2627"/>
          <a:ext cx="2171061" cy="179201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marL="0" lvl="0" indent="0" algn="l" defTabSz="1066800">
            <a:lnSpc>
              <a:spcPct val="90000"/>
            </a:lnSpc>
            <a:spcBef>
              <a:spcPct val="0"/>
            </a:spcBef>
            <a:spcAft>
              <a:spcPct val="35000"/>
            </a:spcAft>
            <a:buNone/>
          </a:pPr>
          <a:r>
            <a:rPr lang="en-US" altLang="zh-CN" sz="2400" b="1" kern="1200" dirty="0">
              <a:solidFill>
                <a:srgbClr val="0070C0"/>
              </a:solidFill>
              <a:latin typeface="Arial"/>
              <a:ea typeface="微软雅黑"/>
              <a:cs typeface="+mn-cs"/>
            </a:rPr>
            <a:t>3.</a:t>
          </a:r>
          <a:r>
            <a:rPr lang="zh-CN" altLang="en-US" sz="2400" b="1" kern="1200" dirty="0">
              <a:solidFill>
                <a:srgbClr val="0070C0"/>
              </a:solidFill>
              <a:latin typeface="Arial"/>
              <a:ea typeface="微软雅黑"/>
              <a:cs typeface="+mn-cs"/>
            </a:rPr>
            <a:t>采用的研究方法</a:t>
          </a:r>
        </a:p>
      </dsp:txBody>
      <dsp:txXfrm>
        <a:off x="0" y="2627"/>
        <a:ext cx="2171061" cy="1792016"/>
      </dsp:txXfrm>
    </dsp:sp>
    <dsp:sp modelId="{946B30FF-323B-4E45-B249-ADDE12D9C32A}">
      <dsp:nvSpPr>
        <dsp:cNvPr id="0" name=""/>
        <dsp:cNvSpPr/>
      </dsp:nvSpPr>
      <dsp:spPr>
        <a:xfrm>
          <a:off x="2333891" y="98976"/>
          <a:ext cx="8521417" cy="162751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2390" tIns="72390" rIns="72390" bIns="72390" numCol="1" spcCol="1270" anchor="t" anchorCtr="0">
          <a:noAutofit/>
        </a:bodyPr>
        <a:lstStyle/>
        <a:p>
          <a:pPr marL="0" lvl="0" indent="0" algn="l" defTabSz="844550">
            <a:lnSpc>
              <a:spcPct val="90000"/>
            </a:lnSpc>
            <a:spcBef>
              <a:spcPct val="0"/>
            </a:spcBef>
            <a:spcAft>
              <a:spcPct val="35000"/>
            </a:spcAft>
            <a:buNone/>
          </a:pPr>
          <a:r>
            <a:rPr lang="zh-CN" altLang="en-US" sz="1900" kern="1200" dirty="0"/>
            <a:t>主体部分用了什么样的研究方法，具体如何使用这种研究方法，为什么没有选择其他的研究方法，等等，这些都是答辩教师们关心的问题。</a:t>
          </a:r>
        </a:p>
      </dsp:txBody>
      <dsp:txXfrm>
        <a:off x="2333891" y="98976"/>
        <a:ext cx="8521417" cy="1627515"/>
      </dsp:txXfrm>
    </dsp:sp>
    <dsp:sp modelId="{DE883DD8-C8F2-4F90-92AD-F02DD3181992}">
      <dsp:nvSpPr>
        <dsp:cNvPr id="0" name=""/>
        <dsp:cNvSpPr/>
      </dsp:nvSpPr>
      <dsp:spPr>
        <a:xfrm>
          <a:off x="2171061" y="1711518"/>
          <a:ext cx="8684247"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07D013B0-046F-4FBB-9E7C-0B56E9B7C387}">
      <dsp:nvSpPr>
        <dsp:cNvPr id="0" name=""/>
        <dsp:cNvSpPr/>
      </dsp:nvSpPr>
      <dsp:spPr>
        <a:xfrm>
          <a:off x="0" y="1794644"/>
          <a:ext cx="10855309"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477DBFC3-749F-4BA0-A731-7430801F3CAD}">
      <dsp:nvSpPr>
        <dsp:cNvPr id="0" name=""/>
        <dsp:cNvSpPr/>
      </dsp:nvSpPr>
      <dsp:spPr>
        <a:xfrm>
          <a:off x="0" y="1794644"/>
          <a:ext cx="2171061" cy="179201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marL="0" lvl="0" indent="0" algn="l" defTabSz="1066800">
            <a:lnSpc>
              <a:spcPct val="90000"/>
            </a:lnSpc>
            <a:spcBef>
              <a:spcPct val="0"/>
            </a:spcBef>
            <a:spcAft>
              <a:spcPct val="35000"/>
            </a:spcAft>
            <a:buNone/>
          </a:pPr>
          <a:r>
            <a:rPr lang="en-US" altLang="zh-CN" sz="2400" b="1" kern="1200" dirty="0">
              <a:solidFill>
                <a:srgbClr val="0070C0"/>
              </a:solidFill>
              <a:latin typeface="Arial"/>
              <a:ea typeface="微软雅黑"/>
              <a:cs typeface="+mn-cs"/>
            </a:rPr>
            <a:t>4.</a:t>
          </a:r>
          <a:r>
            <a:rPr lang="zh-CN" altLang="en-US" sz="2400" b="1" kern="1200" dirty="0">
              <a:solidFill>
                <a:srgbClr val="0070C0"/>
              </a:solidFill>
              <a:latin typeface="Arial"/>
              <a:ea typeface="微软雅黑"/>
              <a:cs typeface="+mn-cs"/>
            </a:rPr>
            <a:t>研究创新</a:t>
          </a:r>
        </a:p>
      </dsp:txBody>
      <dsp:txXfrm>
        <a:off x="0" y="1794644"/>
        <a:ext cx="2171061" cy="1792016"/>
      </dsp:txXfrm>
    </dsp:sp>
    <dsp:sp modelId="{D047B01A-9C1A-4A1B-A292-7767A50D1857}">
      <dsp:nvSpPr>
        <dsp:cNvPr id="0" name=""/>
        <dsp:cNvSpPr/>
      </dsp:nvSpPr>
      <dsp:spPr>
        <a:xfrm>
          <a:off x="2333891" y="1890993"/>
          <a:ext cx="8521417" cy="162751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2390" tIns="72390" rIns="72390" bIns="72390" numCol="1" spcCol="1270" anchor="t" anchorCtr="0">
          <a:noAutofit/>
        </a:bodyPr>
        <a:lstStyle/>
        <a:p>
          <a:pPr marL="0" lvl="0" indent="0" algn="l" defTabSz="844550">
            <a:lnSpc>
              <a:spcPct val="90000"/>
            </a:lnSpc>
            <a:spcBef>
              <a:spcPct val="0"/>
            </a:spcBef>
            <a:spcAft>
              <a:spcPct val="35000"/>
            </a:spcAft>
            <a:buNone/>
          </a:pPr>
          <a:r>
            <a:rPr lang="zh-CN" altLang="en-US" sz="1900" kern="1200" dirty="0"/>
            <a:t>很多时候，答辩教师会开门见山，直接问答辩者毕业论文（设计）的创新点。例如：你的论文创新点是什么？你提出的设计方案与其他人的设计方案有什么不同？</a:t>
          </a:r>
        </a:p>
      </dsp:txBody>
      <dsp:txXfrm>
        <a:off x="2333891" y="1890993"/>
        <a:ext cx="8521417" cy="1627515"/>
      </dsp:txXfrm>
    </dsp:sp>
    <dsp:sp modelId="{FDC3E9C3-4CA5-435F-81B8-EC1DB0B4E33C}">
      <dsp:nvSpPr>
        <dsp:cNvPr id="0" name=""/>
        <dsp:cNvSpPr/>
      </dsp:nvSpPr>
      <dsp:spPr>
        <a:xfrm>
          <a:off x="2171061" y="3503535"/>
          <a:ext cx="8684247"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4ACDFC3D-2424-490A-A68D-64DCF999CAD6}">
      <dsp:nvSpPr>
        <dsp:cNvPr id="0" name=""/>
        <dsp:cNvSpPr/>
      </dsp:nvSpPr>
      <dsp:spPr>
        <a:xfrm>
          <a:off x="0" y="3586660"/>
          <a:ext cx="10855309"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56B8565E-098A-4BE0-8AFC-48B95F3121DE}">
      <dsp:nvSpPr>
        <dsp:cNvPr id="0" name=""/>
        <dsp:cNvSpPr/>
      </dsp:nvSpPr>
      <dsp:spPr>
        <a:xfrm>
          <a:off x="0" y="3586660"/>
          <a:ext cx="2171061" cy="179201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marL="0" lvl="0" indent="0" algn="l" defTabSz="1066800">
            <a:lnSpc>
              <a:spcPct val="90000"/>
            </a:lnSpc>
            <a:spcBef>
              <a:spcPct val="0"/>
            </a:spcBef>
            <a:spcAft>
              <a:spcPct val="35000"/>
            </a:spcAft>
            <a:buNone/>
          </a:pPr>
          <a:r>
            <a:rPr lang="en-US" altLang="zh-CN" sz="2400" b="1" kern="1200" dirty="0">
              <a:solidFill>
                <a:srgbClr val="0070C0"/>
              </a:solidFill>
              <a:latin typeface="Arial"/>
              <a:ea typeface="微软雅黑"/>
              <a:cs typeface="+mn-cs"/>
            </a:rPr>
            <a:t>5.</a:t>
          </a:r>
          <a:r>
            <a:rPr lang="zh-CN" altLang="en-US" sz="2400" b="1" kern="1200" dirty="0">
              <a:solidFill>
                <a:srgbClr val="0070C0"/>
              </a:solidFill>
              <a:latin typeface="Arial"/>
              <a:ea typeface="微软雅黑"/>
              <a:cs typeface="+mn-cs"/>
            </a:rPr>
            <a:t>研究中的一些细节</a:t>
          </a:r>
        </a:p>
      </dsp:txBody>
      <dsp:txXfrm>
        <a:off x="0" y="3586660"/>
        <a:ext cx="2171061" cy="1792016"/>
      </dsp:txXfrm>
    </dsp:sp>
    <dsp:sp modelId="{EF1183F1-BAD1-4C55-A779-192C47064E0D}">
      <dsp:nvSpPr>
        <dsp:cNvPr id="0" name=""/>
        <dsp:cNvSpPr/>
      </dsp:nvSpPr>
      <dsp:spPr>
        <a:xfrm>
          <a:off x="2333891" y="3668036"/>
          <a:ext cx="8521417" cy="162751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2390" tIns="72390" rIns="72390" bIns="72390" numCol="1" spcCol="1270" anchor="t" anchorCtr="0">
          <a:noAutofit/>
        </a:bodyPr>
        <a:lstStyle/>
        <a:p>
          <a:pPr marL="0" lvl="0" indent="0" algn="l" defTabSz="844550">
            <a:lnSpc>
              <a:spcPct val="90000"/>
            </a:lnSpc>
            <a:spcBef>
              <a:spcPct val="0"/>
            </a:spcBef>
            <a:spcAft>
              <a:spcPct val="35000"/>
            </a:spcAft>
            <a:buNone/>
          </a:pPr>
          <a:r>
            <a:rPr lang="zh-CN" altLang="en-US" sz="1900" kern="1200" dirty="0"/>
            <a:t>对于图表的格式、参考文献的书写、论文中英文摘要的书写、一些关键性数据的引入、文字、标点等，都要引起足够的重视，细节之处尽显研究的科学性和严谨性。</a:t>
          </a:r>
        </a:p>
      </dsp:txBody>
      <dsp:txXfrm>
        <a:off x="2333891" y="3668036"/>
        <a:ext cx="8521417" cy="1627515"/>
      </dsp:txXfrm>
    </dsp:sp>
    <dsp:sp modelId="{E7DAED41-69C2-42D9-9087-14C4ADF216AA}">
      <dsp:nvSpPr>
        <dsp:cNvPr id="0" name=""/>
        <dsp:cNvSpPr/>
      </dsp:nvSpPr>
      <dsp:spPr>
        <a:xfrm>
          <a:off x="2171061" y="5295551"/>
          <a:ext cx="8684247"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177D04B-1AF1-4500-9988-BA9432BB4FEB}">
      <dsp:nvSpPr>
        <dsp:cNvPr id="0" name=""/>
        <dsp:cNvSpPr/>
      </dsp:nvSpPr>
      <dsp:spPr>
        <a:xfrm>
          <a:off x="0" y="2745"/>
          <a:ext cx="10760119"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A6E6CDF6-FC30-4495-BD03-9B45D0B7BF47}">
      <dsp:nvSpPr>
        <dsp:cNvPr id="0" name=""/>
        <dsp:cNvSpPr/>
      </dsp:nvSpPr>
      <dsp:spPr>
        <a:xfrm>
          <a:off x="0" y="2745"/>
          <a:ext cx="2152023" cy="187251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marL="0" lvl="0" indent="0" algn="l" defTabSz="1066800">
            <a:lnSpc>
              <a:spcPct val="90000"/>
            </a:lnSpc>
            <a:spcBef>
              <a:spcPct val="0"/>
            </a:spcBef>
            <a:spcAft>
              <a:spcPct val="35000"/>
            </a:spcAft>
            <a:buNone/>
          </a:pPr>
          <a:r>
            <a:rPr lang="zh-CN" altLang="en-US" sz="2400" b="1" kern="1200" dirty="0">
              <a:solidFill>
                <a:srgbClr val="0070C0"/>
              </a:solidFill>
            </a:rPr>
            <a:t>（一）科学性原则</a:t>
          </a:r>
        </a:p>
      </dsp:txBody>
      <dsp:txXfrm>
        <a:off x="0" y="2745"/>
        <a:ext cx="2152023" cy="1872514"/>
      </dsp:txXfrm>
    </dsp:sp>
    <dsp:sp modelId="{9666B192-73A0-490B-A438-16F8C0A2C8F0}">
      <dsp:nvSpPr>
        <dsp:cNvPr id="0" name=""/>
        <dsp:cNvSpPr/>
      </dsp:nvSpPr>
      <dsp:spPr>
        <a:xfrm>
          <a:off x="2313425" y="87776"/>
          <a:ext cx="8446693" cy="170062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lang="zh-CN" altLang="en-US" sz="2000" kern="1200" dirty="0"/>
            <a:t>作为一种提问题的方案，其基本点首先会放在检验答辩者对基础知识、基本理论及党的路线、方针和政策应用的正确性上；其次，检验答辩者从理论与实践的结合上阐述问题的贴切性、严密性；再次，检验答辩者理论联系实际的能力；最后，检验答辩者所用理性思维方法的规范性。</a:t>
          </a:r>
          <a:endParaRPr lang="en-US" altLang="zh-CN" sz="2000" kern="1200" dirty="0"/>
        </a:p>
      </dsp:txBody>
      <dsp:txXfrm>
        <a:off x="2313425" y="87776"/>
        <a:ext cx="8446693" cy="1700623"/>
      </dsp:txXfrm>
    </dsp:sp>
    <dsp:sp modelId="{038D7882-43B2-4727-BC7E-4270BAD469FF}">
      <dsp:nvSpPr>
        <dsp:cNvPr id="0" name=""/>
        <dsp:cNvSpPr/>
      </dsp:nvSpPr>
      <dsp:spPr>
        <a:xfrm>
          <a:off x="2152023" y="1788400"/>
          <a:ext cx="8608095"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E60BB225-B13B-459C-B805-4A2D0FC7FDAD}">
      <dsp:nvSpPr>
        <dsp:cNvPr id="0" name=""/>
        <dsp:cNvSpPr/>
      </dsp:nvSpPr>
      <dsp:spPr>
        <a:xfrm>
          <a:off x="0" y="1875259"/>
          <a:ext cx="10760119"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8BB54B9A-A769-478D-9FFD-A93EAE931067}">
      <dsp:nvSpPr>
        <dsp:cNvPr id="0" name=""/>
        <dsp:cNvSpPr/>
      </dsp:nvSpPr>
      <dsp:spPr>
        <a:xfrm>
          <a:off x="0" y="1875259"/>
          <a:ext cx="2152023" cy="187251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marL="0" lvl="0" indent="0" algn="l" defTabSz="1066800">
            <a:lnSpc>
              <a:spcPct val="90000"/>
            </a:lnSpc>
            <a:spcBef>
              <a:spcPct val="0"/>
            </a:spcBef>
            <a:spcAft>
              <a:spcPct val="35000"/>
            </a:spcAft>
            <a:buNone/>
          </a:pPr>
          <a:r>
            <a:rPr lang="zh-CN" altLang="en-US" sz="2400" b="1" kern="1200" dirty="0">
              <a:solidFill>
                <a:srgbClr val="0070C0"/>
              </a:solidFill>
            </a:rPr>
            <a:t>（二）适应性原则</a:t>
          </a:r>
        </a:p>
      </dsp:txBody>
      <dsp:txXfrm>
        <a:off x="0" y="1875259"/>
        <a:ext cx="2152023" cy="1872514"/>
      </dsp:txXfrm>
    </dsp:sp>
    <dsp:sp modelId="{49F0D521-2F52-488D-8664-319BC3CB503B}">
      <dsp:nvSpPr>
        <dsp:cNvPr id="0" name=""/>
        <dsp:cNvSpPr/>
      </dsp:nvSpPr>
      <dsp:spPr>
        <a:xfrm>
          <a:off x="2313425" y="1960291"/>
          <a:ext cx="8446693" cy="170062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lang="zh-CN" altLang="en-US" sz="2000" kern="1200" dirty="0"/>
            <a:t>在答辩过程中，答辩委员会应该灵活应对各种情况，确保答辩过程既严谨又人性化，同时适应不同学科、不同层次的教育要求。</a:t>
          </a:r>
          <a:endParaRPr lang="en-US" altLang="zh-CN" sz="2000" kern="1200" dirty="0"/>
        </a:p>
        <a:p>
          <a:pPr marL="0" lvl="0" indent="0" algn="l" defTabSz="889000">
            <a:lnSpc>
              <a:spcPct val="90000"/>
            </a:lnSpc>
            <a:spcBef>
              <a:spcPct val="0"/>
            </a:spcBef>
            <a:spcAft>
              <a:spcPct val="35000"/>
            </a:spcAft>
            <a:buNone/>
          </a:pPr>
          <a:r>
            <a:rPr lang="zh-CN" altLang="en-US" sz="2000" kern="1200" dirty="0"/>
            <a:t>（</a:t>
          </a:r>
          <a:r>
            <a:rPr lang="en-US" altLang="zh-CN" sz="2000" kern="1200" dirty="0"/>
            <a:t>1</a:t>
          </a:r>
          <a:r>
            <a:rPr lang="zh-CN" altLang="en-US" sz="2000" kern="1200" dirty="0"/>
            <a:t>）深浅适中，难易搭配；（</a:t>
          </a:r>
          <a:r>
            <a:rPr lang="en-US" altLang="zh-CN" sz="2000" kern="1200" dirty="0"/>
            <a:t>2</a:t>
          </a:r>
          <a:r>
            <a:rPr lang="zh-CN" altLang="en-US" sz="2000" kern="1200" dirty="0"/>
            <a:t>）个性化考量。</a:t>
          </a:r>
          <a:endParaRPr lang="en-US" altLang="zh-CN" sz="2000" kern="1200" dirty="0"/>
        </a:p>
      </dsp:txBody>
      <dsp:txXfrm>
        <a:off x="2313425" y="1960291"/>
        <a:ext cx="8446693" cy="1700623"/>
      </dsp:txXfrm>
    </dsp:sp>
    <dsp:sp modelId="{0A281A7C-3633-4BFF-89FD-437BB3C2ACC5}">
      <dsp:nvSpPr>
        <dsp:cNvPr id="0" name=""/>
        <dsp:cNvSpPr/>
      </dsp:nvSpPr>
      <dsp:spPr>
        <a:xfrm>
          <a:off x="2152023" y="3660914"/>
          <a:ext cx="8608095"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FB590B3A-05BB-4D27-AFE3-D21238548CC3}">
      <dsp:nvSpPr>
        <dsp:cNvPr id="0" name=""/>
        <dsp:cNvSpPr/>
      </dsp:nvSpPr>
      <dsp:spPr>
        <a:xfrm>
          <a:off x="0" y="3747774"/>
          <a:ext cx="10760119"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A16F2500-69DF-487A-B898-0A2C166079E5}">
      <dsp:nvSpPr>
        <dsp:cNvPr id="0" name=""/>
        <dsp:cNvSpPr/>
      </dsp:nvSpPr>
      <dsp:spPr>
        <a:xfrm>
          <a:off x="0" y="3747774"/>
          <a:ext cx="2152023" cy="187251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marL="0" lvl="0" indent="0" algn="l" defTabSz="1066800">
            <a:lnSpc>
              <a:spcPct val="90000"/>
            </a:lnSpc>
            <a:spcBef>
              <a:spcPct val="0"/>
            </a:spcBef>
            <a:spcAft>
              <a:spcPct val="35000"/>
            </a:spcAft>
            <a:buNone/>
          </a:pPr>
          <a:r>
            <a:rPr lang="zh-CN" altLang="en-US" sz="2400" b="1" kern="1200" dirty="0">
              <a:solidFill>
                <a:srgbClr val="0070C0"/>
              </a:solidFill>
              <a:latin typeface="Arial"/>
              <a:ea typeface="微软雅黑"/>
              <a:cs typeface="+mn-cs"/>
            </a:rPr>
            <a:t>（三）问题有难易坡度差异</a:t>
          </a:r>
          <a:endParaRPr lang="en-US" altLang="zh-CN" sz="2400" b="1" kern="1200" dirty="0">
            <a:solidFill>
              <a:srgbClr val="0070C0"/>
            </a:solidFill>
            <a:latin typeface="Arial"/>
            <a:ea typeface="微软雅黑"/>
            <a:cs typeface="+mn-cs"/>
          </a:endParaRPr>
        </a:p>
      </dsp:txBody>
      <dsp:txXfrm>
        <a:off x="0" y="3747774"/>
        <a:ext cx="2152023" cy="1872514"/>
      </dsp:txXfrm>
    </dsp:sp>
    <dsp:sp modelId="{119715BC-F91C-455F-BE25-EBEC378707DC}">
      <dsp:nvSpPr>
        <dsp:cNvPr id="0" name=""/>
        <dsp:cNvSpPr/>
      </dsp:nvSpPr>
      <dsp:spPr>
        <a:xfrm>
          <a:off x="2313425" y="3832805"/>
          <a:ext cx="8446693" cy="170062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lang="zh-CN" altLang="en-US" sz="2000" kern="1200" dirty="0">
              <a:solidFill>
                <a:srgbClr val="2F2F2F">
                  <a:hueOff val="0"/>
                  <a:satOff val="0"/>
                  <a:lumOff val="0"/>
                  <a:alphaOff val="0"/>
                </a:srgbClr>
              </a:solidFill>
              <a:latin typeface="Arial"/>
              <a:ea typeface="微软雅黑"/>
              <a:cs typeface="+mn-cs"/>
            </a:rPr>
            <a:t>提问一般会围绕毕业论文（设计）所涉范围进行，不会离题过远。要提的问题一般按先易后难的次序排列，逐步深入，便于答辩者回答。</a:t>
          </a:r>
        </a:p>
      </dsp:txBody>
      <dsp:txXfrm>
        <a:off x="2313425" y="3832805"/>
        <a:ext cx="8446693" cy="1700623"/>
      </dsp:txXfrm>
    </dsp:sp>
    <dsp:sp modelId="{187FECA8-A05B-4962-8446-A36D0817B305}">
      <dsp:nvSpPr>
        <dsp:cNvPr id="0" name=""/>
        <dsp:cNvSpPr/>
      </dsp:nvSpPr>
      <dsp:spPr>
        <a:xfrm>
          <a:off x="2152023" y="5533428"/>
          <a:ext cx="8608095"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AF7AF7C-3B23-4AD3-B4AF-B1D31E59E9B2}">
      <dsp:nvSpPr>
        <dsp:cNvPr id="0" name=""/>
        <dsp:cNvSpPr/>
      </dsp:nvSpPr>
      <dsp:spPr>
        <a:xfrm>
          <a:off x="0" y="0"/>
          <a:ext cx="10885214"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43D61D35-C646-4B7D-9820-09BDDC02C22E}">
      <dsp:nvSpPr>
        <dsp:cNvPr id="0" name=""/>
        <dsp:cNvSpPr/>
      </dsp:nvSpPr>
      <dsp:spPr>
        <a:xfrm>
          <a:off x="0" y="0"/>
          <a:ext cx="2177042" cy="232697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3820" tIns="83820" rIns="83820" bIns="83820" numCol="1" spcCol="1270" anchor="t" anchorCtr="0">
          <a:noAutofit/>
        </a:bodyPr>
        <a:lstStyle/>
        <a:p>
          <a:pPr marL="0" lvl="0" indent="0" algn="l" defTabSz="977900">
            <a:lnSpc>
              <a:spcPct val="90000"/>
            </a:lnSpc>
            <a:spcBef>
              <a:spcPct val="0"/>
            </a:spcBef>
            <a:spcAft>
              <a:spcPct val="35000"/>
            </a:spcAft>
            <a:buNone/>
          </a:pPr>
          <a:r>
            <a:rPr lang="zh-CN" altLang="en-US" sz="2200" b="1" kern="1200" dirty="0">
              <a:solidFill>
                <a:srgbClr val="0070C0"/>
              </a:solidFill>
            </a:rPr>
            <a:t>（一）衣着得体</a:t>
          </a:r>
        </a:p>
      </dsp:txBody>
      <dsp:txXfrm>
        <a:off x="0" y="0"/>
        <a:ext cx="2177042" cy="2326978"/>
      </dsp:txXfrm>
    </dsp:sp>
    <dsp:sp modelId="{3A1C3759-46A2-47D7-8A1F-A9E7C288D879}">
      <dsp:nvSpPr>
        <dsp:cNvPr id="0" name=""/>
        <dsp:cNvSpPr/>
      </dsp:nvSpPr>
      <dsp:spPr>
        <a:xfrm>
          <a:off x="2340321" y="54084"/>
          <a:ext cx="8544892" cy="108168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t" anchorCtr="0">
          <a:noAutofit/>
        </a:bodyPr>
        <a:lstStyle/>
        <a:p>
          <a:pPr marL="0" lvl="0" indent="0" algn="l" defTabSz="800100">
            <a:lnSpc>
              <a:spcPct val="90000"/>
            </a:lnSpc>
            <a:spcBef>
              <a:spcPct val="0"/>
            </a:spcBef>
            <a:spcAft>
              <a:spcPct val="35000"/>
            </a:spcAft>
            <a:buNone/>
          </a:pPr>
          <a:r>
            <a:rPr lang="zh-CN" altLang="en-US" sz="1800" kern="1200" dirty="0"/>
            <a:t>论文（设计）答辩是学术研讨和交流的“盛会”，是一种严肃、正式的活动，为表达对答辩教师和同学们的尊重，一定要注意挑选适合的衣服，这也有助于调整自己的心态，增强自信心。</a:t>
          </a:r>
          <a:endParaRPr lang="en-US" altLang="zh-CN" sz="1800" kern="1200" dirty="0"/>
        </a:p>
      </dsp:txBody>
      <dsp:txXfrm>
        <a:off x="2340321" y="54084"/>
        <a:ext cx="8544892" cy="1081681"/>
      </dsp:txXfrm>
    </dsp:sp>
    <dsp:sp modelId="{08FDF8AF-079B-405E-8BF9-03F1BC75DD57}">
      <dsp:nvSpPr>
        <dsp:cNvPr id="0" name=""/>
        <dsp:cNvSpPr/>
      </dsp:nvSpPr>
      <dsp:spPr>
        <a:xfrm>
          <a:off x="2177042" y="1135765"/>
          <a:ext cx="8708171"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D4BE032F-DE5C-4D61-9365-AE8CC81CCCFC}">
      <dsp:nvSpPr>
        <dsp:cNvPr id="0" name=""/>
        <dsp:cNvSpPr/>
      </dsp:nvSpPr>
      <dsp:spPr>
        <a:xfrm>
          <a:off x="2340321" y="1189849"/>
          <a:ext cx="8544892" cy="108168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t" anchorCtr="0">
          <a:noAutofit/>
        </a:bodyPr>
        <a:lstStyle/>
        <a:p>
          <a:pPr marL="0" lvl="0" indent="0" algn="l" defTabSz="800100">
            <a:lnSpc>
              <a:spcPct val="90000"/>
            </a:lnSpc>
            <a:spcBef>
              <a:spcPct val="0"/>
            </a:spcBef>
            <a:spcAft>
              <a:spcPct val="35000"/>
            </a:spcAft>
            <a:buNone/>
          </a:pPr>
          <a:r>
            <a:rPr lang="zh-CN" altLang="en-US" sz="1800" kern="1200" dirty="0"/>
            <a:t>男生可以穿长裤和衬衫（夏天也可穿短袖衬衫），衬衫最好束在裤子里侧，露出皮带。除了裤子和衬衫的搭配，女生也可以选择穿裙子，裙子最好及膝，可以是连衣裙，也可以是混搭的裙子和上衣，裙子选择较正式的款式。</a:t>
          </a:r>
          <a:endParaRPr lang="en-US" altLang="zh-CN" sz="1800" kern="1200" dirty="0"/>
        </a:p>
      </dsp:txBody>
      <dsp:txXfrm>
        <a:off x="2340321" y="1189849"/>
        <a:ext cx="8544892" cy="1081681"/>
      </dsp:txXfrm>
    </dsp:sp>
    <dsp:sp modelId="{6985E0EB-82E6-4E15-AE57-B096DCDBAD35}">
      <dsp:nvSpPr>
        <dsp:cNvPr id="0" name=""/>
        <dsp:cNvSpPr/>
      </dsp:nvSpPr>
      <dsp:spPr>
        <a:xfrm>
          <a:off x="2177042" y="2271530"/>
          <a:ext cx="8708171"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8F4ECD40-6577-41D9-A0C4-17DE1EB23377}">
      <dsp:nvSpPr>
        <dsp:cNvPr id="0" name=""/>
        <dsp:cNvSpPr/>
      </dsp:nvSpPr>
      <dsp:spPr>
        <a:xfrm>
          <a:off x="0" y="2326978"/>
          <a:ext cx="10885214"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D1C1DB41-4740-444F-A374-3C8103DB31C2}">
      <dsp:nvSpPr>
        <dsp:cNvPr id="0" name=""/>
        <dsp:cNvSpPr/>
      </dsp:nvSpPr>
      <dsp:spPr>
        <a:xfrm>
          <a:off x="0" y="2326978"/>
          <a:ext cx="2177042" cy="232697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3820" tIns="83820" rIns="83820" bIns="83820" numCol="1" spcCol="1270" anchor="t" anchorCtr="0">
          <a:noAutofit/>
        </a:bodyPr>
        <a:lstStyle/>
        <a:p>
          <a:pPr marL="0" lvl="0" indent="0" algn="l" defTabSz="977900">
            <a:lnSpc>
              <a:spcPct val="90000"/>
            </a:lnSpc>
            <a:spcBef>
              <a:spcPct val="0"/>
            </a:spcBef>
            <a:spcAft>
              <a:spcPct val="35000"/>
            </a:spcAft>
            <a:buNone/>
          </a:pPr>
          <a:r>
            <a:rPr lang="zh-CN" altLang="en-US" sz="2200" b="1" kern="1200">
              <a:solidFill>
                <a:srgbClr val="0070C0"/>
              </a:solidFill>
            </a:rPr>
            <a:t>（二）体态自然</a:t>
          </a:r>
          <a:endParaRPr lang="zh-CN" altLang="en-US" sz="2200" b="1" kern="1200" dirty="0">
            <a:solidFill>
              <a:srgbClr val="0070C0"/>
            </a:solidFill>
          </a:endParaRPr>
        </a:p>
      </dsp:txBody>
      <dsp:txXfrm>
        <a:off x="0" y="2326978"/>
        <a:ext cx="2177042" cy="2326978"/>
      </dsp:txXfrm>
    </dsp:sp>
    <dsp:sp modelId="{16418FC8-32E3-40FE-B978-F06D47F7DD65}">
      <dsp:nvSpPr>
        <dsp:cNvPr id="0" name=""/>
        <dsp:cNvSpPr/>
      </dsp:nvSpPr>
      <dsp:spPr>
        <a:xfrm>
          <a:off x="2340321" y="2432646"/>
          <a:ext cx="8544892" cy="211336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t" anchorCtr="0">
          <a:noAutofit/>
        </a:bodyPr>
        <a:lstStyle/>
        <a:p>
          <a:pPr marL="0" lvl="0" indent="0" algn="l" defTabSz="800100">
            <a:lnSpc>
              <a:spcPct val="90000"/>
            </a:lnSpc>
            <a:spcBef>
              <a:spcPct val="0"/>
            </a:spcBef>
            <a:spcAft>
              <a:spcPct val="35000"/>
            </a:spcAft>
            <a:buNone/>
          </a:pPr>
          <a:r>
            <a:rPr lang="zh-CN" altLang="en-US" sz="1800" kern="1200" dirty="0"/>
            <a:t>除了衣着，体态也非常重要。上身保持自然的挺拔是最好的状态，脊背的挺拔能体现一个人的自信，也可以略微弯腰、稍欠身表现出谦虚和礼貌。两手自然垂放，不要两手一直交叉置于身前，这样会显得太过拘泥刻板。</a:t>
          </a:r>
        </a:p>
      </dsp:txBody>
      <dsp:txXfrm>
        <a:off x="2340321" y="2432646"/>
        <a:ext cx="8544892" cy="2113368"/>
      </dsp:txXfrm>
    </dsp:sp>
    <dsp:sp modelId="{A3B361A6-957A-444B-81BE-1007CCC8E7D4}">
      <dsp:nvSpPr>
        <dsp:cNvPr id="0" name=""/>
        <dsp:cNvSpPr/>
      </dsp:nvSpPr>
      <dsp:spPr>
        <a:xfrm>
          <a:off x="2177042" y="4546015"/>
          <a:ext cx="8708171"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540C4AE-E765-4295-B8FB-A56E2ED4869F}">
      <dsp:nvSpPr>
        <dsp:cNvPr id="0" name=""/>
        <dsp:cNvSpPr/>
      </dsp:nvSpPr>
      <dsp:spPr>
        <a:xfrm>
          <a:off x="3180" y="685709"/>
          <a:ext cx="2523269" cy="1513961"/>
        </a:xfrm>
        <a:prstGeom prst="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altLang="zh-CN" sz="2400" b="1" kern="1200" dirty="0" err="1"/>
            <a:t>自信准备</a:t>
          </a:r>
          <a:endParaRPr lang="zh-CN" altLang="en-US" sz="2400" b="1" kern="1200" dirty="0"/>
        </a:p>
      </dsp:txBody>
      <dsp:txXfrm>
        <a:off x="3180" y="685709"/>
        <a:ext cx="2523269" cy="1513961"/>
      </dsp:txXfrm>
    </dsp:sp>
    <dsp:sp modelId="{DADAD2EE-911B-4A95-9300-7BCB5F3FEA31}">
      <dsp:nvSpPr>
        <dsp:cNvPr id="0" name=""/>
        <dsp:cNvSpPr/>
      </dsp:nvSpPr>
      <dsp:spPr>
        <a:xfrm>
          <a:off x="2778777" y="685709"/>
          <a:ext cx="2523269" cy="1513961"/>
        </a:xfrm>
        <a:prstGeom prst="rect">
          <a:avLst/>
        </a:prstGeom>
        <a:solidFill>
          <a:schemeClr val="accent5">
            <a:hueOff val="-4355250"/>
            <a:satOff val="26714"/>
            <a:lumOff val="235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altLang="zh-CN" sz="2400" b="1" kern="1200" dirty="0" err="1"/>
            <a:t>积极心态</a:t>
          </a:r>
          <a:endParaRPr lang="en-US" altLang="zh-CN" sz="2400" b="1" kern="1200" dirty="0"/>
        </a:p>
      </dsp:txBody>
      <dsp:txXfrm>
        <a:off x="2778777" y="685709"/>
        <a:ext cx="2523269" cy="1513961"/>
      </dsp:txXfrm>
    </dsp:sp>
    <dsp:sp modelId="{F47E1F06-DBF2-4ADB-99E0-07A066AE7803}">
      <dsp:nvSpPr>
        <dsp:cNvPr id="0" name=""/>
        <dsp:cNvSpPr/>
      </dsp:nvSpPr>
      <dsp:spPr>
        <a:xfrm>
          <a:off x="5554373" y="685709"/>
          <a:ext cx="2523269" cy="1513961"/>
        </a:xfrm>
        <a:prstGeom prst="rect">
          <a:avLst/>
        </a:prstGeom>
        <a:solidFill>
          <a:schemeClr val="accent5">
            <a:hueOff val="-8710500"/>
            <a:satOff val="53427"/>
            <a:lumOff val="4706"/>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altLang="zh-CN" sz="2400" b="1" kern="1200" dirty="0" err="1"/>
            <a:t>沉着冷静</a:t>
          </a:r>
          <a:endParaRPr lang="en-US" altLang="zh-CN" sz="2400" b="1" kern="1200" dirty="0"/>
        </a:p>
      </dsp:txBody>
      <dsp:txXfrm>
        <a:off x="5554373" y="685709"/>
        <a:ext cx="2523269" cy="1513961"/>
      </dsp:txXfrm>
    </dsp:sp>
    <dsp:sp modelId="{3A0AB7D5-E2C2-4629-96C3-BA942AAE1E02}">
      <dsp:nvSpPr>
        <dsp:cNvPr id="0" name=""/>
        <dsp:cNvSpPr/>
      </dsp:nvSpPr>
      <dsp:spPr>
        <a:xfrm>
          <a:off x="8329970" y="685709"/>
          <a:ext cx="2523269" cy="1513961"/>
        </a:xfrm>
        <a:prstGeom prst="rect">
          <a:avLst/>
        </a:prstGeom>
        <a:solidFill>
          <a:schemeClr val="accent5">
            <a:hueOff val="-13065750"/>
            <a:satOff val="80141"/>
            <a:lumOff val="7059"/>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altLang="zh-CN" sz="2400" b="1" kern="1200" dirty="0" err="1"/>
            <a:t>接受反馈</a:t>
          </a:r>
          <a:endParaRPr lang="en-US" altLang="zh-CN" sz="2400" b="1" kern="1200" dirty="0"/>
        </a:p>
      </dsp:txBody>
      <dsp:txXfrm>
        <a:off x="8329970" y="685709"/>
        <a:ext cx="2523269" cy="1513961"/>
      </dsp:txXfrm>
    </dsp:sp>
  </dsp:spTree>
</dsp:drawing>
</file>

<file path=ppt/diagrams/layout1.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10.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1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1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matrix3">
  <dgm:title val=""/>
  <dgm:desc val=""/>
  <dgm:catLst>
    <dgm:cat type="matrix" pri="1000"/>
    <dgm:cat type="convert" pri="18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0" destOrd="0"/>
        <dgm:cxn modelId="8" srcId="0" destId="4" srcOrd="1" destOrd="0"/>
      </dgm:cxnLst>
      <dgm:bg/>
      <dgm:whole/>
    </dgm:dataModel>
  </dgm:sampData>
  <dgm:styleData useDef="1">
    <dgm:dataModel>
      <dgm:ptLst/>
      <dgm:bg/>
      <dgm:whole/>
    </dgm:dataModel>
  </dgm:styleData>
  <dgm:clrData useDef="1">
    <dgm:dataModel>
      <dgm:ptLst/>
      <dgm:bg/>
      <dgm:whole/>
    </dgm:dataModel>
  </dgm:clrData>
  <dgm:layoutNode name="matrix">
    <dgm:varLst>
      <dgm:chMax val="1"/>
      <dgm:dir/>
      <dgm:resizeHandles val="exact"/>
    </dgm:varLst>
    <dgm:alg type="composite">
      <dgm:param type="ar" val="1"/>
    </dgm:alg>
    <dgm:shape xmlns:r="http://schemas.openxmlformats.org/officeDocument/2006/relationships" r:blip="">
      <dgm:adjLst/>
    </dgm:shape>
    <dgm:presOf/>
    <dgm:choose name="Name0">
      <dgm:if name="Name1" func="var" arg="dir" op="equ" val="norm">
        <dgm:constrLst>
          <dgm:constr type="w" for="ch" forName="diamond" refType="w"/>
          <dgm:constr type="h" for="ch" forName="diamond" refType="h"/>
          <dgm:constr type="w" for="ch" forName="quad1" refType="w" fact="0.39"/>
          <dgm:constr type="h" for="ch" forName="quad1" refType="h" fact="0.39"/>
          <dgm:constr type="ctrX" for="ch" forName="quad1" refType="w" fact="0.29"/>
          <dgm:constr type="ctrY" for="ch" forName="quad1" refType="h" fact="0.29"/>
          <dgm:constr type="w" for="ch" forName="quad2" refType="w" fact="0.39"/>
          <dgm:constr type="h" for="ch" forName="quad2" refType="h" fact="0.39"/>
          <dgm:constr type="ctrX" for="ch" forName="quad2" refType="w" fact="0.71"/>
          <dgm:constr type="ctrY" for="ch" forName="quad2" refType="h" fact="0.29"/>
          <dgm:constr type="w" for="ch" forName="quad3" refType="w" fact="0.39"/>
          <dgm:constr type="h" for="ch" forName="quad3" refType="h" fact="0.39"/>
          <dgm:constr type="ctrX" for="ch" forName="quad3" refType="w" fact="0.29"/>
          <dgm:constr type="ctrY" for="ch" forName="quad3" refType="h" fact="0.71"/>
          <dgm:constr type="w" for="ch" forName="quad4" refType="w" fact="0.39"/>
          <dgm:constr type="h" for="ch" forName="quad4" refType="h" fact="0.39"/>
          <dgm:constr type="ctrX" for="ch" forName="quad4" refType="w" fact="0.71"/>
          <dgm:constr type="ctrY" for="ch" forName="quad4" refType="h" fact="0.71"/>
          <dgm:constr type="primFontSz" for="des" ptType="node" op="equ" val="65"/>
        </dgm:constrLst>
      </dgm:if>
      <dgm:else name="Name2">
        <dgm:constrLst>
          <dgm:constr type="w" for="ch" forName="diamond" refType="w"/>
          <dgm:constr type="h" for="ch" forName="diamond" refType="h"/>
          <dgm:constr type="w" for="ch" forName="quad1" refType="w" fact="0.39"/>
          <dgm:constr type="h" for="ch" forName="quad1" refType="h" fact="0.39"/>
          <dgm:constr type="ctrX" for="ch" forName="quad1" refType="w" fact="0.71"/>
          <dgm:constr type="ctrY" for="ch" forName="quad1" refType="h" fact="0.29"/>
          <dgm:constr type="w" for="ch" forName="quad2" refType="w" fact="0.39"/>
          <dgm:constr type="h" for="ch" forName="quad2" refType="h" fact="0.39"/>
          <dgm:constr type="ctrX" for="ch" forName="quad2" refType="w" fact="0.29"/>
          <dgm:constr type="ctrY" for="ch" forName="quad2" refType="h" fact="0.29"/>
          <dgm:constr type="w" for="ch" forName="quad3" refType="w" fact="0.39"/>
          <dgm:constr type="h" for="ch" forName="quad3" refType="h" fact="0.39"/>
          <dgm:constr type="ctrX" for="ch" forName="quad3" refType="w" fact="0.71"/>
          <dgm:constr type="ctrY" for="ch" forName="quad3" refType="h" fact="0.71"/>
          <dgm:constr type="w" for="ch" forName="quad4" refType="w" fact="0.39"/>
          <dgm:constr type="h" for="ch" forName="quad4" refType="h" fact="0.39"/>
          <dgm:constr type="ctrX" for="ch" forName="quad4" refType="w" fact="0.29"/>
          <dgm:constr type="ctrY" for="ch" forName="quad4" refType="h" fact="0.71"/>
          <dgm:constr type="primFontSz" for="des" ptType="node" op="equ" val="65"/>
        </dgm:constrLst>
      </dgm:else>
    </dgm:choose>
    <dgm:ruleLst/>
    <dgm:choose name="Name3">
      <dgm:if name="Name4" axis="ch" ptType="node" func="cnt" op="gte" val="1">
        <dgm:layoutNode name="diamond" styleLbl="bgShp">
          <dgm:alg type="sp"/>
          <dgm:shape xmlns:r="http://schemas.openxmlformats.org/officeDocument/2006/relationships" type="diamond" r:blip="">
            <dgm:adjLst/>
          </dgm:shape>
          <dgm:presOf/>
          <dgm:constrLst>
            <dgm:constr type="w" refType="h" op="equ"/>
          </dgm:constrLst>
          <dgm:ruleLst/>
        </dgm:layoutNode>
        <dgm:layoutNode name="quad1">
          <dgm:varLst>
            <dgm:chMax val="0"/>
            <dgm:chPref val="0"/>
            <dgm:bulletEnabled val="1"/>
          </dgm:varLst>
          <dgm:alg type="tx"/>
          <dgm:shape xmlns:r="http://schemas.openxmlformats.org/officeDocument/2006/relationships" type="roundRect" r:blip="">
            <dgm:adjLst/>
          </dgm:shape>
          <dgm:presOf axis="ch desOrSelf" ptType="node node" st="1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2">
          <dgm:varLst>
            <dgm:chMax val="0"/>
            <dgm:chPref val="0"/>
            <dgm:bulletEnabled val="1"/>
          </dgm:varLst>
          <dgm:alg type="tx"/>
          <dgm:shape xmlns:r="http://schemas.openxmlformats.org/officeDocument/2006/relationships" type="roundRect" r:blip="">
            <dgm:adjLst/>
          </dgm:shape>
          <dgm:presOf axis="ch desOrSelf" ptType="node node" st="2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3">
          <dgm:varLst>
            <dgm:chMax val="0"/>
            <dgm:chPref val="0"/>
            <dgm:bulletEnabled val="1"/>
          </dgm:varLst>
          <dgm:alg type="tx"/>
          <dgm:shape xmlns:r="http://schemas.openxmlformats.org/officeDocument/2006/relationships" type="roundRect" r:blip="">
            <dgm:adjLst/>
          </dgm:shape>
          <dgm:presOf axis="ch desOrSelf" ptType="node node" st="3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4">
          <dgm:varLst>
            <dgm:chMax val="0"/>
            <dgm:chPref val="0"/>
            <dgm:bulletEnabled val="1"/>
          </dgm:varLst>
          <dgm:alg type="tx"/>
          <dgm:shape xmlns:r="http://schemas.openxmlformats.org/officeDocument/2006/relationships" type="roundRect" r:blip="">
            <dgm:adjLst/>
          </dgm:shape>
          <dgm:presOf axis="ch desOrSelf" ptType="node node" st="4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5"/>
    </dgm:choose>
  </dgm:layoutNode>
</dgm:layoutDef>
</file>

<file path=ppt/diagrams/layout4.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6.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7.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8.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9.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7BBE6FB-4983-42F5-B216-1A2ADEE7DF7A}" type="datetimeFigureOut">
              <a:rPr lang="zh-CN" altLang="en-US" smtClean="0"/>
              <a:t>2024/8/28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B735503-9D21-443F-BC18-5459550EB72F}" type="slidenum">
              <a:rPr lang="zh-CN" altLang="en-US" smtClean="0"/>
              <a:t>‹#›</a:t>
            </a:fld>
            <a:endParaRPr lang="zh-CN" altLang="en-US"/>
          </a:p>
        </p:txBody>
      </p:sp>
    </p:spTree>
    <p:extLst>
      <p:ext uri="{BB962C8B-B14F-4D97-AF65-F5344CB8AC3E}">
        <p14:creationId xmlns:p14="http://schemas.microsoft.com/office/powerpoint/2010/main" val="38546104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2.xml"/></Relationships>
</file>

<file path=ppt/slideLayouts/_rels/slideLayout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Ref idx="1001">
        <a:schemeClr val="bg1"/>
      </p:bgRef>
    </p:bg>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5805D84B-7AFE-6011-1590-C9DFFFED6108}"/>
              </a:ext>
            </a:extLst>
          </p:cNvPr>
          <p:cNvPicPr>
            <a:picLocks noChangeAspect="1"/>
          </p:cNvPicPr>
          <p:nvPr userDrawn="1"/>
        </p:nvPicPr>
        <p:blipFill rotWithShape="1">
          <a:blip r:embed="rId2">
            <a:extLst>
              <a:ext uri="{BEBA8EAE-BF5A-486C-A8C5-ECC9F3942E4B}">
                <a14:imgProps xmlns:a14="http://schemas.microsoft.com/office/drawing/2010/main">
                  <a14:imgLayer r:embed="rId3">
                    <a14:imgEffect>
                      <a14:colorTemperature colorTemp="7200"/>
                    </a14:imgEffect>
                  </a14:imgLayer>
                </a14:imgProps>
              </a:ext>
              <a:ext uri="{28A0092B-C50C-407E-A947-70E740481C1C}">
                <a14:useLocalDpi xmlns:a14="http://schemas.microsoft.com/office/drawing/2010/main" val="0"/>
              </a:ext>
            </a:extLst>
          </a:blip>
          <a:srcRect t="730" r="8292" b="730"/>
          <a:stretch/>
        </p:blipFill>
        <p:spPr>
          <a:xfrm>
            <a:off x="0" y="0"/>
            <a:ext cx="12192000" cy="6858000"/>
          </a:xfrm>
          <a:prstGeom prst="rect">
            <a:avLst/>
          </a:prstGeom>
        </p:spPr>
      </p:pic>
      <p:pic>
        <p:nvPicPr>
          <p:cNvPr id="4" name="图片 3" descr="图片包含 游戏机, 灯光, 鸟&#10;&#10;描述已自动生成">
            <a:extLst>
              <a:ext uri="{FF2B5EF4-FFF2-40B4-BE49-F238E27FC236}">
                <a16:creationId xmlns:a16="http://schemas.microsoft.com/office/drawing/2014/main" id="{D492CE20-B652-F13A-F506-D8A4BD6AD090}"/>
              </a:ext>
            </a:extLst>
          </p:cNvPr>
          <p:cNvPicPr>
            <a:picLocks noChangeAspect="1"/>
          </p:cNvPicPr>
          <p:nvPr userDrawn="1"/>
        </p:nvPicPr>
        <p:blipFill rotWithShape="1">
          <a:blip r:embed="rId4">
            <a:extLst>
              <a:ext uri="{28A0092B-C50C-407E-A947-70E740481C1C}">
                <a14:useLocalDpi xmlns:a14="http://schemas.microsoft.com/office/drawing/2010/main" val="0"/>
              </a:ext>
            </a:extLst>
          </a:blip>
          <a:srcRect l="25521" t="28912" r="46354" b="20557"/>
          <a:stretch/>
        </p:blipFill>
        <p:spPr>
          <a:xfrm rot="17224688" flipH="1">
            <a:off x="441737" y="4022619"/>
            <a:ext cx="1052903" cy="1087205"/>
          </a:xfrm>
          <a:prstGeom prst="rect">
            <a:avLst/>
          </a:prstGeom>
        </p:spPr>
      </p:pic>
      <p:sp>
        <p:nvSpPr>
          <p:cNvPr id="2" name="标题 1">
            <a:extLst>
              <a:ext uri="{FF2B5EF4-FFF2-40B4-BE49-F238E27FC236}">
                <a16:creationId xmlns:a16="http://schemas.microsoft.com/office/drawing/2014/main" id="{E545B57F-7D9D-4AD8-9FE4-E5267D65BB87}"/>
              </a:ext>
            </a:extLst>
          </p:cNvPr>
          <p:cNvSpPr>
            <a:spLocks noGrp="1"/>
          </p:cNvSpPr>
          <p:nvPr userDrawn="1">
            <p:ph type="ctrTitle" hasCustomPrompt="1"/>
          </p:nvPr>
        </p:nvSpPr>
        <p:spPr>
          <a:xfrm>
            <a:off x="968188" y="2412146"/>
            <a:ext cx="6347012" cy="1323439"/>
          </a:xfrm>
        </p:spPr>
        <p:txBody>
          <a:bodyPr vert="horz" wrap="square" lIns="91440" tIns="45720" rIns="91440" bIns="45720" rtlCol="0" anchor="b">
            <a:spAutoFit/>
          </a:bodyPr>
          <a:lstStyle>
            <a:lvl1pPr>
              <a:lnSpc>
                <a:spcPct val="100000"/>
              </a:lnSpc>
              <a:defRPr lang="zh-CN" altLang="en-US" sz="4000" b="1" dirty="0"/>
            </a:lvl1pPr>
          </a:lstStyle>
          <a:p>
            <a:pPr lvl="0" defTabSz="914354"/>
            <a:r>
              <a:rPr lang="en-US" altLang="zh-CN" dirty="0"/>
              <a:t>Click to edit </a:t>
            </a:r>
            <a:br>
              <a:rPr lang="en-US" altLang="zh-CN" dirty="0"/>
            </a:br>
            <a:r>
              <a:rPr lang="en-US" altLang="zh-CN" dirty="0"/>
              <a:t>Master title style</a:t>
            </a:r>
            <a:endParaRPr lang="zh-CN" altLang="en-US" dirty="0"/>
          </a:p>
        </p:txBody>
      </p:sp>
      <p:sp>
        <p:nvSpPr>
          <p:cNvPr id="3" name="副标题 2">
            <a:extLst>
              <a:ext uri="{FF2B5EF4-FFF2-40B4-BE49-F238E27FC236}">
                <a16:creationId xmlns:a16="http://schemas.microsoft.com/office/drawing/2014/main" id="{42DDB65F-C302-4F35-9CCB-12FB82E2590D}"/>
              </a:ext>
            </a:extLst>
          </p:cNvPr>
          <p:cNvSpPr>
            <a:spLocks noGrp="1"/>
          </p:cNvSpPr>
          <p:nvPr userDrawn="1">
            <p:ph type="subTitle" idx="1" hasCustomPrompt="1"/>
          </p:nvPr>
        </p:nvSpPr>
        <p:spPr>
          <a:xfrm>
            <a:off x="968188" y="3865901"/>
            <a:ext cx="3252107" cy="535853"/>
          </a:xfrm>
        </p:spPr>
        <p:txBody>
          <a:bodyPr vert="horz" lIns="91440" tIns="45720" rIns="91440" bIns="45720" rtlCol="0" anchor="ctr" anchorCtr="0">
            <a:normAutofit/>
          </a:bodyPr>
          <a:lstStyle>
            <a:lvl1pPr marL="0" indent="0" algn="l">
              <a:spcBef>
                <a:spcPts val="0"/>
              </a:spcBef>
              <a:buNone/>
              <a:defRPr lang="zh-CN" altLang="en-US" sz="1600"/>
            </a:lvl1pPr>
          </a:lstStyle>
          <a:p>
            <a:pPr marL="228600" lvl="0" indent="-228600" defTabSz="914354"/>
            <a:r>
              <a:rPr lang="en-US" altLang="zh-CN" dirty="0"/>
              <a:t>Click to edit Master subtitle style</a:t>
            </a:r>
            <a:endParaRPr lang="zh-CN" altLang="en-US" dirty="0"/>
          </a:p>
        </p:txBody>
      </p:sp>
      <p:sp>
        <p:nvSpPr>
          <p:cNvPr id="8" name="文本占位符 7">
            <a:extLst>
              <a:ext uri="{FF2B5EF4-FFF2-40B4-BE49-F238E27FC236}">
                <a16:creationId xmlns:a16="http://schemas.microsoft.com/office/drawing/2014/main" id="{44C4A721-803B-47CB-B99E-1D01E8E0169F}"/>
              </a:ext>
            </a:extLst>
          </p:cNvPr>
          <p:cNvSpPr>
            <a:spLocks noGrp="1"/>
          </p:cNvSpPr>
          <p:nvPr userDrawn="1">
            <p:ph type="body" sz="quarter" idx="13" hasCustomPrompt="1"/>
          </p:nvPr>
        </p:nvSpPr>
        <p:spPr>
          <a:xfrm>
            <a:off x="5949950" y="6056451"/>
            <a:ext cx="5568950" cy="296271"/>
          </a:xfrm>
        </p:spPr>
        <p:txBody>
          <a:bodyPr vert="horz" lIns="91440" tIns="45720" rIns="91440" bIns="45720" rtlCol="0" anchor="ctr">
            <a:normAutofit/>
          </a:bodyPr>
          <a:lstStyle>
            <a:lvl1pPr marL="0" indent="0" algn="r">
              <a:buNone/>
              <a:defRPr lang="en-US" altLang="zh-CN" sz="1200" b="0" smtClean="0"/>
            </a:lvl1pPr>
            <a:lvl2pPr>
              <a:defRPr lang="en-US" altLang="zh-CN" sz="1600" smtClean="0"/>
            </a:lvl2pPr>
            <a:lvl3pPr>
              <a:defRPr lang="en-US" altLang="zh-CN" sz="1400" smtClean="0"/>
            </a:lvl3pPr>
            <a:lvl4pPr>
              <a:defRPr lang="en-US" altLang="zh-CN" sz="1200" smtClean="0"/>
            </a:lvl4pPr>
            <a:lvl5pPr>
              <a:defRPr lang="zh-CN" altLang="en-US" sz="1200"/>
            </a:lvl5pPr>
          </a:lstStyle>
          <a:p>
            <a:r>
              <a:rPr lang="en-US" altLang="zh-CN" dirty="0"/>
              <a:t>Speaker name and title</a:t>
            </a:r>
          </a:p>
        </p:txBody>
      </p:sp>
      <p:sp>
        <p:nvSpPr>
          <p:cNvPr id="9" name="文本占位符 8">
            <a:extLst>
              <a:ext uri="{FF2B5EF4-FFF2-40B4-BE49-F238E27FC236}">
                <a16:creationId xmlns:a16="http://schemas.microsoft.com/office/drawing/2014/main" id="{CA939A61-406D-45DC-B757-059EFAA05866}"/>
              </a:ext>
            </a:extLst>
          </p:cNvPr>
          <p:cNvSpPr>
            <a:spLocks noGrp="1"/>
          </p:cNvSpPr>
          <p:nvPr userDrawn="1">
            <p:ph type="body" sz="quarter" idx="14" hasCustomPrompt="1"/>
          </p:nvPr>
        </p:nvSpPr>
        <p:spPr>
          <a:xfrm>
            <a:off x="666750" y="6056451"/>
            <a:ext cx="5568950" cy="296271"/>
          </a:xfrm>
        </p:spPr>
        <p:txBody>
          <a:bodyPr vert="horz" lIns="91440" tIns="45720" rIns="91440" bIns="45720" rtlCol="0" anchor="ctr">
            <a:normAutofit/>
          </a:bodyPr>
          <a:lstStyle>
            <a:lvl1pPr marL="0" indent="0">
              <a:buNone/>
              <a:defRPr lang="en-US" altLang="zh-CN" sz="1200" b="0" smtClean="0"/>
            </a:lvl1pPr>
            <a:lvl2pPr>
              <a:defRPr lang="en-US" altLang="zh-CN" sz="1600" smtClean="0"/>
            </a:lvl2pPr>
            <a:lvl3pPr>
              <a:defRPr lang="en-US" altLang="zh-CN" sz="1400" smtClean="0"/>
            </a:lvl3pPr>
            <a:lvl4pPr>
              <a:defRPr lang="en-US" altLang="zh-CN" sz="1200" smtClean="0"/>
            </a:lvl4pPr>
            <a:lvl5pPr>
              <a:defRPr lang="zh-CN" altLang="en-US" sz="1200"/>
            </a:lvl5pPr>
          </a:lstStyle>
          <a:p>
            <a:r>
              <a:rPr lang="en-US" altLang="zh-CN" dirty="0"/>
              <a:t>OfficePLUS.cn</a:t>
            </a:r>
            <a:endParaRPr lang="en-US" altLang="en-US" dirty="0"/>
          </a:p>
        </p:txBody>
      </p:sp>
    </p:spTree>
    <p:extLst>
      <p:ext uri="{BB962C8B-B14F-4D97-AF65-F5344CB8AC3E}">
        <p14:creationId xmlns:p14="http://schemas.microsoft.com/office/powerpoint/2010/main" val="2495018948"/>
      </p:ext>
    </p:extLst>
  </p:cSld>
  <p:clrMapOvr>
    <a:overrideClrMapping bg1="dk1" tx1="lt1" bg2="dk2" tx2="lt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5DC6DA8-D137-41D2-A934-63CB8FFB8B81}"/>
              </a:ext>
            </a:extLst>
          </p:cNvPr>
          <p:cNvSpPr>
            <a:spLocks noGrp="1"/>
          </p:cNvSpPr>
          <p:nvPr>
            <p:ph type="title"/>
          </p:nvPr>
        </p:nvSpPr>
        <p:spPr/>
        <p:txBody>
          <a:bodyPr/>
          <a:lstStyle/>
          <a:p>
            <a:r>
              <a:rPr lang="en-US" altLang="zh-CN" dirty="0"/>
              <a:t>Click to edit Master title style</a:t>
            </a:r>
            <a:endParaRPr lang="zh-CN" altLang="en-US" dirty="0"/>
          </a:p>
        </p:txBody>
      </p:sp>
      <p:sp>
        <p:nvSpPr>
          <p:cNvPr id="3" name="内容占位符 2">
            <a:extLst>
              <a:ext uri="{FF2B5EF4-FFF2-40B4-BE49-F238E27FC236}">
                <a16:creationId xmlns:a16="http://schemas.microsoft.com/office/drawing/2014/main" id="{0CED916A-3E34-4B9E-8F9F-7A8921A30F99}"/>
              </a:ext>
            </a:extLst>
          </p:cNvPr>
          <p:cNvSpPr>
            <a:spLocks noGrp="1"/>
          </p:cNvSpPr>
          <p:nvPr>
            <p:ph idx="1"/>
          </p:nvPr>
        </p:nvSpPr>
        <p:spPr/>
        <p:txBody>
          <a:bodyPr/>
          <a:lstStyle/>
          <a:p>
            <a:pPr lvl="0"/>
            <a:r>
              <a:rPr lang="en-US" altLang="zh-CN" dirty="0"/>
              <a:t>Click to edit Master text styles</a:t>
            </a:r>
          </a:p>
          <a:p>
            <a:pPr lvl="1"/>
            <a:r>
              <a:rPr lang="en-US" altLang="zh-CN" dirty="0"/>
              <a:t>Second level</a:t>
            </a:r>
          </a:p>
          <a:p>
            <a:pPr lvl="2"/>
            <a:r>
              <a:rPr lang="en-US" altLang="zh-CN" dirty="0"/>
              <a:t>Third level</a:t>
            </a:r>
          </a:p>
          <a:p>
            <a:pPr lvl="3"/>
            <a:r>
              <a:rPr lang="en-US" altLang="zh-CN" dirty="0"/>
              <a:t>Fourth level</a:t>
            </a:r>
          </a:p>
          <a:p>
            <a:pPr lvl="4"/>
            <a:r>
              <a:rPr lang="en-US" altLang="zh-CN" dirty="0"/>
              <a:t>Fifth level</a:t>
            </a:r>
            <a:endParaRPr lang="zh-CN" altLang="en-US" dirty="0"/>
          </a:p>
        </p:txBody>
      </p:sp>
    </p:spTree>
    <p:extLst>
      <p:ext uri="{BB962C8B-B14F-4D97-AF65-F5344CB8AC3E}">
        <p14:creationId xmlns:p14="http://schemas.microsoft.com/office/powerpoint/2010/main" val="51855393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目录">
    <p:spTree>
      <p:nvGrpSpPr>
        <p:cNvPr id="1" name=""/>
        <p:cNvGrpSpPr/>
        <p:nvPr/>
      </p:nvGrpSpPr>
      <p:grpSpPr>
        <a:xfrm>
          <a:off x="0" y="0"/>
          <a:ext cx="0" cy="0"/>
          <a:chOff x="0" y="0"/>
          <a:chExt cx="0" cy="0"/>
        </a:xfrm>
      </p:grpSpPr>
      <p:sp>
        <p:nvSpPr>
          <p:cNvPr id="5" name="平行四边形 4">
            <a:extLst>
              <a:ext uri="{FF2B5EF4-FFF2-40B4-BE49-F238E27FC236}">
                <a16:creationId xmlns:a16="http://schemas.microsoft.com/office/drawing/2014/main" id="{2C40FF8A-A716-2790-8568-97984605FAE5}"/>
              </a:ext>
            </a:extLst>
          </p:cNvPr>
          <p:cNvSpPr/>
          <p:nvPr userDrawn="1">
            <p:custDataLst>
              <p:tags r:id="rId1"/>
            </p:custDataLst>
          </p:nvPr>
        </p:nvSpPr>
        <p:spPr>
          <a:xfrm>
            <a:off x="261429" y="366067"/>
            <a:ext cx="454205" cy="488276"/>
          </a:xfrm>
          <a:prstGeom prst="parallelogram">
            <a:avLst>
              <a:gd name="adj" fmla="val 36768"/>
            </a:avLst>
          </a:prstGeom>
          <a:solidFill>
            <a:schemeClr val="accent2"/>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Regular" panose="020B0500000000000000" charset="-122"/>
              <a:ea typeface="思源黑体 CN Regular" panose="020B0500000000000000" charset="-122"/>
            </a:endParaRPr>
          </a:p>
        </p:txBody>
      </p:sp>
    </p:spTree>
    <p:extLst>
      <p:ext uri="{BB962C8B-B14F-4D97-AF65-F5344CB8AC3E}">
        <p14:creationId xmlns:p14="http://schemas.microsoft.com/office/powerpoint/2010/main" val="3181059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bg>
      <p:bgRef idx="1001">
        <a:schemeClr val="bg1"/>
      </p:bgRef>
    </p:bg>
    <p:spTree>
      <p:nvGrpSpPr>
        <p:cNvPr id="1" name=""/>
        <p:cNvGrpSpPr/>
        <p:nvPr/>
      </p:nvGrpSpPr>
      <p:grpSpPr>
        <a:xfrm>
          <a:off x="0" y="0"/>
          <a:ext cx="0" cy="0"/>
          <a:chOff x="0" y="0"/>
          <a:chExt cx="0" cy="0"/>
        </a:xfrm>
      </p:grpSpPr>
      <p:grpSp>
        <p:nvGrpSpPr>
          <p:cNvPr id="5" name="组合 4">
            <a:extLst>
              <a:ext uri="{FF2B5EF4-FFF2-40B4-BE49-F238E27FC236}">
                <a16:creationId xmlns:a16="http://schemas.microsoft.com/office/drawing/2014/main" id="{139CC525-3156-3F55-1302-B1E1F1C11F37}"/>
              </a:ext>
            </a:extLst>
          </p:cNvPr>
          <p:cNvGrpSpPr/>
          <p:nvPr userDrawn="1"/>
        </p:nvGrpSpPr>
        <p:grpSpPr>
          <a:xfrm flipH="1">
            <a:off x="0" y="0"/>
            <a:ext cx="12192000" cy="6858000"/>
            <a:chOff x="0" y="0"/>
            <a:chExt cx="12192000" cy="6858000"/>
          </a:xfrm>
        </p:grpSpPr>
        <p:pic>
          <p:nvPicPr>
            <p:cNvPr id="6" name="图片 5">
              <a:extLst>
                <a:ext uri="{FF2B5EF4-FFF2-40B4-BE49-F238E27FC236}">
                  <a16:creationId xmlns:a16="http://schemas.microsoft.com/office/drawing/2014/main" id="{00739736-384D-3111-E522-3831AD11BF7B}"/>
                </a:ext>
              </a:extLst>
            </p:cNvPr>
            <p:cNvPicPr>
              <a:picLocks noChangeAspect="1"/>
            </p:cNvPicPr>
            <p:nvPr userDrawn="1"/>
          </p:nvPicPr>
          <p:blipFill rotWithShape="1">
            <a:blip r:embed="rId2">
              <a:extLst>
                <a:ext uri="{BEBA8EAE-BF5A-486C-A8C5-ECC9F3942E4B}">
                  <a14:imgProps xmlns:a14="http://schemas.microsoft.com/office/drawing/2010/main">
                    <a14:imgLayer r:embed="rId3">
                      <a14:imgEffect>
                        <a14:colorTemperature colorTemp="7200"/>
                      </a14:imgEffect>
                    </a14:imgLayer>
                  </a14:imgProps>
                </a:ext>
                <a:ext uri="{28A0092B-C50C-407E-A947-70E740481C1C}">
                  <a14:useLocalDpi xmlns:a14="http://schemas.microsoft.com/office/drawing/2010/main" val="0"/>
                </a:ext>
              </a:extLst>
            </a:blip>
            <a:srcRect l="1277" t="744" r="6350" b="-1"/>
            <a:stretch/>
          </p:blipFill>
          <p:spPr>
            <a:xfrm>
              <a:off x="0" y="0"/>
              <a:ext cx="12192000" cy="6858000"/>
            </a:xfrm>
            <a:prstGeom prst="rect">
              <a:avLst/>
            </a:prstGeom>
          </p:spPr>
        </p:pic>
        <p:pic>
          <p:nvPicPr>
            <p:cNvPr id="7" name="图片 6" descr="图片包含 游戏机, 灯光, 鸟&#10;&#10;描述已自动生成">
              <a:extLst>
                <a:ext uri="{FF2B5EF4-FFF2-40B4-BE49-F238E27FC236}">
                  <a16:creationId xmlns:a16="http://schemas.microsoft.com/office/drawing/2014/main" id="{B4B38047-88A5-0BCF-D0F6-5DCCC694F7BE}"/>
                </a:ext>
              </a:extLst>
            </p:cNvPr>
            <p:cNvPicPr>
              <a:picLocks noChangeAspect="1"/>
            </p:cNvPicPr>
            <p:nvPr userDrawn="1"/>
          </p:nvPicPr>
          <p:blipFill rotWithShape="1">
            <a:blip r:embed="rId4">
              <a:extLst>
                <a:ext uri="{28A0092B-C50C-407E-A947-70E740481C1C}">
                  <a14:useLocalDpi xmlns:a14="http://schemas.microsoft.com/office/drawing/2010/main" val="0"/>
                </a:ext>
              </a:extLst>
            </a:blip>
            <a:srcRect l="25521" t="28912" r="46354" b="20557"/>
            <a:stretch/>
          </p:blipFill>
          <p:spPr>
            <a:xfrm rot="17224688" flipH="1">
              <a:off x="484337" y="3351502"/>
              <a:ext cx="1052903" cy="1087205"/>
            </a:xfrm>
            <a:prstGeom prst="rect">
              <a:avLst/>
            </a:prstGeom>
          </p:spPr>
        </p:pic>
      </p:grpSp>
      <p:sp>
        <p:nvSpPr>
          <p:cNvPr id="2" name="标题 1">
            <a:extLst>
              <a:ext uri="{FF2B5EF4-FFF2-40B4-BE49-F238E27FC236}">
                <a16:creationId xmlns:a16="http://schemas.microsoft.com/office/drawing/2014/main" id="{000C7662-4F6D-4B06-BB36-235FC06BF816}"/>
              </a:ext>
            </a:extLst>
          </p:cNvPr>
          <p:cNvSpPr>
            <a:spLocks noGrp="1"/>
          </p:cNvSpPr>
          <p:nvPr>
            <p:ph type="title" hasCustomPrompt="1"/>
          </p:nvPr>
        </p:nvSpPr>
        <p:spPr>
          <a:xfrm>
            <a:off x="5787736" y="3341107"/>
            <a:ext cx="5731164" cy="424732"/>
          </a:xfrm>
        </p:spPr>
        <p:txBody>
          <a:bodyPr vert="horz" lIns="91440" tIns="45720" rIns="91440" bIns="45720" rtlCol="0" anchor="b">
            <a:spAutoFit/>
          </a:bodyPr>
          <a:lstStyle>
            <a:lvl1pPr algn="ctr">
              <a:defRPr lang="zh-CN" altLang="en-US" sz="2400"/>
            </a:lvl1pPr>
          </a:lstStyle>
          <a:p>
            <a:pPr lvl="0" defTabSz="914354"/>
            <a:r>
              <a:rPr lang="en-US" altLang="zh-CN" dirty="0"/>
              <a:t>Click to edit Master title style</a:t>
            </a:r>
            <a:endParaRPr lang="zh-CN" altLang="en-US" dirty="0"/>
          </a:p>
        </p:txBody>
      </p:sp>
      <p:sp>
        <p:nvSpPr>
          <p:cNvPr id="3" name="文本占位符 2">
            <a:extLst>
              <a:ext uri="{FF2B5EF4-FFF2-40B4-BE49-F238E27FC236}">
                <a16:creationId xmlns:a16="http://schemas.microsoft.com/office/drawing/2014/main" id="{9FF9930E-40DF-417D-8161-BD38EB172DC1}"/>
              </a:ext>
            </a:extLst>
          </p:cNvPr>
          <p:cNvSpPr>
            <a:spLocks noGrp="1"/>
          </p:cNvSpPr>
          <p:nvPr>
            <p:ph type="body" idx="1" hasCustomPrompt="1"/>
          </p:nvPr>
        </p:nvSpPr>
        <p:spPr>
          <a:xfrm>
            <a:off x="5787736" y="3765839"/>
            <a:ext cx="5731164" cy="258532"/>
          </a:xfrm>
        </p:spPr>
        <p:txBody>
          <a:bodyPr>
            <a:spAutoFit/>
          </a:bodyPr>
          <a:lstStyle>
            <a:lvl1pPr marL="0" indent="0" algn="ctr">
              <a:buNone/>
              <a:defRPr lang="en-US" altLang="zh-CN" sz="1200" kern="1200">
                <a:solidFill>
                  <a:schemeClr val="tx1"/>
                </a:solidFill>
                <a:latin typeface="+mn-lt"/>
                <a:ea typeface="+mn-ea"/>
                <a:cs typeface="+mn-cs"/>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ltLang="zh-CN" dirty="0"/>
              <a:t>Click to edit Master text styles</a:t>
            </a:r>
          </a:p>
        </p:txBody>
      </p:sp>
    </p:spTree>
    <p:extLst>
      <p:ext uri="{BB962C8B-B14F-4D97-AF65-F5344CB8AC3E}">
        <p14:creationId xmlns:p14="http://schemas.microsoft.com/office/powerpoint/2010/main" val="1200329729"/>
      </p:ext>
    </p:extLst>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52EDE83-63CC-4B33-B715-3953EADE2100}"/>
              </a:ext>
            </a:extLst>
          </p:cNvPr>
          <p:cNvSpPr>
            <a:spLocks noGrp="1"/>
          </p:cNvSpPr>
          <p:nvPr>
            <p:ph type="title"/>
          </p:nvPr>
        </p:nvSpPr>
        <p:spPr/>
        <p:txBody>
          <a:bodyPr/>
          <a:lstStyle/>
          <a:p>
            <a:r>
              <a:rPr lang="en-US" altLang="zh-CN"/>
              <a:t>Click to edit Master title style</a:t>
            </a:r>
            <a:endParaRPr lang="zh-CN" altLang="en-US"/>
          </a:p>
        </p:txBody>
      </p:sp>
      <p:sp>
        <p:nvSpPr>
          <p:cNvPr id="3" name="页脚占位符 2">
            <a:extLst>
              <a:ext uri="{FF2B5EF4-FFF2-40B4-BE49-F238E27FC236}">
                <a16:creationId xmlns:a16="http://schemas.microsoft.com/office/drawing/2014/main" id="{7F3F094D-4F92-8DA1-97CC-10A0498CC7F1}"/>
              </a:ext>
            </a:extLst>
          </p:cNvPr>
          <p:cNvSpPr>
            <a:spLocks noGrp="1"/>
          </p:cNvSpPr>
          <p:nvPr>
            <p:ph type="ftr" sz="quarter" idx="3"/>
          </p:nvPr>
        </p:nvSpPr>
        <p:spPr>
          <a:xfrm>
            <a:off x="660401" y="6438900"/>
            <a:ext cx="3992171" cy="215900"/>
          </a:xfrm>
          <a:prstGeom prst="rect">
            <a:avLst/>
          </a:prstGeom>
        </p:spPr>
        <p:txBody>
          <a:bodyPr vert="horz" lIns="91440" tIns="45720" rIns="91440" bIns="45720" rtlCol="0" anchor="ctr"/>
          <a:lstStyle>
            <a:lvl1pPr>
              <a:defRPr lang="zh-CN" altLang="en-US" sz="1000">
                <a:solidFill>
                  <a:schemeClr val="tx1">
                    <a:lumMod val="50000"/>
                    <a:lumOff val="50000"/>
                  </a:schemeClr>
                </a:solidFill>
              </a:defRPr>
            </a:lvl1pPr>
          </a:lstStyle>
          <a:p>
            <a:endParaRPr lang="zh-CN" altLang="en-US" dirty="0"/>
          </a:p>
        </p:txBody>
      </p:sp>
      <p:sp>
        <p:nvSpPr>
          <p:cNvPr id="4" name="日期占位符 3">
            <a:extLst>
              <a:ext uri="{FF2B5EF4-FFF2-40B4-BE49-F238E27FC236}">
                <a16:creationId xmlns:a16="http://schemas.microsoft.com/office/drawing/2014/main" id="{25CDEFE1-A2BE-29F2-D9B7-DBD7A1F76F2E}"/>
              </a:ext>
            </a:extLst>
          </p:cNvPr>
          <p:cNvSpPr>
            <a:spLocks noGrp="1"/>
          </p:cNvSpPr>
          <p:nvPr>
            <p:ph type="dt" sz="half" idx="2"/>
          </p:nvPr>
        </p:nvSpPr>
        <p:spPr>
          <a:xfrm>
            <a:off x="5504656" y="6438900"/>
            <a:ext cx="1802924" cy="215900"/>
          </a:xfrm>
          <a:prstGeom prst="rect">
            <a:avLst/>
          </a:prstGeom>
        </p:spPr>
        <p:txBody>
          <a:bodyPr vert="horz" lIns="91440" tIns="45720" rIns="91440" bIns="45720" rtlCol="0" anchor="ctr"/>
          <a:lstStyle>
            <a:lvl1pPr algn="ctr">
              <a:defRPr lang="zh-CN" altLang="en-US" sz="1000" smtClean="0">
                <a:solidFill>
                  <a:schemeClr val="tx1">
                    <a:lumMod val="50000"/>
                    <a:lumOff val="50000"/>
                  </a:schemeClr>
                </a:solidFill>
              </a:defRPr>
            </a:lvl1pPr>
          </a:lstStyle>
          <a:p>
            <a:fld id="{35BB6216-61A5-4592-9FD1-B07DF2D6A2CB}" type="datetime1">
              <a:rPr lang="zh-CN" altLang="en-US" smtClean="0"/>
              <a:t>2024/8/28</a:t>
            </a:fld>
            <a:endParaRPr lang="en-US" altLang="zh-CN"/>
          </a:p>
        </p:txBody>
      </p:sp>
      <p:sp>
        <p:nvSpPr>
          <p:cNvPr id="5" name="灯片编号占位符 4">
            <a:extLst>
              <a:ext uri="{FF2B5EF4-FFF2-40B4-BE49-F238E27FC236}">
                <a16:creationId xmlns:a16="http://schemas.microsoft.com/office/drawing/2014/main" id="{B21CA2AD-9532-7FDE-3160-2B877C663D29}"/>
              </a:ext>
            </a:extLst>
          </p:cNvPr>
          <p:cNvSpPr>
            <a:spLocks noGrp="1"/>
          </p:cNvSpPr>
          <p:nvPr>
            <p:ph type="sldNum" sz="quarter" idx="4"/>
          </p:nvPr>
        </p:nvSpPr>
        <p:spPr>
          <a:xfrm>
            <a:off x="8857452" y="6438900"/>
            <a:ext cx="2661448" cy="215900"/>
          </a:xfrm>
          <a:prstGeom prst="rect">
            <a:avLst/>
          </a:prstGeom>
        </p:spPr>
        <p:txBody>
          <a:bodyPr vert="horz" lIns="91440" tIns="45720" rIns="91440" bIns="45720" rtlCol="0" anchor="ctr"/>
          <a:lstStyle>
            <a:lvl1pPr algn="r">
              <a:defRPr lang="zh-CN" altLang="en-US" sz="1000" smtClean="0">
                <a:solidFill>
                  <a:schemeClr val="tx1">
                    <a:lumMod val="50000"/>
                    <a:lumOff val="50000"/>
                  </a:schemeClr>
                </a:solidFill>
              </a:defRPr>
            </a:lvl1pPr>
          </a:lstStyle>
          <a:p>
            <a:fld id="{7F65B630-C7FF-41C0-9923-C5E5E29EED81}" type="slidenum">
              <a:rPr lang="en-US" altLang="zh-CN" smtClean="0"/>
              <a:pPr/>
              <a:t>‹#›</a:t>
            </a:fld>
            <a:endParaRPr lang="en-US" altLang="zh-CN"/>
          </a:p>
        </p:txBody>
      </p:sp>
    </p:spTree>
    <p:extLst>
      <p:ext uri="{BB962C8B-B14F-4D97-AF65-F5344CB8AC3E}">
        <p14:creationId xmlns:p14="http://schemas.microsoft.com/office/powerpoint/2010/main" val="162761744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6963373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末尾幻灯片">
    <p:bg>
      <p:bgRef idx="1001">
        <a:schemeClr val="bg1"/>
      </p:bgRef>
    </p:bg>
    <p:spTree>
      <p:nvGrpSpPr>
        <p:cNvPr id="1" name=""/>
        <p:cNvGrpSpPr/>
        <p:nvPr/>
      </p:nvGrpSpPr>
      <p:grpSpPr>
        <a:xfrm>
          <a:off x="0" y="0"/>
          <a:ext cx="0" cy="0"/>
          <a:chOff x="0" y="0"/>
          <a:chExt cx="0" cy="0"/>
        </a:xfrm>
      </p:grpSpPr>
      <p:grpSp>
        <p:nvGrpSpPr>
          <p:cNvPr id="3" name="组合 2">
            <a:extLst>
              <a:ext uri="{FF2B5EF4-FFF2-40B4-BE49-F238E27FC236}">
                <a16:creationId xmlns:a16="http://schemas.microsoft.com/office/drawing/2014/main" id="{D86EBC32-D181-98CE-3E2C-EAA3AFED6F28}"/>
              </a:ext>
            </a:extLst>
          </p:cNvPr>
          <p:cNvGrpSpPr/>
          <p:nvPr userDrawn="1"/>
        </p:nvGrpSpPr>
        <p:grpSpPr>
          <a:xfrm>
            <a:off x="0" y="0"/>
            <a:ext cx="12192000" cy="6858000"/>
            <a:chOff x="0" y="0"/>
            <a:chExt cx="12192000" cy="6858000"/>
          </a:xfrm>
        </p:grpSpPr>
        <p:pic>
          <p:nvPicPr>
            <p:cNvPr id="4" name="图片 3">
              <a:extLst>
                <a:ext uri="{FF2B5EF4-FFF2-40B4-BE49-F238E27FC236}">
                  <a16:creationId xmlns:a16="http://schemas.microsoft.com/office/drawing/2014/main" id="{49BFDFA1-D6D8-91F6-061F-10D0771FA8C5}"/>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1277" t="744" r="6350" b="-1"/>
            <a:stretch/>
          </p:blipFill>
          <p:spPr>
            <a:xfrm>
              <a:off x="0" y="0"/>
              <a:ext cx="12192000" cy="6858000"/>
            </a:xfrm>
            <a:prstGeom prst="rect">
              <a:avLst/>
            </a:prstGeom>
          </p:spPr>
        </p:pic>
        <p:pic>
          <p:nvPicPr>
            <p:cNvPr id="5" name="图片 4" descr="图片包含 游戏机, 灯光, 鸟&#10;&#10;描述已自动生成">
              <a:extLst>
                <a:ext uri="{FF2B5EF4-FFF2-40B4-BE49-F238E27FC236}">
                  <a16:creationId xmlns:a16="http://schemas.microsoft.com/office/drawing/2014/main" id="{B4544E47-E83F-2BAC-0035-FAD1783D721D}"/>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25521" t="28912" r="46354" b="20557"/>
            <a:stretch/>
          </p:blipFill>
          <p:spPr>
            <a:xfrm rot="17224688" flipH="1">
              <a:off x="306537" y="3548278"/>
              <a:ext cx="1052903" cy="1087205"/>
            </a:xfrm>
            <a:prstGeom prst="rect">
              <a:avLst/>
            </a:prstGeom>
          </p:spPr>
        </p:pic>
      </p:grpSp>
      <p:sp>
        <p:nvSpPr>
          <p:cNvPr id="7" name="文本占位符 6">
            <a:extLst>
              <a:ext uri="{FF2B5EF4-FFF2-40B4-BE49-F238E27FC236}">
                <a16:creationId xmlns:a16="http://schemas.microsoft.com/office/drawing/2014/main" id="{C2320649-ACD7-42E9-A261-E6ED46ACB452}"/>
              </a:ext>
            </a:extLst>
          </p:cNvPr>
          <p:cNvSpPr>
            <a:spLocks noGrp="1"/>
          </p:cNvSpPr>
          <p:nvPr>
            <p:ph type="body" sz="quarter" idx="13" hasCustomPrompt="1"/>
          </p:nvPr>
        </p:nvSpPr>
        <p:spPr>
          <a:xfrm>
            <a:off x="660400" y="3035536"/>
            <a:ext cx="5435600" cy="978729"/>
          </a:xfrm>
        </p:spPr>
        <p:txBody>
          <a:bodyPr vert="horz" wrap="square" lIns="91440" tIns="45720" rIns="91440" bIns="45720" rtlCol="0" anchor="b">
            <a:spAutoFit/>
          </a:bodyPr>
          <a:lstStyle>
            <a:lvl1pPr marL="0" indent="0">
              <a:buNone/>
              <a:defRPr lang="en-US" altLang="zh-CN" sz="3200" b="1" smtClean="0">
                <a:latin typeface="+mj-lt"/>
                <a:ea typeface="+mj-ea"/>
                <a:cs typeface="+mj-cs"/>
              </a:defRPr>
            </a:lvl1pPr>
            <a:lvl2pPr marL="457200" indent="0">
              <a:buNone/>
              <a:defRPr lang="en-US" altLang="zh-CN" smtClean="0"/>
            </a:lvl2pPr>
            <a:lvl3pPr>
              <a:defRPr lang="en-US" altLang="zh-CN" smtClean="0"/>
            </a:lvl3pPr>
            <a:lvl4pPr>
              <a:defRPr lang="en-US" altLang="zh-CN" smtClean="0"/>
            </a:lvl4pPr>
            <a:lvl5pPr>
              <a:defRPr lang="zh-CN" altLang="en-US"/>
            </a:lvl5pPr>
          </a:lstStyle>
          <a:p>
            <a:pPr marL="228600" lvl="0" indent="-228600" defTabSz="914354">
              <a:spcBef>
                <a:spcPct val="0"/>
              </a:spcBef>
            </a:pPr>
            <a:r>
              <a:rPr lang="en-US" altLang="zh-CN" dirty="0"/>
              <a:t>Click to edit Master text styles</a:t>
            </a:r>
          </a:p>
        </p:txBody>
      </p:sp>
      <p:sp>
        <p:nvSpPr>
          <p:cNvPr id="8" name="文本占位符 7">
            <a:extLst>
              <a:ext uri="{FF2B5EF4-FFF2-40B4-BE49-F238E27FC236}">
                <a16:creationId xmlns:a16="http://schemas.microsoft.com/office/drawing/2014/main" id="{DC428848-58C6-4501-8214-B803889F273E}"/>
              </a:ext>
            </a:extLst>
          </p:cNvPr>
          <p:cNvSpPr>
            <a:spLocks noGrp="1"/>
          </p:cNvSpPr>
          <p:nvPr>
            <p:ph type="body" sz="quarter" idx="14" hasCustomPrompt="1"/>
          </p:nvPr>
        </p:nvSpPr>
        <p:spPr>
          <a:xfrm>
            <a:off x="660400" y="6045294"/>
            <a:ext cx="10858500" cy="296271"/>
          </a:xfrm>
        </p:spPr>
        <p:txBody>
          <a:bodyPr vert="horz" lIns="91440" tIns="45720" rIns="91440" bIns="45720" rtlCol="0" anchor="ctr">
            <a:normAutofit/>
          </a:bodyPr>
          <a:lstStyle>
            <a:lvl1pPr marL="0" indent="0" algn="r">
              <a:buNone/>
              <a:defRPr lang="en-US" altLang="zh-CN" sz="1200" b="0" smtClean="0"/>
            </a:lvl1pPr>
            <a:lvl2pPr>
              <a:defRPr lang="en-US" altLang="zh-CN" sz="1600" smtClean="0"/>
            </a:lvl2pPr>
            <a:lvl3pPr>
              <a:defRPr lang="en-US" altLang="zh-CN" sz="1400" smtClean="0"/>
            </a:lvl3pPr>
            <a:lvl4pPr>
              <a:defRPr lang="en-US" altLang="zh-CN" sz="1200" smtClean="0"/>
            </a:lvl4pPr>
            <a:lvl5pPr>
              <a:defRPr lang="zh-CN" altLang="en-US" sz="1200"/>
            </a:lvl5pPr>
          </a:lstStyle>
          <a:p>
            <a:r>
              <a:rPr lang="en-US" altLang="zh-CN" dirty="0"/>
              <a:t>Speaker name and title</a:t>
            </a:r>
          </a:p>
        </p:txBody>
      </p:sp>
      <p:sp>
        <p:nvSpPr>
          <p:cNvPr id="9" name="文本占位符 8">
            <a:extLst>
              <a:ext uri="{FF2B5EF4-FFF2-40B4-BE49-F238E27FC236}">
                <a16:creationId xmlns:a16="http://schemas.microsoft.com/office/drawing/2014/main" id="{A01EED25-4D2A-435D-A5F9-01DCC2F07486}"/>
              </a:ext>
            </a:extLst>
          </p:cNvPr>
          <p:cNvSpPr>
            <a:spLocks noGrp="1"/>
          </p:cNvSpPr>
          <p:nvPr>
            <p:ph type="body" sz="quarter" idx="15" hasCustomPrompt="1"/>
          </p:nvPr>
        </p:nvSpPr>
        <p:spPr>
          <a:xfrm>
            <a:off x="660400" y="6045294"/>
            <a:ext cx="10858500" cy="296271"/>
          </a:xfrm>
        </p:spPr>
        <p:txBody>
          <a:bodyPr vert="horz" lIns="91440" tIns="45720" rIns="91440" bIns="45720" rtlCol="0" anchor="ctr">
            <a:normAutofit/>
          </a:bodyPr>
          <a:lstStyle>
            <a:lvl1pPr marL="0" indent="0">
              <a:buNone/>
              <a:defRPr lang="en-US" altLang="zh-CN" sz="1200" b="0" smtClean="0"/>
            </a:lvl1pPr>
            <a:lvl2pPr>
              <a:defRPr lang="en-US" altLang="zh-CN" sz="1600" smtClean="0"/>
            </a:lvl2pPr>
            <a:lvl3pPr>
              <a:defRPr lang="en-US" altLang="zh-CN" sz="1400" smtClean="0"/>
            </a:lvl3pPr>
            <a:lvl4pPr>
              <a:defRPr lang="en-US" altLang="zh-CN" sz="1200" smtClean="0"/>
            </a:lvl4pPr>
            <a:lvl5pPr>
              <a:defRPr lang="zh-CN" altLang="en-US" sz="1200"/>
            </a:lvl5pPr>
          </a:lstStyle>
          <a:p>
            <a:r>
              <a:rPr lang="en-US" altLang="zh-CN" dirty="0"/>
              <a:t>OfficePLUS.cn</a:t>
            </a:r>
            <a:endParaRPr lang="en-US" altLang="en-US" dirty="0"/>
          </a:p>
        </p:txBody>
      </p:sp>
    </p:spTree>
    <p:extLst>
      <p:ext uri="{BB962C8B-B14F-4D97-AF65-F5344CB8AC3E}">
        <p14:creationId xmlns:p14="http://schemas.microsoft.com/office/powerpoint/2010/main" val="949850766"/>
      </p:ext>
    </p:extLst>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0">
              <a:schemeClr val="accent1">
                <a:alpha val="60000"/>
              </a:schemeClr>
            </a:gs>
            <a:gs pos="100000">
              <a:schemeClr val="accent2">
                <a:alpha val="15000"/>
              </a:schemeClr>
            </a:gs>
          </a:gsLst>
          <a:lin ang="13500000" scaled="1"/>
          <a:tileRect/>
        </a:gradFill>
        <a:effectLst/>
      </p:bgPr>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89307103-D92B-4D3C-B386-9FD58793CACA}"/>
              </a:ext>
            </a:extLst>
          </p:cNvPr>
          <p:cNvSpPr>
            <a:spLocks noGrp="1"/>
          </p:cNvSpPr>
          <p:nvPr>
            <p:ph type="title"/>
          </p:nvPr>
        </p:nvSpPr>
        <p:spPr>
          <a:xfrm>
            <a:off x="660400" y="0"/>
            <a:ext cx="10858500" cy="1028700"/>
          </a:xfrm>
          <a:prstGeom prst="rect">
            <a:avLst/>
          </a:prstGeom>
        </p:spPr>
        <p:txBody>
          <a:bodyPr vert="horz" lIns="91440" tIns="45720" rIns="91440" bIns="45720" rtlCol="0" anchor="b">
            <a:normAutofit/>
          </a:bodyPr>
          <a:lstStyle/>
          <a:p>
            <a:pPr lvl="0" defTabSz="914354"/>
            <a:r>
              <a:rPr lang="en-US" altLang="zh-CN" dirty="0"/>
              <a:t>Click to edit Master title style</a:t>
            </a:r>
            <a:endParaRPr lang="zh-CN" altLang="en-US" dirty="0"/>
          </a:p>
        </p:txBody>
      </p:sp>
      <p:sp>
        <p:nvSpPr>
          <p:cNvPr id="3" name="文本占位符 2">
            <a:extLst>
              <a:ext uri="{FF2B5EF4-FFF2-40B4-BE49-F238E27FC236}">
                <a16:creationId xmlns:a16="http://schemas.microsoft.com/office/drawing/2014/main" id="{0F8920D0-E0E5-40BB-AEDA-3D7A0909240E}"/>
              </a:ext>
            </a:extLst>
          </p:cNvPr>
          <p:cNvSpPr>
            <a:spLocks noGrp="1"/>
          </p:cNvSpPr>
          <p:nvPr>
            <p:ph type="body" idx="1"/>
          </p:nvPr>
        </p:nvSpPr>
        <p:spPr>
          <a:xfrm>
            <a:off x="660400" y="1130300"/>
            <a:ext cx="10858500" cy="5003800"/>
          </a:xfrm>
          <a:prstGeom prst="rect">
            <a:avLst/>
          </a:prstGeom>
        </p:spPr>
        <p:txBody>
          <a:bodyPr vert="horz" lIns="91440" tIns="45720" rIns="91440" bIns="45720" rtlCol="0">
            <a:normAutofit/>
          </a:bodyPr>
          <a:lstStyle/>
          <a:p>
            <a:pPr lvl="0"/>
            <a:r>
              <a:rPr lang="en-US" altLang="zh-CN" dirty="0"/>
              <a:t>Click to edit Master text styles</a:t>
            </a:r>
          </a:p>
          <a:p>
            <a:pPr lvl="1"/>
            <a:r>
              <a:rPr lang="en-US" altLang="zh-CN" dirty="0"/>
              <a:t>Second level</a:t>
            </a:r>
          </a:p>
          <a:p>
            <a:pPr lvl="2"/>
            <a:r>
              <a:rPr lang="en-US" altLang="zh-CN" dirty="0"/>
              <a:t>Third level</a:t>
            </a:r>
          </a:p>
          <a:p>
            <a:pPr lvl="3"/>
            <a:r>
              <a:rPr lang="en-US" altLang="zh-CN" dirty="0"/>
              <a:t>Fourth level</a:t>
            </a:r>
          </a:p>
          <a:p>
            <a:pPr lvl="4"/>
            <a:r>
              <a:rPr lang="en-US" altLang="zh-CN" dirty="0"/>
              <a:t>Fifth level</a:t>
            </a:r>
            <a:endParaRPr lang="zh-CN" altLang="en-US" dirty="0"/>
          </a:p>
        </p:txBody>
      </p:sp>
      <p:sp>
        <p:nvSpPr>
          <p:cNvPr id="5" name="页脚占位符 4">
            <a:extLst>
              <a:ext uri="{FF2B5EF4-FFF2-40B4-BE49-F238E27FC236}">
                <a16:creationId xmlns:a16="http://schemas.microsoft.com/office/drawing/2014/main" id="{10B16C00-AE39-4635-9F10-B7233D2AC2F8}"/>
              </a:ext>
            </a:extLst>
          </p:cNvPr>
          <p:cNvSpPr>
            <a:spLocks noGrp="1"/>
          </p:cNvSpPr>
          <p:nvPr>
            <p:ph type="ftr" sz="quarter" idx="3"/>
          </p:nvPr>
        </p:nvSpPr>
        <p:spPr>
          <a:xfrm>
            <a:off x="660401" y="6438900"/>
            <a:ext cx="3992171" cy="215900"/>
          </a:xfrm>
          <a:prstGeom prst="rect">
            <a:avLst/>
          </a:prstGeom>
        </p:spPr>
        <p:txBody>
          <a:bodyPr vert="horz" lIns="91440" tIns="45720" rIns="91440" bIns="45720" rtlCol="0" anchor="ctr"/>
          <a:lstStyle>
            <a:lvl1pPr>
              <a:defRPr lang="zh-CN" altLang="en-US" sz="1000">
                <a:solidFill>
                  <a:schemeClr val="tx1">
                    <a:lumMod val="50000"/>
                    <a:lumOff val="50000"/>
                  </a:schemeClr>
                </a:solidFill>
              </a:defRPr>
            </a:lvl1pPr>
          </a:lstStyle>
          <a:p>
            <a:endParaRPr lang="zh-CN" altLang="en-US" dirty="0"/>
          </a:p>
        </p:txBody>
      </p:sp>
      <p:sp>
        <p:nvSpPr>
          <p:cNvPr id="4" name="日期占位符 3">
            <a:extLst>
              <a:ext uri="{FF2B5EF4-FFF2-40B4-BE49-F238E27FC236}">
                <a16:creationId xmlns:a16="http://schemas.microsoft.com/office/drawing/2014/main" id="{0C12D871-753D-4991-B44B-EFAE9F8682B5}"/>
              </a:ext>
            </a:extLst>
          </p:cNvPr>
          <p:cNvSpPr>
            <a:spLocks noGrp="1"/>
          </p:cNvSpPr>
          <p:nvPr>
            <p:ph type="dt" sz="half" idx="2"/>
          </p:nvPr>
        </p:nvSpPr>
        <p:spPr>
          <a:xfrm>
            <a:off x="5504656" y="6438900"/>
            <a:ext cx="1802924" cy="215900"/>
          </a:xfrm>
          <a:prstGeom prst="rect">
            <a:avLst/>
          </a:prstGeom>
        </p:spPr>
        <p:txBody>
          <a:bodyPr vert="horz" lIns="91440" tIns="45720" rIns="91440" bIns="45720" rtlCol="0" anchor="ctr"/>
          <a:lstStyle>
            <a:lvl1pPr algn="ctr">
              <a:defRPr lang="zh-CN" altLang="en-US" sz="1000" smtClean="0">
                <a:solidFill>
                  <a:schemeClr val="tx1">
                    <a:lumMod val="50000"/>
                    <a:lumOff val="50000"/>
                  </a:schemeClr>
                </a:solidFill>
              </a:defRPr>
            </a:lvl1pPr>
          </a:lstStyle>
          <a:p>
            <a:fld id="{4AA685D9-4CE7-448F-91B5-3EA40F8AD86E}" type="datetime1">
              <a:rPr lang="zh-CN" altLang="en-US" smtClean="0"/>
              <a:t>2024/8/28</a:t>
            </a:fld>
            <a:endParaRPr lang="en-US" altLang="zh-CN"/>
          </a:p>
        </p:txBody>
      </p:sp>
      <p:sp>
        <p:nvSpPr>
          <p:cNvPr id="6" name="灯片编号占位符 5">
            <a:extLst>
              <a:ext uri="{FF2B5EF4-FFF2-40B4-BE49-F238E27FC236}">
                <a16:creationId xmlns:a16="http://schemas.microsoft.com/office/drawing/2014/main" id="{6D23E9ED-4E00-42D1-BFBF-5EBD27D29806}"/>
              </a:ext>
            </a:extLst>
          </p:cNvPr>
          <p:cNvSpPr>
            <a:spLocks noGrp="1"/>
          </p:cNvSpPr>
          <p:nvPr>
            <p:ph type="sldNum" sz="quarter" idx="4"/>
          </p:nvPr>
        </p:nvSpPr>
        <p:spPr>
          <a:xfrm>
            <a:off x="8857452" y="6438900"/>
            <a:ext cx="2661448" cy="215900"/>
          </a:xfrm>
          <a:prstGeom prst="rect">
            <a:avLst/>
          </a:prstGeom>
        </p:spPr>
        <p:txBody>
          <a:bodyPr vert="horz" lIns="91440" tIns="45720" rIns="91440" bIns="45720" rtlCol="0" anchor="ctr"/>
          <a:lstStyle>
            <a:lvl1pPr algn="r">
              <a:defRPr lang="zh-CN" altLang="en-US" sz="1000" smtClean="0">
                <a:solidFill>
                  <a:schemeClr val="tx1">
                    <a:lumMod val="50000"/>
                    <a:lumOff val="50000"/>
                  </a:schemeClr>
                </a:solidFill>
              </a:defRPr>
            </a:lvl1pPr>
          </a:lstStyle>
          <a:p>
            <a:fld id="{7F65B630-C7FF-41C0-9923-C5E5E29EED81}" type="slidenum">
              <a:rPr lang="en-US" altLang="zh-CN" smtClean="0"/>
              <a:pPr/>
              <a:t>‹#›</a:t>
            </a:fld>
            <a:endParaRPr lang="en-US" altLang="zh-CN"/>
          </a:p>
        </p:txBody>
      </p:sp>
    </p:spTree>
    <p:extLst>
      <p:ext uri="{BB962C8B-B14F-4D97-AF65-F5344CB8AC3E}">
        <p14:creationId xmlns:p14="http://schemas.microsoft.com/office/powerpoint/2010/main" val="2792937711"/>
      </p:ext>
    </p:extLst>
  </p:cSld>
  <p:clrMap bg1="lt1" tx1="dk1" bg2="lt2" tx2="dk2" accent1="accent1" accent2="accent2" accent3="accent3" accent4="accent4" accent5="accent5" accent6="accent6" hlink="hlink" folHlink="folHlink"/>
  <p:sldLayoutIdLst>
    <p:sldLayoutId id="2147483671" r:id="rId1"/>
    <p:sldLayoutId id="2147483672" r:id="rId2"/>
    <p:sldLayoutId id="2147483673" r:id="rId3"/>
    <p:sldLayoutId id="2147483674" r:id="rId4"/>
    <p:sldLayoutId id="2147483675" r:id="rId5"/>
    <p:sldLayoutId id="2147483676" r:id="rId6"/>
    <p:sldLayoutId id="2147483677" r:id="rId7"/>
  </p:sldLayoutIdLst>
  <p:hf hdr="0" ftr="0" dt="0"/>
  <p:txStyles>
    <p:titleStyle>
      <a:lvl1pPr algn="l" defTabSz="914400" rtl="0" eaLnBrk="1" latinLnBrk="0" hangingPunct="1">
        <a:lnSpc>
          <a:spcPct val="90000"/>
        </a:lnSpc>
        <a:spcBef>
          <a:spcPct val="0"/>
        </a:spcBef>
        <a:buNone/>
        <a:defRPr lang="zh-CN" altLang="en-US" sz="2800" b="1"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416">
          <p15:clr>
            <a:srgbClr val="F26B43"/>
          </p15:clr>
        </p15:guide>
        <p15:guide id="2" pos="7256">
          <p15:clr>
            <a:srgbClr val="F26B43"/>
          </p15:clr>
        </p15:guide>
        <p15:guide id="3" orient="horz" pos="648">
          <p15:clr>
            <a:srgbClr val="F26B43"/>
          </p15:clr>
        </p15:guide>
        <p15:guide id="4" orient="horz" pos="712">
          <p15:clr>
            <a:srgbClr val="F26B43"/>
          </p15:clr>
        </p15:guide>
        <p15:guide id="5" orient="horz" pos="3928">
          <p15:clr>
            <a:srgbClr val="F26B43"/>
          </p15:clr>
        </p15:guide>
        <p15:guide id="6" orient="horz" pos="3864">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hemeOverride" Target="../theme/themeOverride1.xml"/></Relationships>
</file>

<file path=ppt/slides/_rels/slide1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3.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3.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3.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18.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3.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19.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3.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17.svg"/><Relationship Id="rId2" Type="http://schemas.openxmlformats.org/officeDocument/2006/relationships/image" Target="../media/image16.png"/><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Layout" Target="../slideLayouts/slideLayout3.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24.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3" Type="http://schemas.openxmlformats.org/officeDocument/2006/relationships/diagramLayout" Target="../diagrams/layout8.xml"/><Relationship Id="rId7" Type="http://schemas.openxmlformats.org/officeDocument/2006/relationships/image" Target="../media/image20.jpeg"/><Relationship Id="rId2" Type="http://schemas.openxmlformats.org/officeDocument/2006/relationships/diagramData" Target="../diagrams/data8.xml"/><Relationship Id="rId1" Type="http://schemas.openxmlformats.org/officeDocument/2006/relationships/slideLayout" Target="../slideLayouts/slideLayout3.xml"/><Relationship Id="rId6" Type="http://schemas.microsoft.com/office/2007/relationships/diagramDrawing" Target="../diagrams/drawing8.xml"/><Relationship Id="rId5" Type="http://schemas.openxmlformats.org/officeDocument/2006/relationships/diagramColors" Target="../diagrams/colors8.xml"/><Relationship Id="rId4" Type="http://schemas.openxmlformats.org/officeDocument/2006/relationships/diagramQuickStyle" Target="../diagrams/quickStyle8.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3.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0.xml.rels><?xml version="1.0" encoding="UTF-8" standalone="yes"?>
<Relationships xmlns="http://schemas.openxmlformats.org/package/2006/relationships"><Relationship Id="rId3" Type="http://schemas.openxmlformats.org/officeDocument/2006/relationships/diagramLayout" Target="../diagrams/layout9.xml"/><Relationship Id="rId2" Type="http://schemas.openxmlformats.org/officeDocument/2006/relationships/diagramData" Target="../diagrams/data9.xml"/><Relationship Id="rId1" Type="http://schemas.openxmlformats.org/officeDocument/2006/relationships/slideLayout" Target="../slideLayouts/slideLayout3.xml"/><Relationship Id="rId6" Type="http://schemas.microsoft.com/office/2007/relationships/diagramDrawing" Target="../diagrams/drawing9.xml"/><Relationship Id="rId5" Type="http://schemas.openxmlformats.org/officeDocument/2006/relationships/diagramColors" Target="../diagrams/colors9.xml"/><Relationship Id="rId4" Type="http://schemas.openxmlformats.org/officeDocument/2006/relationships/diagramQuickStyle" Target="../diagrams/quickStyle9.xml"/></Relationships>
</file>

<file path=ppt/slides/_rels/slide31.xml.rels><?xml version="1.0" encoding="UTF-8" standalone="yes"?>
<Relationships xmlns="http://schemas.openxmlformats.org/package/2006/relationships"><Relationship Id="rId3" Type="http://schemas.openxmlformats.org/officeDocument/2006/relationships/diagramLayout" Target="../diagrams/layout10.xml"/><Relationship Id="rId2" Type="http://schemas.openxmlformats.org/officeDocument/2006/relationships/diagramData" Target="../diagrams/data10.xml"/><Relationship Id="rId1" Type="http://schemas.openxmlformats.org/officeDocument/2006/relationships/slideLayout" Target="../slideLayouts/slideLayout3.xml"/><Relationship Id="rId6" Type="http://schemas.microsoft.com/office/2007/relationships/diagramDrawing" Target="../diagrams/drawing10.xml"/><Relationship Id="rId5" Type="http://schemas.openxmlformats.org/officeDocument/2006/relationships/diagramColors" Target="../diagrams/colors10.xml"/><Relationship Id="rId4" Type="http://schemas.openxmlformats.org/officeDocument/2006/relationships/diagramQuickStyle" Target="../diagrams/quickStyle10.xml"/></Relationships>
</file>

<file path=ppt/slides/_rels/slide32.xml.rels><?xml version="1.0" encoding="UTF-8" standalone="yes"?>
<Relationships xmlns="http://schemas.openxmlformats.org/package/2006/relationships"><Relationship Id="rId3" Type="http://schemas.openxmlformats.org/officeDocument/2006/relationships/diagramLayout" Target="../diagrams/layout11.xml"/><Relationship Id="rId7" Type="http://schemas.openxmlformats.org/officeDocument/2006/relationships/image" Target="../media/image21.jpg"/><Relationship Id="rId2" Type="http://schemas.openxmlformats.org/officeDocument/2006/relationships/diagramData" Target="../diagrams/data11.xml"/><Relationship Id="rId1" Type="http://schemas.openxmlformats.org/officeDocument/2006/relationships/slideLayout" Target="../slideLayouts/slideLayout3.xml"/><Relationship Id="rId6" Type="http://schemas.microsoft.com/office/2007/relationships/diagramDrawing" Target="../diagrams/drawing11.xml"/><Relationship Id="rId5" Type="http://schemas.openxmlformats.org/officeDocument/2006/relationships/diagramColors" Target="../diagrams/colors11.xml"/><Relationship Id="rId4" Type="http://schemas.openxmlformats.org/officeDocument/2006/relationships/diagramQuickStyle" Target="../diagrams/quickStyle11.xml"/></Relationships>
</file>

<file path=ppt/slides/_rels/slide33.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3" Type="http://schemas.openxmlformats.org/officeDocument/2006/relationships/diagramLayout" Target="../diagrams/layout12.xml"/><Relationship Id="rId2" Type="http://schemas.openxmlformats.org/officeDocument/2006/relationships/diagramData" Target="../diagrams/data12.xml"/><Relationship Id="rId1" Type="http://schemas.openxmlformats.org/officeDocument/2006/relationships/slideLayout" Target="../slideLayouts/slideLayout3.xml"/><Relationship Id="rId6" Type="http://schemas.microsoft.com/office/2007/relationships/diagramDrawing" Target="../diagrams/drawing12.xml"/><Relationship Id="rId5" Type="http://schemas.openxmlformats.org/officeDocument/2006/relationships/diagramColors" Target="../diagrams/colors12.xml"/><Relationship Id="rId4" Type="http://schemas.openxmlformats.org/officeDocument/2006/relationships/diagramQuickStyle" Target="../diagrams/quickStyle12.xml"/></Relationships>
</file>

<file path=ppt/slides/_rels/slide36.xml.rels><?xml version="1.0" encoding="UTF-8" standalone="yes"?>
<Relationships xmlns="http://schemas.openxmlformats.org/package/2006/relationships"><Relationship Id="rId3" Type="http://schemas.openxmlformats.org/officeDocument/2006/relationships/diagramLayout" Target="../diagrams/layout13.xml"/><Relationship Id="rId2" Type="http://schemas.openxmlformats.org/officeDocument/2006/relationships/diagramData" Target="../diagrams/data13.xml"/><Relationship Id="rId1" Type="http://schemas.openxmlformats.org/officeDocument/2006/relationships/slideLayout" Target="../slideLayouts/slideLayout3.xml"/><Relationship Id="rId6" Type="http://schemas.microsoft.com/office/2007/relationships/diagramDrawing" Target="../diagrams/drawing13.xml"/><Relationship Id="rId5" Type="http://schemas.openxmlformats.org/officeDocument/2006/relationships/diagramColors" Target="../diagrams/colors13.xml"/><Relationship Id="rId4" Type="http://schemas.openxmlformats.org/officeDocument/2006/relationships/diagramQuickStyle" Target="../diagrams/quickStyle13.xml"/></Relationships>
</file>

<file path=ppt/slides/_rels/slide37.xml.rels><?xml version="1.0" encoding="UTF-8" standalone="yes"?>
<Relationships xmlns="http://schemas.openxmlformats.org/package/2006/relationships"><Relationship Id="rId3" Type="http://schemas.openxmlformats.org/officeDocument/2006/relationships/diagramLayout" Target="../diagrams/layout14.xml"/><Relationship Id="rId2" Type="http://schemas.openxmlformats.org/officeDocument/2006/relationships/diagramData" Target="../diagrams/data14.xml"/><Relationship Id="rId1" Type="http://schemas.openxmlformats.org/officeDocument/2006/relationships/slideLayout" Target="../slideLayouts/slideLayout3.xml"/><Relationship Id="rId6" Type="http://schemas.microsoft.com/office/2007/relationships/diagramDrawing" Target="../diagrams/drawing14.xml"/><Relationship Id="rId5" Type="http://schemas.openxmlformats.org/officeDocument/2006/relationships/diagramColors" Target="../diagrams/colors14.xml"/><Relationship Id="rId4" Type="http://schemas.openxmlformats.org/officeDocument/2006/relationships/diagramQuickStyle" Target="../diagrams/quickStyle14.xml"/></Relationships>
</file>

<file path=ppt/slides/_rels/slide38.xml.rels><?xml version="1.0" encoding="UTF-8" standalone="yes"?>
<Relationships xmlns="http://schemas.openxmlformats.org/package/2006/relationships"><Relationship Id="rId3" Type="http://schemas.openxmlformats.org/officeDocument/2006/relationships/image" Target="../media/image17.svg"/><Relationship Id="rId2" Type="http://schemas.openxmlformats.org/officeDocument/2006/relationships/image" Target="../media/image16.png"/><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3" Type="http://schemas.openxmlformats.org/officeDocument/2006/relationships/tags" Target="../tags/tag6.xml"/><Relationship Id="rId7" Type="http://schemas.openxmlformats.org/officeDocument/2006/relationships/image" Target="../media/image24.svg"/><Relationship Id="rId2" Type="http://schemas.openxmlformats.org/officeDocument/2006/relationships/tags" Target="../tags/tag5.xml"/><Relationship Id="rId1" Type="http://schemas.openxmlformats.org/officeDocument/2006/relationships/tags" Target="../tags/tag4.xml"/><Relationship Id="rId6" Type="http://schemas.openxmlformats.org/officeDocument/2006/relationships/image" Target="../media/image23.png"/><Relationship Id="rId5" Type="http://schemas.openxmlformats.org/officeDocument/2006/relationships/slideLayout" Target="../slideLayouts/slideLayout3.xml"/><Relationship Id="rId4" Type="http://schemas.openxmlformats.org/officeDocument/2006/relationships/tags" Target="../tags/tag7.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3" Type="http://schemas.openxmlformats.org/officeDocument/2006/relationships/tags" Target="../tags/tag10.xml"/><Relationship Id="rId7" Type="http://schemas.openxmlformats.org/officeDocument/2006/relationships/image" Target="../media/image24.svg"/><Relationship Id="rId2" Type="http://schemas.openxmlformats.org/officeDocument/2006/relationships/tags" Target="../tags/tag9.xml"/><Relationship Id="rId1" Type="http://schemas.openxmlformats.org/officeDocument/2006/relationships/tags" Target="../tags/tag8.xml"/><Relationship Id="rId6" Type="http://schemas.openxmlformats.org/officeDocument/2006/relationships/image" Target="../media/image23.png"/><Relationship Id="rId5" Type="http://schemas.openxmlformats.org/officeDocument/2006/relationships/slideLayout" Target="../slideLayouts/slideLayout3.xml"/><Relationship Id="rId4" Type="http://schemas.openxmlformats.org/officeDocument/2006/relationships/tags" Target="../tags/tag11.xml"/></Relationships>
</file>

<file path=ppt/slides/_rels/slide41.xml.rels><?xml version="1.0" encoding="UTF-8" standalone="yes"?>
<Relationships xmlns="http://schemas.openxmlformats.org/package/2006/relationships"><Relationship Id="rId3" Type="http://schemas.openxmlformats.org/officeDocument/2006/relationships/tags" Target="../tags/tag14.xml"/><Relationship Id="rId7" Type="http://schemas.openxmlformats.org/officeDocument/2006/relationships/image" Target="../media/image24.svg"/><Relationship Id="rId2" Type="http://schemas.openxmlformats.org/officeDocument/2006/relationships/tags" Target="../tags/tag13.xml"/><Relationship Id="rId1" Type="http://schemas.openxmlformats.org/officeDocument/2006/relationships/tags" Target="../tags/tag12.xml"/><Relationship Id="rId6" Type="http://schemas.openxmlformats.org/officeDocument/2006/relationships/image" Target="../media/image23.png"/><Relationship Id="rId5" Type="http://schemas.openxmlformats.org/officeDocument/2006/relationships/slideLayout" Target="../slideLayouts/slideLayout3.xml"/><Relationship Id="rId4" Type="http://schemas.openxmlformats.org/officeDocument/2006/relationships/tags" Target="../tags/tag15.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slideLayout" Target="../slideLayouts/slideLayout6.xml"/><Relationship Id="rId1" Type="http://schemas.openxmlformats.org/officeDocument/2006/relationships/tags" Target="../tags/tag3.xml"/><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3.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a:extLst>
              <a:ext uri="{FF2B5EF4-FFF2-40B4-BE49-F238E27FC236}">
                <a16:creationId xmlns:a16="http://schemas.microsoft.com/office/drawing/2014/main" id="{8CE23D49-F448-4BBF-A47A-77B2478718E0}"/>
              </a:ext>
            </a:extLst>
          </p:cNvPr>
          <p:cNvSpPr>
            <a:spLocks noGrp="1"/>
          </p:cNvSpPr>
          <p:nvPr>
            <p:ph type="ctrTitle"/>
          </p:nvPr>
        </p:nvSpPr>
        <p:spPr>
          <a:xfrm>
            <a:off x="968187" y="927037"/>
            <a:ext cx="6330587" cy="3416320"/>
          </a:xfrm>
        </p:spPr>
        <p:txBody>
          <a:bodyPr/>
          <a:lstStyle/>
          <a:p>
            <a:r>
              <a:rPr lang="zh-CN" altLang="en-US" sz="4800">
                <a:effectLst>
                  <a:outerShdw blurRad="38100" dist="38100" dir="2700000" algn="tl">
                    <a:srgbClr val="000000">
                      <a:alpha val="43137"/>
                    </a:srgbClr>
                  </a:outerShdw>
                </a:effectLst>
                <a:sym typeface="+mn-lt"/>
              </a:rPr>
              <a:t>第五章 </a:t>
            </a:r>
            <a:br>
              <a:rPr lang="en-US" altLang="zh-CN" sz="6000" dirty="0">
                <a:effectLst>
                  <a:outerShdw blurRad="38100" dist="38100" dir="2700000" algn="tl">
                    <a:srgbClr val="000000">
                      <a:alpha val="43137"/>
                    </a:srgbClr>
                  </a:outerShdw>
                </a:effectLst>
                <a:sym typeface="+mn-lt"/>
              </a:rPr>
            </a:br>
            <a:r>
              <a:rPr lang="zh-CN" altLang="en-US" sz="6000" dirty="0">
                <a:effectLst>
                  <a:outerShdw blurRad="38100" dist="38100" dir="2700000" algn="tl">
                    <a:srgbClr val="000000">
                      <a:alpha val="43137"/>
                    </a:srgbClr>
                  </a:outerShdw>
                </a:effectLst>
                <a:sym typeface="+mn-lt"/>
              </a:rPr>
              <a:t>毕业论文（设计）的答辩</a:t>
            </a:r>
            <a:br>
              <a:rPr lang="zh-CN" altLang="en-US" sz="6000" dirty="0">
                <a:effectLst>
                  <a:outerShdw blurRad="38100" dist="38100" dir="2700000" algn="tl">
                    <a:srgbClr val="000000">
                      <a:alpha val="43137"/>
                    </a:srgbClr>
                  </a:outerShdw>
                </a:effectLst>
                <a:sym typeface="+mn-lt"/>
              </a:rPr>
            </a:br>
            <a:endParaRPr lang="en-GB" sz="4800" dirty="0">
              <a:effectLst>
                <a:outerShdw blurRad="38100" dist="38100" dir="2700000" algn="tl">
                  <a:srgbClr val="000000">
                    <a:alpha val="43137"/>
                  </a:srgbClr>
                </a:outerShdw>
              </a:effectLst>
              <a:sym typeface="+mn-lt"/>
            </a:endParaRPr>
          </a:p>
        </p:txBody>
      </p:sp>
      <p:sp>
        <p:nvSpPr>
          <p:cNvPr id="4" name="副标题 3">
            <a:extLst>
              <a:ext uri="{FF2B5EF4-FFF2-40B4-BE49-F238E27FC236}">
                <a16:creationId xmlns:a16="http://schemas.microsoft.com/office/drawing/2014/main" id="{5F251424-D725-1771-6799-A00AEB52D474}"/>
              </a:ext>
            </a:extLst>
          </p:cNvPr>
          <p:cNvSpPr>
            <a:spLocks noGrp="1"/>
          </p:cNvSpPr>
          <p:nvPr>
            <p:ph type="subTitle" idx="1"/>
          </p:nvPr>
        </p:nvSpPr>
        <p:spPr>
          <a:xfrm>
            <a:off x="1341485" y="4665314"/>
            <a:ext cx="5407337" cy="535853"/>
          </a:xfrm>
        </p:spPr>
        <p:txBody>
          <a:bodyPr>
            <a:normAutofit fontScale="92500"/>
          </a:bodyPr>
          <a:lstStyle/>
          <a:p>
            <a:pPr algn="r"/>
            <a:r>
              <a:rPr lang="en-US" altLang="zh-CN" sz="3200" b="1" dirty="0">
                <a:effectLst>
                  <a:outerShdw blurRad="38100" dist="38100" dir="2700000" algn="tl">
                    <a:srgbClr val="000000">
                      <a:alpha val="43137"/>
                    </a:srgbClr>
                  </a:outerShdw>
                </a:effectLst>
              </a:rPr>
              <a:t>《</a:t>
            </a:r>
            <a:r>
              <a:rPr lang="zh-CN" altLang="en-US" sz="3200" b="1" dirty="0">
                <a:effectLst>
                  <a:outerShdw blurRad="38100" dist="38100" dir="2700000" algn="tl">
                    <a:srgbClr val="000000">
                      <a:alpha val="43137"/>
                    </a:srgbClr>
                  </a:outerShdw>
                </a:effectLst>
              </a:rPr>
              <a:t>毕业论文（设计）指导教程</a:t>
            </a:r>
            <a:r>
              <a:rPr lang="en-US" altLang="zh-CN" sz="3200" b="1" dirty="0">
                <a:effectLst>
                  <a:outerShdw blurRad="38100" dist="38100" dir="2700000" algn="tl">
                    <a:srgbClr val="000000">
                      <a:alpha val="43137"/>
                    </a:srgbClr>
                  </a:outerShdw>
                </a:effectLst>
              </a:rPr>
              <a:t>》</a:t>
            </a:r>
            <a:endParaRPr lang="zh-CN" altLang="en-US" sz="3200" b="1"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907658645"/>
      </p:ext>
    </p:extLst>
  </p:cSld>
  <p:clrMapOvr>
    <a:masterClrMapping/>
  </p:clrMapOvr>
  <p:transition spd="slow">
    <p:push dir="u"/>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a:extLst>
              <a:ext uri="{FF2B5EF4-FFF2-40B4-BE49-F238E27FC236}">
                <a16:creationId xmlns:a16="http://schemas.microsoft.com/office/drawing/2014/main" id="{45373A81-834F-E19E-229B-CE608524A6E1}"/>
              </a:ext>
            </a:extLst>
          </p:cNvPr>
          <p:cNvSpPr>
            <a:spLocks noChangeArrowheads="1"/>
          </p:cNvSpPr>
          <p:nvPr/>
        </p:nvSpPr>
        <p:spPr bwMode="auto">
          <a:xfrm>
            <a:off x="152400" y="15240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2" name="文本框 11">
            <a:extLst>
              <a:ext uri="{FF2B5EF4-FFF2-40B4-BE49-F238E27FC236}">
                <a16:creationId xmlns:a16="http://schemas.microsoft.com/office/drawing/2014/main" id="{102CF96C-4DF0-4138-3694-C928C2C89B25}"/>
              </a:ext>
            </a:extLst>
          </p:cNvPr>
          <p:cNvSpPr txBox="1"/>
          <p:nvPr/>
        </p:nvSpPr>
        <p:spPr>
          <a:xfrm>
            <a:off x="613228" y="1089583"/>
            <a:ext cx="10965543" cy="1053109"/>
          </a:xfrm>
          <a:prstGeom prst="rect">
            <a:avLst/>
          </a:prstGeom>
          <a:noFill/>
        </p:spPr>
        <p:txBody>
          <a:bodyPr wrap="square">
            <a:spAutoFit/>
          </a:bodyPr>
          <a:lstStyle/>
          <a:p>
            <a:pPr>
              <a:lnSpc>
                <a:spcPct val="150000"/>
              </a:lnSpc>
            </a:pPr>
            <a:r>
              <a:rPr lang="zh-CN" altLang="en-US" sz="2400" b="1" dirty="0">
                <a:solidFill>
                  <a:srgbClr val="0070C0"/>
                </a:solidFill>
              </a:rPr>
              <a:t>（二）研究背景</a:t>
            </a:r>
          </a:p>
          <a:p>
            <a:pPr>
              <a:lnSpc>
                <a:spcPct val="150000"/>
              </a:lnSpc>
            </a:pPr>
            <a:r>
              <a:rPr lang="zh-CN" altLang="en-US" sz="2000" dirty="0"/>
              <a:t>研究背景包括毕业论文（设计）的题目来源和研究目标等信息。</a:t>
            </a:r>
          </a:p>
        </p:txBody>
      </p:sp>
      <p:sp>
        <p:nvSpPr>
          <p:cNvPr id="4" name="标题 125">
            <a:extLst>
              <a:ext uri="{FF2B5EF4-FFF2-40B4-BE49-F238E27FC236}">
                <a16:creationId xmlns:a16="http://schemas.microsoft.com/office/drawing/2014/main" id="{61121523-592F-6572-CDF2-087C76A27728}"/>
              </a:ext>
            </a:extLst>
          </p:cNvPr>
          <p:cNvSpPr txBox="1">
            <a:spLocks/>
          </p:cNvSpPr>
          <p:nvPr/>
        </p:nvSpPr>
        <p:spPr>
          <a:xfrm>
            <a:off x="790750" y="249120"/>
            <a:ext cx="9825567" cy="610024"/>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zh-CN" altLang="en-US" dirty="0">
                <a:solidFill>
                  <a:schemeClr val="bg2">
                    <a:lumMod val="25000"/>
                  </a:schemeClr>
                </a:solidFill>
                <a:latin typeface="+mn-ea"/>
                <a:ea typeface="+mn-ea"/>
              </a:rPr>
              <a:t>一、汇报</a:t>
            </a:r>
          </a:p>
        </p:txBody>
      </p:sp>
      <p:pic>
        <p:nvPicPr>
          <p:cNvPr id="9" name="图片 8">
            <a:extLst>
              <a:ext uri="{FF2B5EF4-FFF2-40B4-BE49-F238E27FC236}">
                <a16:creationId xmlns:a16="http://schemas.microsoft.com/office/drawing/2014/main" id="{FCF09BEE-15C9-122E-79C4-E54941BCB7E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5136" y="2696247"/>
            <a:ext cx="5875711" cy="3261868"/>
          </a:xfrm>
          <a:prstGeom prst="rect">
            <a:avLst/>
          </a:prstGeom>
        </p:spPr>
      </p:pic>
      <p:sp>
        <p:nvSpPr>
          <p:cNvPr id="11" name="文本框 10">
            <a:extLst>
              <a:ext uri="{FF2B5EF4-FFF2-40B4-BE49-F238E27FC236}">
                <a16:creationId xmlns:a16="http://schemas.microsoft.com/office/drawing/2014/main" id="{3E7DE0E3-C48D-EB6A-8FFB-E82C7FD32790}"/>
              </a:ext>
            </a:extLst>
          </p:cNvPr>
          <p:cNvSpPr txBox="1"/>
          <p:nvPr/>
        </p:nvSpPr>
        <p:spPr>
          <a:xfrm>
            <a:off x="7143093" y="2622675"/>
            <a:ext cx="4507624" cy="3269100"/>
          </a:xfrm>
          <a:prstGeom prst="rect">
            <a:avLst/>
          </a:prstGeom>
          <a:noFill/>
        </p:spPr>
        <p:txBody>
          <a:bodyPr wrap="square">
            <a:spAutoFit/>
          </a:bodyPr>
          <a:lstStyle/>
          <a:p>
            <a:pPr>
              <a:lnSpc>
                <a:spcPct val="150000"/>
              </a:lnSpc>
            </a:pPr>
            <a:r>
              <a:rPr lang="zh-CN" altLang="en-US" sz="2000" dirty="0"/>
              <a:t>任何研究都不是凭空得来的，都是在一定的理论和实践基础上提出的，选题的研究背景不仅反映了写作者的学术敏感度，同时也是论文（设计）的“奠基石”，是整个论文（设计）研究的出发点。答辩小组通过研究背景可以了解学生毕业论文（设计）的研究目的。</a:t>
            </a:r>
          </a:p>
        </p:txBody>
      </p:sp>
    </p:spTree>
    <p:extLst>
      <p:ext uri="{BB962C8B-B14F-4D97-AF65-F5344CB8AC3E}">
        <p14:creationId xmlns:p14="http://schemas.microsoft.com/office/powerpoint/2010/main" val="371068243"/>
      </p:ext>
    </p:extLst>
  </p:cSld>
  <p:clrMapOvr>
    <a:masterClrMapping/>
  </p:clrMapOvr>
  <p:transition spd="slow">
    <p:push dir="u"/>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a:extLst>
              <a:ext uri="{FF2B5EF4-FFF2-40B4-BE49-F238E27FC236}">
                <a16:creationId xmlns:a16="http://schemas.microsoft.com/office/drawing/2014/main" id="{45373A81-834F-E19E-229B-CE608524A6E1}"/>
              </a:ext>
            </a:extLst>
          </p:cNvPr>
          <p:cNvSpPr>
            <a:spLocks noChangeArrowheads="1"/>
          </p:cNvSpPr>
          <p:nvPr/>
        </p:nvSpPr>
        <p:spPr bwMode="auto">
          <a:xfrm>
            <a:off x="152400" y="15240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2" name="文本框 11">
            <a:extLst>
              <a:ext uri="{FF2B5EF4-FFF2-40B4-BE49-F238E27FC236}">
                <a16:creationId xmlns:a16="http://schemas.microsoft.com/office/drawing/2014/main" id="{102CF96C-4DF0-4138-3694-C928C2C89B25}"/>
              </a:ext>
            </a:extLst>
          </p:cNvPr>
          <p:cNvSpPr txBox="1"/>
          <p:nvPr/>
        </p:nvSpPr>
        <p:spPr>
          <a:xfrm>
            <a:off x="613228" y="1089583"/>
            <a:ext cx="5288331" cy="5208092"/>
          </a:xfrm>
          <a:prstGeom prst="rect">
            <a:avLst/>
          </a:prstGeom>
          <a:noFill/>
        </p:spPr>
        <p:txBody>
          <a:bodyPr wrap="square">
            <a:spAutoFit/>
          </a:bodyPr>
          <a:lstStyle/>
          <a:p>
            <a:pPr>
              <a:lnSpc>
                <a:spcPct val="150000"/>
              </a:lnSpc>
            </a:pPr>
            <a:r>
              <a:rPr lang="zh-CN" altLang="en-US" sz="2400" b="1" dirty="0">
                <a:solidFill>
                  <a:srgbClr val="0070C0"/>
                </a:solidFill>
              </a:rPr>
              <a:t>（三）研究内容与方法</a:t>
            </a:r>
          </a:p>
          <a:p>
            <a:pPr>
              <a:lnSpc>
                <a:spcPct val="150000"/>
              </a:lnSpc>
            </a:pPr>
            <a:r>
              <a:rPr lang="zh-CN" altLang="en-US" sz="2000" dirty="0"/>
              <a:t>介绍研究的主要内容和研究方法，这是答辩的主体部分。对于众所周知的支持本研究的内容（如理论基础部分），只需要进行简单介绍，对于论文的核心内容和具有创新点的内容，则需要进行较为详细的介绍。大部分研究中，特别是毕业论文（设计），往往采用多种研究方法，不同的内容所用的方法不同或相互交叉。正确地使用各种研究方法，不仅可以保证研究的科学性，同时也体现了写作者的学术综合能力。</a:t>
            </a:r>
          </a:p>
        </p:txBody>
      </p:sp>
      <p:sp>
        <p:nvSpPr>
          <p:cNvPr id="4" name="标题 125">
            <a:extLst>
              <a:ext uri="{FF2B5EF4-FFF2-40B4-BE49-F238E27FC236}">
                <a16:creationId xmlns:a16="http://schemas.microsoft.com/office/drawing/2014/main" id="{61121523-592F-6572-CDF2-087C76A27728}"/>
              </a:ext>
            </a:extLst>
          </p:cNvPr>
          <p:cNvSpPr txBox="1">
            <a:spLocks/>
          </p:cNvSpPr>
          <p:nvPr/>
        </p:nvSpPr>
        <p:spPr>
          <a:xfrm>
            <a:off x="790750" y="249120"/>
            <a:ext cx="9825567" cy="610024"/>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zh-CN" altLang="en-US" dirty="0">
                <a:solidFill>
                  <a:schemeClr val="bg2">
                    <a:lumMod val="25000"/>
                  </a:schemeClr>
                </a:solidFill>
                <a:latin typeface="+mn-ea"/>
                <a:ea typeface="+mn-ea"/>
              </a:rPr>
              <a:t>一、汇报</a:t>
            </a:r>
          </a:p>
        </p:txBody>
      </p:sp>
      <p:pic>
        <p:nvPicPr>
          <p:cNvPr id="13" name="图片 12">
            <a:extLst>
              <a:ext uri="{FF2B5EF4-FFF2-40B4-BE49-F238E27FC236}">
                <a16:creationId xmlns:a16="http://schemas.microsoft.com/office/drawing/2014/main" id="{436F9C46-1CEB-8B91-EA5D-48760CE8860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63889" y="181864"/>
            <a:ext cx="5875711" cy="3261868"/>
          </a:xfrm>
          <a:prstGeom prst="rect">
            <a:avLst/>
          </a:prstGeom>
        </p:spPr>
      </p:pic>
      <p:pic>
        <p:nvPicPr>
          <p:cNvPr id="6" name="图片 5">
            <a:extLst>
              <a:ext uri="{FF2B5EF4-FFF2-40B4-BE49-F238E27FC236}">
                <a16:creationId xmlns:a16="http://schemas.microsoft.com/office/drawing/2014/main" id="{FCE5A1B5-664F-E047-D0AD-2A5D89D7341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63889" y="3443732"/>
            <a:ext cx="5875710" cy="3261868"/>
          </a:xfrm>
          <a:prstGeom prst="rect">
            <a:avLst/>
          </a:prstGeom>
        </p:spPr>
      </p:pic>
    </p:spTree>
    <p:extLst>
      <p:ext uri="{BB962C8B-B14F-4D97-AF65-F5344CB8AC3E}">
        <p14:creationId xmlns:p14="http://schemas.microsoft.com/office/powerpoint/2010/main" val="3346906254"/>
      </p:ext>
    </p:extLst>
  </p:cSld>
  <p:clrMapOvr>
    <a:masterClrMapping/>
  </p:clrMapOvr>
  <p:transition spd="slow">
    <p:push dir="u"/>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a:extLst>
              <a:ext uri="{FF2B5EF4-FFF2-40B4-BE49-F238E27FC236}">
                <a16:creationId xmlns:a16="http://schemas.microsoft.com/office/drawing/2014/main" id="{45373A81-834F-E19E-229B-CE608524A6E1}"/>
              </a:ext>
            </a:extLst>
          </p:cNvPr>
          <p:cNvSpPr>
            <a:spLocks noChangeArrowheads="1"/>
          </p:cNvSpPr>
          <p:nvPr/>
        </p:nvSpPr>
        <p:spPr bwMode="auto">
          <a:xfrm>
            <a:off x="152400" y="15240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2" name="文本框 11">
            <a:extLst>
              <a:ext uri="{FF2B5EF4-FFF2-40B4-BE49-F238E27FC236}">
                <a16:creationId xmlns:a16="http://schemas.microsoft.com/office/drawing/2014/main" id="{102CF96C-4DF0-4138-3694-C928C2C89B25}"/>
              </a:ext>
            </a:extLst>
          </p:cNvPr>
          <p:cNvSpPr txBox="1"/>
          <p:nvPr/>
        </p:nvSpPr>
        <p:spPr>
          <a:xfrm>
            <a:off x="613228" y="1089583"/>
            <a:ext cx="10965543" cy="580415"/>
          </a:xfrm>
          <a:prstGeom prst="rect">
            <a:avLst/>
          </a:prstGeom>
          <a:noFill/>
        </p:spPr>
        <p:txBody>
          <a:bodyPr wrap="square">
            <a:spAutoFit/>
          </a:bodyPr>
          <a:lstStyle/>
          <a:p>
            <a:pPr>
              <a:lnSpc>
                <a:spcPct val="150000"/>
              </a:lnSpc>
            </a:pPr>
            <a:r>
              <a:rPr lang="zh-CN" altLang="en-US" sz="2400" b="1" dirty="0">
                <a:solidFill>
                  <a:srgbClr val="0070C0"/>
                </a:solidFill>
              </a:rPr>
              <a:t>（四）研究的意义、创新点、难点及不足</a:t>
            </a:r>
          </a:p>
        </p:txBody>
      </p:sp>
      <p:sp>
        <p:nvSpPr>
          <p:cNvPr id="4" name="标题 125">
            <a:extLst>
              <a:ext uri="{FF2B5EF4-FFF2-40B4-BE49-F238E27FC236}">
                <a16:creationId xmlns:a16="http://schemas.microsoft.com/office/drawing/2014/main" id="{61121523-592F-6572-CDF2-087C76A27728}"/>
              </a:ext>
            </a:extLst>
          </p:cNvPr>
          <p:cNvSpPr txBox="1">
            <a:spLocks/>
          </p:cNvSpPr>
          <p:nvPr/>
        </p:nvSpPr>
        <p:spPr>
          <a:xfrm>
            <a:off x="790750" y="249120"/>
            <a:ext cx="9825567" cy="610024"/>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zh-CN" altLang="en-US" dirty="0">
                <a:solidFill>
                  <a:schemeClr val="bg2">
                    <a:lumMod val="25000"/>
                  </a:schemeClr>
                </a:solidFill>
                <a:latin typeface="+mn-ea"/>
                <a:ea typeface="+mn-ea"/>
              </a:rPr>
              <a:t>一、汇报</a:t>
            </a:r>
          </a:p>
        </p:txBody>
      </p:sp>
      <p:sp>
        <p:nvSpPr>
          <p:cNvPr id="11" name="文本框 10">
            <a:extLst>
              <a:ext uri="{FF2B5EF4-FFF2-40B4-BE49-F238E27FC236}">
                <a16:creationId xmlns:a16="http://schemas.microsoft.com/office/drawing/2014/main" id="{3E7DE0E3-C48D-EB6A-8FFB-E82C7FD32790}"/>
              </a:ext>
            </a:extLst>
          </p:cNvPr>
          <p:cNvSpPr txBox="1"/>
          <p:nvPr/>
        </p:nvSpPr>
        <p:spPr>
          <a:xfrm>
            <a:off x="7712280" y="4417388"/>
            <a:ext cx="4019245" cy="1884106"/>
          </a:xfrm>
          <a:prstGeom prst="rect">
            <a:avLst/>
          </a:prstGeom>
          <a:noFill/>
        </p:spPr>
        <p:txBody>
          <a:bodyPr wrap="square">
            <a:spAutoFit/>
          </a:bodyPr>
          <a:lstStyle/>
          <a:p>
            <a:pPr algn="just">
              <a:lnSpc>
                <a:spcPct val="150000"/>
              </a:lnSpc>
            </a:pPr>
            <a:r>
              <a:rPr lang="zh-CN" altLang="en-US" sz="2000" dirty="0"/>
              <a:t>论文（设计）完成后是否完全或部分解决了自己开篇所提出的问题，还存在哪些</a:t>
            </a:r>
            <a:r>
              <a:rPr lang="zh-CN" altLang="en-US" sz="2000" b="1" dirty="0">
                <a:solidFill>
                  <a:srgbClr val="0070C0"/>
                </a:solidFill>
              </a:rPr>
              <a:t>不足和需要完善之处</a:t>
            </a:r>
            <a:r>
              <a:rPr lang="zh-CN" altLang="en-US" sz="2000" dirty="0"/>
              <a:t>，这同样是需要答辩者进行解答的。</a:t>
            </a:r>
            <a:endParaRPr lang="en-US" altLang="zh-CN" sz="2000" dirty="0"/>
          </a:p>
        </p:txBody>
      </p:sp>
      <p:graphicFrame>
        <p:nvGraphicFramePr>
          <p:cNvPr id="2" name="图示 1">
            <a:extLst>
              <a:ext uri="{FF2B5EF4-FFF2-40B4-BE49-F238E27FC236}">
                <a16:creationId xmlns:a16="http://schemas.microsoft.com/office/drawing/2014/main" id="{0B40CC0E-BD96-7332-E6F8-A9B47DDE99F6}"/>
              </a:ext>
            </a:extLst>
          </p:cNvPr>
          <p:cNvGraphicFramePr/>
          <p:nvPr>
            <p:extLst>
              <p:ext uri="{D42A27DB-BD31-4B8C-83A1-F6EECF244321}">
                <p14:modId xmlns:p14="http://schemas.microsoft.com/office/powerpoint/2010/main" val="1123756464"/>
              </p:ext>
            </p:extLst>
          </p:nvPr>
        </p:nvGraphicFramePr>
        <p:xfrm>
          <a:off x="3214413" y="2063262"/>
          <a:ext cx="5272690" cy="438792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文本框 4">
            <a:extLst>
              <a:ext uri="{FF2B5EF4-FFF2-40B4-BE49-F238E27FC236}">
                <a16:creationId xmlns:a16="http://schemas.microsoft.com/office/drawing/2014/main" id="{A1A76507-838F-1A0D-5552-08AC46FA7CEA}"/>
              </a:ext>
            </a:extLst>
          </p:cNvPr>
          <p:cNvSpPr txBox="1"/>
          <p:nvPr/>
        </p:nvSpPr>
        <p:spPr>
          <a:xfrm>
            <a:off x="311370" y="2285031"/>
            <a:ext cx="3882258" cy="1884106"/>
          </a:xfrm>
          <a:prstGeom prst="rect">
            <a:avLst/>
          </a:prstGeom>
          <a:noFill/>
        </p:spPr>
        <p:txBody>
          <a:bodyPr wrap="square">
            <a:spAutoFit/>
          </a:bodyPr>
          <a:lstStyle/>
          <a:p>
            <a:pPr>
              <a:lnSpc>
                <a:spcPct val="150000"/>
              </a:lnSpc>
            </a:pPr>
            <a:r>
              <a:rPr lang="zh-CN" altLang="en-US" sz="2000" b="1" dirty="0">
                <a:solidFill>
                  <a:srgbClr val="0070C0"/>
                </a:solidFill>
              </a:rPr>
              <a:t>研究的意义</a:t>
            </a:r>
            <a:r>
              <a:rPr lang="zh-CN" altLang="en-US" sz="2000" dirty="0"/>
              <a:t>包括理论意义和实践意义两个方面，研究意义往往和研究背景密切相关，因此在汇报时需要做到“前后呼应”。</a:t>
            </a:r>
          </a:p>
        </p:txBody>
      </p:sp>
      <p:sp>
        <p:nvSpPr>
          <p:cNvPr id="8" name="文本框 7">
            <a:extLst>
              <a:ext uri="{FF2B5EF4-FFF2-40B4-BE49-F238E27FC236}">
                <a16:creationId xmlns:a16="http://schemas.microsoft.com/office/drawing/2014/main" id="{3661AD52-BFFF-EED6-DE3D-920B251C3365}"/>
              </a:ext>
            </a:extLst>
          </p:cNvPr>
          <p:cNvSpPr txBox="1"/>
          <p:nvPr/>
        </p:nvSpPr>
        <p:spPr>
          <a:xfrm>
            <a:off x="311370" y="4714160"/>
            <a:ext cx="3882258" cy="960776"/>
          </a:xfrm>
          <a:prstGeom prst="rect">
            <a:avLst/>
          </a:prstGeom>
          <a:noFill/>
        </p:spPr>
        <p:txBody>
          <a:bodyPr wrap="square">
            <a:spAutoFit/>
          </a:bodyPr>
          <a:lstStyle/>
          <a:p>
            <a:pPr>
              <a:lnSpc>
                <a:spcPct val="150000"/>
              </a:lnSpc>
            </a:pPr>
            <a:r>
              <a:rPr lang="zh-CN" altLang="en-US" sz="2000" b="1" dirty="0">
                <a:solidFill>
                  <a:srgbClr val="0070C0"/>
                </a:solidFill>
              </a:rPr>
              <a:t>介绍创新点</a:t>
            </a:r>
            <a:r>
              <a:rPr lang="zh-CN" altLang="en-US" sz="2000" dirty="0"/>
              <a:t>，可以表明研究的创新价值。</a:t>
            </a:r>
          </a:p>
        </p:txBody>
      </p:sp>
      <p:sp>
        <p:nvSpPr>
          <p:cNvPr id="13" name="文本框 12">
            <a:extLst>
              <a:ext uri="{FF2B5EF4-FFF2-40B4-BE49-F238E27FC236}">
                <a16:creationId xmlns:a16="http://schemas.microsoft.com/office/drawing/2014/main" id="{F05E8E44-8AE9-A0B6-4944-54283868F4FC}"/>
              </a:ext>
            </a:extLst>
          </p:cNvPr>
          <p:cNvSpPr txBox="1"/>
          <p:nvPr/>
        </p:nvSpPr>
        <p:spPr>
          <a:xfrm>
            <a:off x="7712280" y="2353348"/>
            <a:ext cx="4085582" cy="960776"/>
          </a:xfrm>
          <a:prstGeom prst="rect">
            <a:avLst/>
          </a:prstGeom>
          <a:noFill/>
        </p:spPr>
        <p:txBody>
          <a:bodyPr wrap="square">
            <a:spAutoFit/>
          </a:bodyPr>
          <a:lstStyle/>
          <a:p>
            <a:pPr>
              <a:lnSpc>
                <a:spcPct val="150000"/>
              </a:lnSpc>
            </a:pPr>
            <a:r>
              <a:rPr lang="zh-CN" altLang="en-US" sz="2000" b="1" dirty="0">
                <a:solidFill>
                  <a:srgbClr val="0070C0"/>
                </a:solidFill>
              </a:rPr>
              <a:t>介绍难点</a:t>
            </a:r>
            <a:r>
              <a:rPr lang="zh-CN" altLang="en-US" sz="2000" dirty="0"/>
              <a:t>则可以体现写作者的付出与努力。</a:t>
            </a:r>
            <a:endParaRPr lang="en-US" altLang="zh-CN" sz="2000" dirty="0"/>
          </a:p>
        </p:txBody>
      </p:sp>
    </p:spTree>
    <p:extLst>
      <p:ext uri="{BB962C8B-B14F-4D97-AF65-F5344CB8AC3E}">
        <p14:creationId xmlns:p14="http://schemas.microsoft.com/office/powerpoint/2010/main" val="84451955"/>
      </p:ext>
    </p:extLst>
  </p:cSld>
  <p:clrMapOvr>
    <a:masterClrMapping/>
  </p:clrMapOvr>
  <p:transition spd="slow">
    <p:push dir="u"/>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25">
            <a:extLst>
              <a:ext uri="{FF2B5EF4-FFF2-40B4-BE49-F238E27FC236}">
                <a16:creationId xmlns:a16="http://schemas.microsoft.com/office/drawing/2014/main" id="{61121523-592F-6572-CDF2-087C76A27728}"/>
              </a:ext>
            </a:extLst>
          </p:cNvPr>
          <p:cNvSpPr txBox="1">
            <a:spLocks/>
          </p:cNvSpPr>
          <p:nvPr/>
        </p:nvSpPr>
        <p:spPr>
          <a:xfrm>
            <a:off x="790750" y="249120"/>
            <a:ext cx="9825567" cy="610024"/>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zh-CN" altLang="en-US" dirty="0">
                <a:solidFill>
                  <a:schemeClr val="bg2">
                    <a:lumMod val="25000"/>
                  </a:schemeClr>
                </a:solidFill>
                <a:latin typeface="+mn-ea"/>
                <a:ea typeface="+mn-ea"/>
              </a:rPr>
              <a:t>学术在线</a:t>
            </a:r>
            <a:r>
              <a:rPr lang="en-US" altLang="zh-CN" dirty="0">
                <a:solidFill>
                  <a:schemeClr val="bg2">
                    <a:lumMod val="25000"/>
                  </a:schemeClr>
                </a:solidFill>
                <a:latin typeface="+mn-ea"/>
                <a:ea typeface="+mn-ea"/>
              </a:rPr>
              <a:t>——</a:t>
            </a:r>
            <a:r>
              <a:rPr lang="zh-CN" altLang="en-US" dirty="0">
                <a:solidFill>
                  <a:schemeClr val="bg2">
                    <a:lumMod val="25000"/>
                  </a:schemeClr>
                </a:solidFill>
                <a:latin typeface="+mn-ea"/>
                <a:ea typeface="+mn-ea"/>
              </a:rPr>
              <a:t>在“</a:t>
            </a:r>
            <a:r>
              <a:rPr lang="en-US" altLang="zh-CN" dirty="0">
                <a:solidFill>
                  <a:schemeClr val="bg2">
                    <a:lumMod val="25000"/>
                  </a:schemeClr>
                </a:solidFill>
                <a:latin typeface="+mn-ea"/>
                <a:ea typeface="+mn-ea"/>
              </a:rPr>
              <a:t>985”</a:t>
            </a:r>
            <a:r>
              <a:rPr lang="zh-CN" altLang="en-US" dirty="0">
                <a:solidFill>
                  <a:schemeClr val="bg2">
                    <a:lumMod val="25000"/>
                  </a:schemeClr>
                </a:solidFill>
                <a:latin typeface="+mn-ea"/>
                <a:ea typeface="+mn-ea"/>
              </a:rPr>
              <a:t>大学养鱼，也心系中国蓝色粮仓</a:t>
            </a:r>
          </a:p>
        </p:txBody>
      </p:sp>
      <p:sp>
        <p:nvSpPr>
          <p:cNvPr id="2" name="矩形 1">
            <a:extLst>
              <a:ext uri="{FF2B5EF4-FFF2-40B4-BE49-F238E27FC236}">
                <a16:creationId xmlns:a16="http://schemas.microsoft.com/office/drawing/2014/main" id="{FC9B149B-B35B-7AAF-CFF4-E26C088FC07D}"/>
              </a:ext>
            </a:extLst>
          </p:cNvPr>
          <p:cNvSpPr/>
          <p:nvPr/>
        </p:nvSpPr>
        <p:spPr>
          <a:xfrm>
            <a:off x="362768" y="953605"/>
            <a:ext cx="11466463" cy="5655275"/>
          </a:xfrm>
          <a:prstGeom prst="rect">
            <a:avLst/>
          </a:prstGeom>
          <a:ln>
            <a:prstDash val="lgDashDotDot"/>
          </a:ln>
        </p:spPr>
        <p:style>
          <a:lnRef idx="2">
            <a:schemeClr val="accent1"/>
          </a:lnRef>
          <a:fillRef idx="1">
            <a:schemeClr val="lt1"/>
          </a:fillRef>
          <a:effectRef idx="0">
            <a:schemeClr val="accent1"/>
          </a:effectRef>
          <a:fontRef idx="minor">
            <a:schemeClr val="dk1"/>
          </a:fontRef>
        </p:style>
        <p:txBody>
          <a:bodyPr rtlCol="0" anchor="ctr"/>
          <a:lstStyle/>
          <a:p>
            <a:pPr algn="ctr"/>
            <a:endParaRPr lang="zh-CN" altLang="en-US"/>
          </a:p>
        </p:txBody>
      </p:sp>
      <p:sp>
        <p:nvSpPr>
          <p:cNvPr id="5" name="文本框 4">
            <a:extLst>
              <a:ext uri="{FF2B5EF4-FFF2-40B4-BE49-F238E27FC236}">
                <a16:creationId xmlns:a16="http://schemas.microsoft.com/office/drawing/2014/main" id="{596A4838-3865-0040-840F-53704C461AF1}"/>
              </a:ext>
            </a:extLst>
          </p:cNvPr>
          <p:cNvSpPr txBox="1"/>
          <p:nvPr/>
        </p:nvSpPr>
        <p:spPr>
          <a:xfrm>
            <a:off x="3563007" y="1032862"/>
            <a:ext cx="8266224" cy="5444888"/>
          </a:xfrm>
          <a:prstGeom prst="rect">
            <a:avLst/>
          </a:prstGeom>
          <a:noFill/>
        </p:spPr>
        <p:txBody>
          <a:bodyPr wrap="square">
            <a:spAutoFit/>
          </a:bodyPr>
          <a:lstStyle/>
          <a:p>
            <a:pPr marL="128198" marR="212847" indent="176764" eaLnBrk="0">
              <a:lnSpc>
                <a:spcPct val="150000"/>
              </a:lnSpc>
            </a:pPr>
            <a:r>
              <a:rPr lang="zh-CN" altLang="en-US" spc="16" dirty="0">
                <a:solidFill>
                  <a:srgbClr val="2F2F2F">
                    <a:hueOff val="0"/>
                    <a:satOff val="0"/>
                    <a:lumOff val="0"/>
                    <a:alphaOff val="0"/>
                  </a:srgbClr>
                </a:solidFill>
                <a:latin typeface="微软雅黑"/>
                <a:ea typeface="微软雅黑"/>
              </a:rPr>
              <a:t>“真正把海鲜价格打下来的并不是带货主播，而是无数兢兢业业的科研工作者”</a:t>
            </a:r>
            <a:r>
              <a:rPr lang="en-US" altLang="zh-CN" spc="16" dirty="0">
                <a:solidFill>
                  <a:srgbClr val="2F2F2F">
                    <a:hueOff val="0"/>
                    <a:satOff val="0"/>
                    <a:lumOff val="0"/>
                    <a:alphaOff val="0"/>
                  </a:srgbClr>
                </a:solidFill>
                <a:latin typeface="微软雅黑"/>
                <a:ea typeface="微软雅黑"/>
              </a:rPr>
              <a:t>——</a:t>
            </a:r>
            <a:r>
              <a:rPr lang="zh-CN" altLang="en-US" spc="16" dirty="0">
                <a:solidFill>
                  <a:srgbClr val="2F2F2F">
                    <a:hueOff val="0"/>
                    <a:satOff val="0"/>
                    <a:lumOff val="0"/>
                    <a:alphaOff val="0"/>
                  </a:srgbClr>
                </a:solidFill>
                <a:latin typeface="微软雅黑"/>
                <a:ea typeface="微软雅黑"/>
              </a:rPr>
              <a:t>这是中国海洋大学水产养殖专业硕士研究生张宜良的“名言”。</a:t>
            </a:r>
          </a:p>
          <a:p>
            <a:pPr marL="128198" marR="212847" indent="176764" algn="just" eaLnBrk="0">
              <a:lnSpc>
                <a:spcPct val="150000"/>
              </a:lnSpc>
            </a:pPr>
            <a:r>
              <a:rPr lang="zh-CN" altLang="en-US" spc="16" dirty="0">
                <a:solidFill>
                  <a:srgbClr val="2F2F2F">
                    <a:hueOff val="0"/>
                    <a:satOff val="0"/>
                    <a:lumOff val="0"/>
                    <a:alphaOff val="0"/>
                  </a:srgbClr>
                </a:solidFill>
                <a:latin typeface="微软雅黑"/>
                <a:ea typeface="微软雅黑"/>
              </a:rPr>
              <a:t>张宜良做过一个视频，揭晓了中国扇贝从</a:t>
            </a:r>
            <a:r>
              <a:rPr lang="en-US" altLang="zh-CN" spc="16" dirty="0">
                <a:solidFill>
                  <a:srgbClr val="2F2F2F">
                    <a:hueOff val="0"/>
                    <a:satOff val="0"/>
                    <a:lumOff val="0"/>
                    <a:alphaOff val="0"/>
                  </a:srgbClr>
                </a:solidFill>
                <a:latin typeface="微软雅黑"/>
                <a:ea typeface="微软雅黑"/>
              </a:rPr>
              <a:t>20</a:t>
            </a:r>
            <a:r>
              <a:rPr lang="zh-CN" altLang="en-US" spc="16" dirty="0">
                <a:solidFill>
                  <a:srgbClr val="2F2F2F">
                    <a:hueOff val="0"/>
                    <a:satOff val="0"/>
                    <a:lumOff val="0"/>
                    <a:alphaOff val="0"/>
                  </a:srgbClr>
                </a:solidFill>
                <a:latin typeface="微软雅黑"/>
                <a:ea typeface="微软雅黑"/>
              </a:rPr>
              <a:t>世纪</a:t>
            </a:r>
            <a:r>
              <a:rPr lang="en-US" altLang="zh-CN" spc="16" dirty="0">
                <a:solidFill>
                  <a:srgbClr val="2F2F2F">
                    <a:hueOff val="0"/>
                    <a:satOff val="0"/>
                    <a:lumOff val="0"/>
                    <a:alphaOff val="0"/>
                  </a:srgbClr>
                </a:solidFill>
                <a:latin typeface="微软雅黑"/>
                <a:ea typeface="微软雅黑"/>
              </a:rPr>
              <a:t>60</a:t>
            </a:r>
            <a:r>
              <a:rPr lang="zh-CN" altLang="en-US" spc="16" dirty="0">
                <a:solidFill>
                  <a:srgbClr val="2F2F2F">
                    <a:hueOff val="0"/>
                    <a:satOff val="0"/>
                    <a:lumOff val="0"/>
                    <a:alphaOff val="0"/>
                  </a:srgbClr>
                </a:solidFill>
                <a:latin typeface="微软雅黑"/>
                <a:ea typeface="微软雅黑"/>
              </a:rPr>
              <a:t>年代年产</a:t>
            </a:r>
            <a:r>
              <a:rPr lang="en-US" altLang="zh-CN" spc="16" dirty="0">
                <a:solidFill>
                  <a:srgbClr val="2F2F2F">
                    <a:hueOff val="0"/>
                    <a:satOff val="0"/>
                    <a:lumOff val="0"/>
                    <a:alphaOff val="0"/>
                  </a:srgbClr>
                </a:solidFill>
                <a:latin typeface="微软雅黑"/>
                <a:ea typeface="微软雅黑"/>
              </a:rPr>
              <a:t>20</a:t>
            </a:r>
            <a:r>
              <a:rPr lang="zh-CN" altLang="en-US" spc="16" dirty="0">
                <a:solidFill>
                  <a:srgbClr val="2F2F2F">
                    <a:hueOff val="0"/>
                    <a:satOff val="0"/>
                    <a:lumOff val="0"/>
                    <a:alphaOff val="0"/>
                  </a:srgbClr>
                </a:solidFill>
                <a:latin typeface="微软雅黑"/>
                <a:ea typeface="微软雅黑"/>
              </a:rPr>
              <a:t>吨增长为今日年产</a:t>
            </a:r>
            <a:r>
              <a:rPr lang="en-US" altLang="zh-CN" spc="16" dirty="0">
                <a:solidFill>
                  <a:srgbClr val="2F2F2F">
                    <a:hueOff val="0"/>
                    <a:satOff val="0"/>
                    <a:lumOff val="0"/>
                    <a:alphaOff val="0"/>
                  </a:srgbClr>
                </a:solidFill>
                <a:latin typeface="微软雅黑"/>
                <a:ea typeface="微软雅黑"/>
              </a:rPr>
              <a:t>200</a:t>
            </a:r>
            <a:r>
              <a:rPr lang="zh-CN" altLang="en-US" spc="16" dirty="0">
                <a:solidFill>
                  <a:srgbClr val="2F2F2F">
                    <a:hueOff val="0"/>
                    <a:satOff val="0"/>
                    <a:lumOff val="0"/>
                    <a:alphaOff val="0"/>
                  </a:srgbClr>
                </a:solidFill>
                <a:latin typeface="微软雅黑"/>
                <a:ea typeface="微软雅黑"/>
              </a:rPr>
              <a:t>万吨的秘密。这条科普短视频让水产养殖这个冷门专业“出圈”，获得了全网</a:t>
            </a:r>
            <a:r>
              <a:rPr lang="en-US" altLang="zh-CN" spc="16" dirty="0">
                <a:solidFill>
                  <a:srgbClr val="2F2F2F">
                    <a:hueOff val="0"/>
                    <a:satOff val="0"/>
                    <a:lumOff val="0"/>
                    <a:alphaOff val="0"/>
                  </a:srgbClr>
                </a:solidFill>
                <a:latin typeface="微软雅黑"/>
                <a:ea typeface="微软雅黑"/>
              </a:rPr>
              <a:t>200</a:t>
            </a:r>
            <a:r>
              <a:rPr lang="zh-CN" altLang="en-US" spc="16" dirty="0">
                <a:solidFill>
                  <a:srgbClr val="2F2F2F">
                    <a:hueOff val="0"/>
                    <a:satOff val="0"/>
                    <a:lumOff val="0"/>
                    <a:alphaOff val="0"/>
                  </a:srgbClr>
                </a:solidFill>
                <a:latin typeface="微软雅黑"/>
                <a:ea typeface="微软雅黑"/>
              </a:rPr>
              <a:t>万播放量。张宜良的家乡是辽宁本溪，与海不沾边，但他从小向往海洋，是一个到了海边会激动得蹦起来的孩子。大学考入中国海洋大学，最初学的是生物科学，在一次偶然的旁听中，被水产养殖深深吸引，索性在本科期间把相关课程都学了一遍；到了硕士研究生阶段选择专业时，果断投入“养鱼”的行列。张宜良在网上分享自己“</a:t>
            </a:r>
            <a:r>
              <a:rPr lang="zh-CN" altLang="en-US" b="1" u="sng" spc="16" dirty="0">
                <a:solidFill>
                  <a:srgbClr val="0070C0"/>
                </a:solidFill>
                <a:latin typeface="微软雅黑"/>
                <a:ea typeface="微软雅黑"/>
              </a:rPr>
              <a:t>养不出母鱼就没法毕业”的科研经历</a:t>
            </a:r>
            <a:r>
              <a:rPr lang="zh-CN" altLang="en-US" spc="16" dirty="0">
                <a:solidFill>
                  <a:srgbClr val="2F2F2F">
                    <a:hueOff val="0"/>
                    <a:satOff val="0"/>
                    <a:lumOff val="0"/>
                    <a:alphaOff val="0"/>
                  </a:srgbClr>
                </a:solidFill>
                <a:latin typeface="微软雅黑"/>
                <a:ea typeface="微软雅黑"/>
              </a:rPr>
              <a:t>，很多好奇网友纷纷来问这是怎么回事。张宜良在尝试解释的时候，自然而然带出了生物化学等理论知识，这成为他的科普雏形。“我希望网友在看了我的视频之后能收获有深度内容价值的东西，于是又陆续把实验室内的前沿研究成果，用通俗易懂的语言讲了出来。”</a:t>
            </a:r>
          </a:p>
        </p:txBody>
      </p:sp>
      <p:pic>
        <p:nvPicPr>
          <p:cNvPr id="2050" name="Picture 2" descr="别人写论文他养鱼！985硕士养出母鱼才能毕业|论文|毕业_新浪新闻">
            <a:extLst>
              <a:ext uri="{FF2B5EF4-FFF2-40B4-BE49-F238E27FC236}">
                <a16:creationId xmlns:a16="http://schemas.microsoft.com/office/drawing/2014/main" id="{C6EC77DF-9D2A-CA7F-0B88-776714BB074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8183" y="1166647"/>
            <a:ext cx="2856705" cy="50764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87400751"/>
      </p:ext>
    </p:extLst>
  </p:cSld>
  <p:clrMapOvr>
    <a:masterClrMapping/>
  </p:clrMapOvr>
  <p:transition spd="slow">
    <p:push dir="u"/>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25">
            <a:extLst>
              <a:ext uri="{FF2B5EF4-FFF2-40B4-BE49-F238E27FC236}">
                <a16:creationId xmlns:a16="http://schemas.microsoft.com/office/drawing/2014/main" id="{61121523-592F-6572-CDF2-087C76A27728}"/>
              </a:ext>
            </a:extLst>
          </p:cNvPr>
          <p:cNvSpPr txBox="1">
            <a:spLocks/>
          </p:cNvSpPr>
          <p:nvPr/>
        </p:nvSpPr>
        <p:spPr>
          <a:xfrm>
            <a:off x="790750" y="249120"/>
            <a:ext cx="9825567" cy="610024"/>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zh-CN" altLang="en-US" dirty="0">
                <a:solidFill>
                  <a:schemeClr val="bg2">
                    <a:lumMod val="25000"/>
                  </a:schemeClr>
                </a:solidFill>
                <a:latin typeface="+mn-ea"/>
                <a:ea typeface="+mn-ea"/>
              </a:rPr>
              <a:t>学术在线</a:t>
            </a:r>
            <a:r>
              <a:rPr lang="en-US" altLang="zh-CN" dirty="0">
                <a:solidFill>
                  <a:schemeClr val="bg2">
                    <a:lumMod val="25000"/>
                  </a:schemeClr>
                </a:solidFill>
                <a:latin typeface="+mn-ea"/>
                <a:ea typeface="+mn-ea"/>
              </a:rPr>
              <a:t>——</a:t>
            </a:r>
            <a:r>
              <a:rPr lang="zh-CN" altLang="en-US" dirty="0">
                <a:solidFill>
                  <a:schemeClr val="bg2">
                    <a:lumMod val="25000"/>
                  </a:schemeClr>
                </a:solidFill>
                <a:latin typeface="+mn-ea"/>
                <a:ea typeface="+mn-ea"/>
              </a:rPr>
              <a:t>在“</a:t>
            </a:r>
            <a:r>
              <a:rPr lang="en-US" altLang="zh-CN" dirty="0">
                <a:solidFill>
                  <a:schemeClr val="bg2">
                    <a:lumMod val="25000"/>
                  </a:schemeClr>
                </a:solidFill>
                <a:latin typeface="+mn-ea"/>
                <a:ea typeface="+mn-ea"/>
              </a:rPr>
              <a:t>985”</a:t>
            </a:r>
            <a:r>
              <a:rPr lang="zh-CN" altLang="en-US" dirty="0">
                <a:solidFill>
                  <a:schemeClr val="bg2">
                    <a:lumMod val="25000"/>
                  </a:schemeClr>
                </a:solidFill>
                <a:latin typeface="+mn-ea"/>
                <a:ea typeface="+mn-ea"/>
              </a:rPr>
              <a:t>大学养鱼，也心系中国蓝色粮仓</a:t>
            </a:r>
          </a:p>
        </p:txBody>
      </p:sp>
      <p:sp>
        <p:nvSpPr>
          <p:cNvPr id="2" name="矩形 1">
            <a:extLst>
              <a:ext uri="{FF2B5EF4-FFF2-40B4-BE49-F238E27FC236}">
                <a16:creationId xmlns:a16="http://schemas.microsoft.com/office/drawing/2014/main" id="{FC9B149B-B35B-7AAF-CFF4-E26C088FC07D}"/>
              </a:ext>
            </a:extLst>
          </p:cNvPr>
          <p:cNvSpPr/>
          <p:nvPr/>
        </p:nvSpPr>
        <p:spPr>
          <a:xfrm>
            <a:off x="362768" y="953605"/>
            <a:ext cx="11466463" cy="5655275"/>
          </a:xfrm>
          <a:prstGeom prst="rect">
            <a:avLst/>
          </a:prstGeom>
          <a:ln>
            <a:prstDash val="lgDashDotDot"/>
          </a:ln>
        </p:spPr>
        <p:style>
          <a:lnRef idx="2">
            <a:schemeClr val="accent1"/>
          </a:lnRef>
          <a:fillRef idx="1">
            <a:schemeClr val="lt1"/>
          </a:fillRef>
          <a:effectRef idx="0">
            <a:schemeClr val="accent1"/>
          </a:effectRef>
          <a:fontRef idx="minor">
            <a:schemeClr val="dk1"/>
          </a:fontRef>
        </p:style>
        <p:txBody>
          <a:bodyPr rtlCol="0" anchor="ctr"/>
          <a:lstStyle/>
          <a:p>
            <a:pPr algn="ctr"/>
            <a:endParaRPr lang="zh-CN" altLang="en-US"/>
          </a:p>
        </p:txBody>
      </p:sp>
      <p:sp>
        <p:nvSpPr>
          <p:cNvPr id="5" name="文本框 4">
            <a:extLst>
              <a:ext uri="{FF2B5EF4-FFF2-40B4-BE49-F238E27FC236}">
                <a16:creationId xmlns:a16="http://schemas.microsoft.com/office/drawing/2014/main" id="{596A4838-3865-0040-840F-53704C461AF1}"/>
              </a:ext>
            </a:extLst>
          </p:cNvPr>
          <p:cNvSpPr txBox="1"/>
          <p:nvPr/>
        </p:nvSpPr>
        <p:spPr>
          <a:xfrm>
            <a:off x="381467" y="1032862"/>
            <a:ext cx="11447764" cy="2951898"/>
          </a:xfrm>
          <a:prstGeom prst="rect">
            <a:avLst/>
          </a:prstGeom>
          <a:noFill/>
        </p:spPr>
        <p:txBody>
          <a:bodyPr wrap="square">
            <a:spAutoFit/>
          </a:bodyPr>
          <a:lstStyle/>
          <a:p>
            <a:pPr marL="128198" marR="212847" indent="176764" eaLnBrk="0">
              <a:lnSpc>
                <a:spcPct val="150000"/>
              </a:lnSpc>
            </a:pPr>
            <a:r>
              <a:rPr lang="zh-CN" altLang="en-US" spc="16" dirty="0">
                <a:solidFill>
                  <a:srgbClr val="2F2F2F">
                    <a:hueOff val="0"/>
                    <a:satOff val="0"/>
                    <a:lumOff val="0"/>
                    <a:alphaOff val="0"/>
                  </a:srgbClr>
                </a:solidFill>
                <a:latin typeface="微软雅黑"/>
                <a:ea typeface="微软雅黑"/>
              </a:rPr>
              <a:t>“我初学的想法和大多数人一样，认为水产养殖就是‘养鱼’，但学了之后发现，现在的研究已经朝着精细、微观的方向发展。”张宜良说。比如，曾经的养殖是宏观层面</a:t>
            </a:r>
            <a:r>
              <a:rPr lang="en-US" altLang="zh-CN" spc="16" dirty="0">
                <a:solidFill>
                  <a:srgbClr val="2F2F2F">
                    <a:hueOff val="0"/>
                    <a:satOff val="0"/>
                    <a:lumOff val="0"/>
                    <a:alphaOff val="0"/>
                  </a:srgbClr>
                </a:solidFill>
                <a:latin typeface="微软雅黑"/>
                <a:ea typeface="微软雅黑"/>
              </a:rPr>
              <a:t>——</a:t>
            </a:r>
            <a:r>
              <a:rPr lang="zh-CN" altLang="en-US" spc="16" dirty="0">
                <a:solidFill>
                  <a:srgbClr val="2F2F2F">
                    <a:hueOff val="0"/>
                    <a:satOff val="0"/>
                    <a:lumOff val="0"/>
                    <a:alphaOff val="0"/>
                  </a:srgbClr>
                </a:solidFill>
                <a:latin typeface="微软雅黑"/>
                <a:ea typeface="微软雅黑"/>
              </a:rPr>
              <a:t>鱼吃什么长得更大更快，而现在则是利用生命科学的技术在基因层面去研究</a:t>
            </a:r>
            <a:r>
              <a:rPr lang="en-US" altLang="zh-CN" spc="16" dirty="0">
                <a:solidFill>
                  <a:srgbClr val="2F2F2F">
                    <a:hueOff val="0"/>
                    <a:satOff val="0"/>
                    <a:lumOff val="0"/>
                    <a:alphaOff val="0"/>
                  </a:srgbClr>
                </a:solidFill>
                <a:latin typeface="微软雅黑"/>
                <a:ea typeface="微软雅黑"/>
              </a:rPr>
              <a:t>——</a:t>
            </a:r>
            <a:r>
              <a:rPr lang="zh-CN" altLang="en-US" spc="16" dirty="0">
                <a:solidFill>
                  <a:srgbClr val="2F2F2F">
                    <a:hueOff val="0"/>
                    <a:satOff val="0"/>
                    <a:lumOff val="0"/>
                    <a:alphaOff val="0"/>
                  </a:srgbClr>
                </a:solidFill>
                <a:latin typeface="微软雅黑"/>
                <a:ea typeface="微软雅黑"/>
              </a:rPr>
              <a:t>鱼这么吃为什么能长得更大更快。</a:t>
            </a:r>
          </a:p>
          <a:p>
            <a:pPr marL="128198" marR="212847" indent="176764" eaLnBrk="0">
              <a:lnSpc>
                <a:spcPct val="150000"/>
              </a:lnSpc>
            </a:pPr>
            <a:r>
              <a:rPr lang="zh-CN" altLang="en-US" spc="16" dirty="0">
                <a:solidFill>
                  <a:srgbClr val="2F2F2F">
                    <a:hueOff val="0"/>
                    <a:satOff val="0"/>
                    <a:lumOff val="0"/>
                    <a:alphaOff val="0"/>
                  </a:srgbClr>
                </a:solidFill>
                <a:latin typeface="微软雅黑"/>
                <a:ea typeface="微软雅黑"/>
              </a:rPr>
              <a:t>科普不易，但张宜良主攻“水产海鲜”，与普通人的生活息息相关。网上有个“能好怎”的梗，意思是，有人看到一些动植物等，第一反应是“能吃吗好吃吗怎么吃”。这与张宜良的研究领域简直“天造地设”。</a:t>
            </a:r>
            <a:endParaRPr lang="en-US" altLang="zh-CN" spc="16" dirty="0">
              <a:solidFill>
                <a:srgbClr val="2F2F2F">
                  <a:hueOff val="0"/>
                  <a:satOff val="0"/>
                  <a:lumOff val="0"/>
                  <a:alphaOff val="0"/>
                </a:srgbClr>
              </a:solidFill>
              <a:latin typeface="微软雅黑"/>
              <a:ea typeface="微软雅黑"/>
            </a:endParaRPr>
          </a:p>
          <a:p>
            <a:pPr marL="128198" marR="212847" indent="176764" eaLnBrk="0">
              <a:lnSpc>
                <a:spcPct val="150000"/>
              </a:lnSpc>
            </a:pPr>
            <a:r>
              <a:rPr lang="zh-CN" altLang="en-US" spc="16" dirty="0">
                <a:solidFill>
                  <a:srgbClr val="2F2F2F">
                    <a:hueOff val="0"/>
                    <a:satOff val="0"/>
                    <a:lumOff val="0"/>
                    <a:alphaOff val="0"/>
                  </a:srgbClr>
                </a:solidFill>
                <a:latin typeface="微软雅黑"/>
                <a:ea typeface="微软雅黑"/>
              </a:rPr>
              <a:t>“水产养殖是一个农学学科。我们搞的一切研究，包括育种、养殖、加工等所有上下游产业，根本目的就是满足‘能好怎’。大家提出的要求和想法，也是一代代水产人前进的动力和方向。”张宜良说。</a:t>
            </a:r>
          </a:p>
        </p:txBody>
      </p:sp>
      <p:sp>
        <p:nvSpPr>
          <p:cNvPr id="6" name="文本框 5">
            <a:extLst>
              <a:ext uri="{FF2B5EF4-FFF2-40B4-BE49-F238E27FC236}">
                <a16:creationId xmlns:a16="http://schemas.microsoft.com/office/drawing/2014/main" id="{C0B36573-7D13-AFE4-31ED-8B8374BAAA89}"/>
              </a:ext>
            </a:extLst>
          </p:cNvPr>
          <p:cNvSpPr txBox="1"/>
          <p:nvPr/>
        </p:nvSpPr>
        <p:spPr>
          <a:xfrm>
            <a:off x="525517" y="3933690"/>
            <a:ext cx="9109746" cy="2536400"/>
          </a:xfrm>
          <a:prstGeom prst="rect">
            <a:avLst/>
          </a:prstGeom>
          <a:noFill/>
        </p:spPr>
        <p:txBody>
          <a:bodyPr wrap="square">
            <a:spAutoFit/>
          </a:bodyPr>
          <a:lstStyle/>
          <a:p>
            <a:pPr marL="128198" marR="212847" indent="176764" algn="just" eaLnBrk="0">
              <a:lnSpc>
                <a:spcPct val="150000"/>
              </a:lnSpc>
            </a:pPr>
            <a:r>
              <a:rPr lang="en-US" altLang="zh-CN" spc="16" dirty="0">
                <a:solidFill>
                  <a:srgbClr val="2F2F2F">
                    <a:hueOff val="0"/>
                    <a:satOff val="0"/>
                    <a:lumOff val="0"/>
                    <a:alphaOff val="0"/>
                  </a:srgbClr>
                </a:solidFill>
                <a:latin typeface="微软雅黑"/>
                <a:ea typeface="微软雅黑"/>
              </a:rPr>
              <a:t>2024</a:t>
            </a:r>
            <a:r>
              <a:rPr lang="zh-CN" altLang="en-US" spc="16" dirty="0">
                <a:solidFill>
                  <a:srgbClr val="2F2F2F">
                    <a:hueOff val="0"/>
                    <a:satOff val="0"/>
                    <a:lumOff val="0"/>
                    <a:alphaOff val="0"/>
                  </a:srgbClr>
                </a:solidFill>
                <a:latin typeface="微软雅黑"/>
                <a:ea typeface="微软雅黑"/>
              </a:rPr>
              <a:t>年</a:t>
            </a:r>
            <a:r>
              <a:rPr lang="en-US" altLang="zh-CN" spc="16" dirty="0">
                <a:solidFill>
                  <a:srgbClr val="2F2F2F">
                    <a:hueOff val="0"/>
                    <a:satOff val="0"/>
                    <a:lumOff val="0"/>
                    <a:alphaOff val="0"/>
                  </a:srgbClr>
                </a:solidFill>
                <a:latin typeface="微软雅黑"/>
                <a:ea typeface="微软雅黑"/>
              </a:rPr>
              <a:t>6</a:t>
            </a:r>
            <a:r>
              <a:rPr lang="zh-CN" altLang="en-US" spc="16" dirty="0">
                <a:solidFill>
                  <a:srgbClr val="2F2F2F">
                    <a:hueOff val="0"/>
                    <a:satOff val="0"/>
                    <a:lumOff val="0"/>
                    <a:alphaOff val="0"/>
                  </a:srgbClr>
                </a:solidFill>
                <a:latin typeface="微软雅黑"/>
                <a:ea typeface="微软雅黑"/>
              </a:rPr>
              <a:t>月</a:t>
            </a:r>
            <a:r>
              <a:rPr lang="en-US" altLang="zh-CN" spc="16" dirty="0">
                <a:solidFill>
                  <a:srgbClr val="2F2F2F">
                    <a:hueOff val="0"/>
                    <a:satOff val="0"/>
                    <a:lumOff val="0"/>
                    <a:alphaOff val="0"/>
                  </a:srgbClr>
                </a:solidFill>
                <a:latin typeface="微软雅黑"/>
                <a:ea typeface="微软雅黑"/>
              </a:rPr>
              <a:t>8</a:t>
            </a:r>
            <a:r>
              <a:rPr lang="zh-CN" altLang="en-US" spc="16" dirty="0">
                <a:solidFill>
                  <a:srgbClr val="2F2F2F">
                    <a:hueOff val="0"/>
                    <a:satOff val="0"/>
                    <a:lumOff val="0"/>
                    <a:alphaOff val="0"/>
                  </a:srgbClr>
                </a:solidFill>
                <a:latin typeface="微软雅黑"/>
                <a:ea typeface="微软雅黑"/>
              </a:rPr>
              <a:t>日是世界海洋日暨全国海洋宣传日，在当天播出的第十四届全国海洋知识竞赛大学生组总决赛上，与张宜良一同来到比赛现场的，还有各行各业的年轻人，不同职业不同背景，相同的是都在海上“乘风破浪”。全国海洋知识竞赛诞生于</a:t>
            </a:r>
            <a:r>
              <a:rPr lang="en-US" altLang="zh-CN" spc="16" dirty="0">
                <a:solidFill>
                  <a:srgbClr val="2F2F2F">
                    <a:hueOff val="0"/>
                    <a:satOff val="0"/>
                    <a:lumOff val="0"/>
                    <a:alphaOff val="0"/>
                  </a:srgbClr>
                </a:solidFill>
                <a:latin typeface="微软雅黑"/>
                <a:ea typeface="微软雅黑"/>
              </a:rPr>
              <a:t>2008</a:t>
            </a:r>
            <a:r>
              <a:rPr lang="zh-CN" altLang="en-US" spc="16" dirty="0">
                <a:solidFill>
                  <a:srgbClr val="2F2F2F">
                    <a:hueOff val="0"/>
                    <a:satOff val="0"/>
                    <a:lumOff val="0"/>
                    <a:alphaOff val="0"/>
                  </a:srgbClr>
                </a:solidFill>
                <a:latin typeface="微软雅黑"/>
                <a:ea typeface="微软雅黑"/>
              </a:rPr>
              <a:t>年，有</a:t>
            </a:r>
            <a:r>
              <a:rPr lang="en-US" altLang="zh-CN" spc="16" dirty="0">
                <a:solidFill>
                  <a:srgbClr val="2F2F2F">
                    <a:hueOff val="0"/>
                    <a:satOff val="0"/>
                    <a:lumOff val="0"/>
                    <a:alphaOff val="0"/>
                  </a:srgbClr>
                </a:solidFill>
                <a:latin typeface="微软雅黑"/>
                <a:ea typeface="微软雅黑"/>
              </a:rPr>
              <a:t>200</a:t>
            </a:r>
            <a:r>
              <a:rPr lang="zh-CN" altLang="en-US" spc="16" dirty="0">
                <a:solidFill>
                  <a:srgbClr val="2F2F2F">
                    <a:hueOff val="0"/>
                    <a:satOff val="0"/>
                    <a:lumOff val="0"/>
                    <a:alphaOff val="0"/>
                  </a:srgbClr>
                </a:solidFill>
                <a:latin typeface="微软雅黑"/>
                <a:ea typeface="微软雅黑"/>
              </a:rPr>
              <a:t>多所高校的大学生参与本届竞赛，广东、江苏、浙江等沿海省份的大学生尤为热情。竞赛只是形式，展示与普及我国的海洋事业才是初衷。大赛在保证科学性的前提下注重趣味和人文表达。</a:t>
            </a:r>
          </a:p>
        </p:txBody>
      </p:sp>
      <p:pic>
        <p:nvPicPr>
          <p:cNvPr id="7" name="Picture 2" descr="世界海洋日|平面|海报|YS0115 - 原创作品 - 站酷 (ZCOOL)">
            <a:extLst>
              <a:ext uri="{FF2B5EF4-FFF2-40B4-BE49-F238E27FC236}">
                <a16:creationId xmlns:a16="http://schemas.microsoft.com/office/drawing/2014/main" id="{290AB067-A990-6AE6-2CDD-614E85783A7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635263" y="3984760"/>
            <a:ext cx="2031220" cy="28732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4756468"/>
      </p:ext>
    </p:extLst>
  </p:cSld>
  <p:clrMapOvr>
    <a:masterClrMapping/>
  </p:clrMapOvr>
  <p:transition spd="slow">
    <p:push dir="u"/>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25">
            <a:extLst>
              <a:ext uri="{FF2B5EF4-FFF2-40B4-BE49-F238E27FC236}">
                <a16:creationId xmlns:a16="http://schemas.microsoft.com/office/drawing/2014/main" id="{61121523-592F-6572-CDF2-087C76A27728}"/>
              </a:ext>
            </a:extLst>
          </p:cNvPr>
          <p:cNvSpPr txBox="1">
            <a:spLocks/>
          </p:cNvSpPr>
          <p:nvPr/>
        </p:nvSpPr>
        <p:spPr>
          <a:xfrm>
            <a:off x="790750" y="249120"/>
            <a:ext cx="9825567" cy="610024"/>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zh-CN" altLang="en-US" dirty="0">
                <a:solidFill>
                  <a:schemeClr val="bg2">
                    <a:lumMod val="25000"/>
                  </a:schemeClr>
                </a:solidFill>
                <a:latin typeface="+mn-ea"/>
                <a:ea typeface="+mn-ea"/>
              </a:rPr>
              <a:t>学术在线</a:t>
            </a:r>
            <a:r>
              <a:rPr lang="en-US" altLang="zh-CN" dirty="0">
                <a:solidFill>
                  <a:schemeClr val="bg2">
                    <a:lumMod val="25000"/>
                  </a:schemeClr>
                </a:solidFill>
                <a:latin typeface="+mn-ea"/>
                <a:ea typeface="+mn-ea"/>
              </a:rPr>
              <a:t>——</a:t>
            </a:r>
            <a:r>
              <a:rPr lang="zh-CN" altLang="en-US" dirty="0">
                <a:solidFill>
                  <a:schemeClr val="bg2">
                    <a:lumMod val="25000"/>
                  </a:schemeClr>
                </a:solidFill>
                <a:latin typeface="+mn-ea"/>
                <a:ea typeface="+mn-ea"/>
              </a:rPr>
              <a:t>在“</a:t>
            </a:r>
            <a:r>
              <a:rPr lang="en-US" altLang="zh-CN" dirty="0">
                <a:solidFill>
                  <a:schemeClr val="bg2">
                    <a:lumMod val="25000"/>
                  </a:schemeClr>
                </a:solidFill>
                <a:latin typeface="+mn-ea"/>
                <a:ea typeface="+mn-ea"/>
              </a:rPr>
              <a:t>985”</a:t>
            </a:r>
            <a:r>
              <a:rPr lang="zh-CN" altLang="en-US" dirty="0">
                <a:solidFill>
                  <a:schemeClr val="bg2">
                    <a:lumMod val="25000"/>
                  </a:schemeClr>
                </a:solidFill>
                <a:latin typeface="+mn-ea"/>
                <a:ea typeface="+mn-ea"/>
              </a:rPr>
              <a:t>大学养鱼，也心系中国蓝色粮仓</a:t>
            </a:r>
          </a:p>
        </p:txBody>
      </p:sp>
      <p:sp>
        <p:nvSpPr>
          <p:cNvPr id="2" name="矩形 1">
            <a:extLst>
              <a:ext uri="{FF2B5EF4-FFF2-40B4-BE49-F238E27FC236}">
                <a16:creationId xmlns:a16="http://schemas.microsoft.com/office/drawing/2014/main" id="{FC9B149B-B35B-7AAF-CFF4-E26C088FC07D}"/>
              </a:ext>
            </a:extLst>
          </p:cNvPr>
          <p:cNvSpPr/>
          <p:nvPr/>
        </p:nvSpPr>
        <p:spPr>
          <a:xfrm>
            <a:off x="362768" y="953605"/>
            <a:ext cx="11466463" cy="5655275"/>
          </a:xfrm>
          <a:prstGeom prst="rect">
            <a:avLst/>
          </a:prstGeom>
          <a:ln>
            <a:prstDash val="lgDashDotDot"/>
          </a:ln>
        </p:spPr>
        <p:style>
          <a:lnRef idx="2">
            <a:schemeClr val="accent1"/>
          </a:lnRef>
          <a:fillRef idx="1">
            <a:schemeClr val="lt1"/>
          </a:fillRef>
          <a:effectRef idx="0">
            <a:schemeClr val="accent1"/>
          </a:effectRef>
          <a:fontRef idx="minor">
            <a:schemeClr val="dk1"/>
          </a:fontRef>
        </p:style>
        <p:txBody>
          <a:bodyPr rtlCol="0" anchor="ctr"/>
          <a:lstStyle/>
          <a:p>
            <a:pPr algn="ctr"/>
            <a:endParaRPr lang="zh-CN" altLang="en-US"/>
          </a:p>
        </p:txBody>
      </p:sp>
      <p:sp>
        <p:nvSpPr>
          <p:cNvPr id="5" name="文本框 4">
            <a:extLst>
              <a:ext uri="{FF2B5EF4-FFF2-40B4-BE49-F238E27FC236}">
                <a16:creationId xmlns:a16="http://schemas.microsoft.com/office/drawing/2014/main" id="{596A4838-3865-0040-840F-53704C461AF1}"/>
              </a:ext>
            </a:extLst>
          </p:cNvPr>
          <p:cNvSpPr txBox="1"/>
          <p:nvPr/>
        </p:nvSpPr>
        <p:spPr>
          <a:xfrm>
            <a:off x="381467" y="1032862"/>
            <a:ext cx="11447764" cy="2536400"/>
          </a:xfrm>
          <a:prstGeom prst="rect">
            <a:avLst/>
          </a:prstGeom>
          <a:noFill/>
        </p:spPr>
        <p:txBody>
          <a:bodyPr wrap="square">
            <a:spAutoFit/>
          </a:bodyPr>
          <a:lstStyle/>
          <a:p>
            <a:pPr marL="128198" marR="212847" indent="176764" eaLnBrk="0">
              <a:lnSpc>
                <a:spcPct val="150000"/>
              </a:lnSpc>
            </a:pPr>
            <a:r>
              <a:rPr lang="zh-CN" altLang="en-US" spc="16" dirty="0">
                <a:solidFill>
                  <a:srgbClr val="2F2F2F">
                    <a:hueOff val="0"/>
                    <a:satOff val="0"/>
                    <a:lumOff val="0"/>
                    <a:alphaOff val="0"/>
                  </a:srgbClr>
                </a:solidFill>
                <a:latin typeface="微软雅黑"/>
                <a:ea typeface="微软雅黑"/>
              </a:rPr>
              <a:t>张宜良在现场展示了一个牡蛎（即生蚝）的新品种</a:t>
            </a:r>
            <a:r>
              <a:rPr lang="en-US" altLang="zh-CN" spc="16" dirty="0">
                <a:solidFill>
                  <a:srgbClr val="2F2F2F">
                    <a:hueOff val="0"/>
                    <a:satOff val="0"/>
                    <a:lumOff val="0"/>
                    <a:alphaOff val="0"/>
                  </a:srgbClr>
                </a:solidFill>
                <a:latin typeface="微软雅黑"/>
                <a:ea typeface="微软雅黑"/>
              </a:rPr>
              <a:t>——</a:t>
            </a:r>
            <a:r>
              <a:rPr lang="zh-CN" altLang="en-US" spc="16" dirty="0">
                <a:solidFill>
                  <a:srgbClr val="2F2F2F">
                    <a:hueOff val="0"/>
                    <a:satOff val="0"/>
                    <a:lumOff val="0"/>
                    <a:alphaOff val="0"/>
                  </a:srgbClr>
                </a:solidFill>
                <a:latin typeface="微软雅黑"/>
                <a:ea typeface="微软雅黑"/>
              </a:rPr>
              <a:t>彩色牡蛎。他介绍，其实中国自古以来就是一个牡蛎养殖大国，只是一直没有拿得出手的优质品种。中国海洋大学科研团队潜心攻关，不负众望，在</a:t>
            </a:r>
            <a:r>
              <a:rPr lang="en-US" altLang="zh-CN" spc="16" dirty="0">
                <a:solidFill>
                  <a:srgbClr val="2F2F2F">
                    <a:hueOff val="0"/>
                    <a:satOff val="0"/>
                    <a:lumOff val="0"/>
                    <a:alphaOff val="0"/>
                  </a:srgbClr>
                </a:solidFill>
                <a:latin typeface="微软雅黑"/>
                <a:ea typeface="微软雅黑"/>
              </a:rPr>
              <a:t>2017</a:t>
            </a:r>
            <a:r>
              <a:rPr lang="zh-CN" altLang="en-US" spc="16" dirty="0">
                <a:solidFill>
                  <a:srgbClr val="2F2F2F">
                    <a:hueOff val="0"/>
                    <a:satOff val="0"/>
                    <a:lumOff val="0"/>
                    <a:alphaOff val="0"/>
                  </a:srgbClr>
                </a:solidFill>
                <a:latin typeface="微软雅黑"/>
                <a:ea typeface="微软雅黑"/>
              </a:rPr>
              <a:t>年研究出了一种产量高、抗病能力强、颜值还高的牡蛎，“常见的牡蛎壳是灰色的，而这一款是金色的，后来又有了黑色、橙色等”。更重要的是，和扇贝一样，牡蛎的价格也成功地被打了下来。在知识竞赛现场，海底科学奠基人之一、中国工程院院士金翔龙说：“我的大半生都泡在海洋里。”在祖国蓝色的海洋中，有国之重器，也有人间烟火。“养鱼”虽是“冷门”专业，队伍也正在日益壮大。</a:t>
            </a:r>
          </a:p>
        </p:txBody>
      </p:sp>
      <p:sp>
        <p:nvSpPr>
          <p:cNvPr id="6" name="文本框 5">
            <a:extLst>
              <a:ext uri="{FF2B5EF4-FFF2-40B4-BE49-F238E27FC236}">
                <a16:creationId xmlns:a16="http://schemas.microsoft.com/office/drawing/2014/main" id="{E76268D9-1D84-6D67-AEAD-840DE6216705}"/>
              </a:ext>
            </a:extLst>
          </p:cNvPr>
          <p:cNvSpPr txBox="1"/>
          <p:nvPr/>
        </p:nvSpPr>
        <p:spPr>
          <a:xfrm>
            <a:off x="4913587" y="3926613"/>
            <a:ext cx="6963103" cy="2120902"/>
          </a:xfrm>
          <a:prstGeom prst="rect">
            <a:avLst/>
          </a:prstGeom>
          <a:noFill/>
        </p:spPr>
        <p:txBody>
          <a:bodyPr wrap="square">
            <a:spAutoFit/>
          </a:bodyPr>
          <a:lstStyle/>
          <a:p>
            <a:pPr marL="128198" marR="212847" indent="176764" eaLnBrk="0">
              <a:lnSpc>
                <a:spcPct val="150000"/>
              </a:lnSpc>
            </a:pPr>
            <a:r>
              <a:rPr lang="zh-CN" altLang="en-US" spc="16" dirty="0">
                <a:solidFill>
                  <a:srgbClr val="2F2F2F">
                    <a:hueOff val="0"/>
                    <a:satOff val="0"/>
                    <a:lumOff val="0"/>
                    <a:alphaOff val="0"/>
                  </a:srgbClr>
                </a:solidFill>
                <a:latin typeface="微软雅黑"/>
                <a:ea typeface="微软雅黑"/>
              </a:rPr>
              <a:t>科研的道路从无一帆风顺，“养不出母鱼”这样的意外与挑战随时可能发生。对此，张宜良心态良好：“从事水产养殖研究还是要做好吃苦准备，这是一个长期过程，关系着老百姓的饭碗，也关系着中国蓝色粮仓的建设。”</a:t>
            </a:r>
            <a:r>
              <a:rPr lang="en-US" altLang="zh-CN" spc="16" dirty="0">
                <a:solidFill>
                  <a:srgbClr val="2F2F2F">
                    <a:hueOff val="0"/>
                    <a:satOff val="0"/>
                    <a:lumOff val="0"/>
                    <a:alphaOff val="0"/>
                  </a:srgbClr>
                </a:solidFill>
                <a:latin typeface="微软雅黑"/>
                <a:ea typeface="微软雅黑"/>
              </a:rPr>
              <a:t>2024</a:t>
            </a:r>
            <a:r>
              <a:rPr lang="zh-CN" altLang="en-US" spc="16" dirty="0">
                <a:solidFill>
                  <a:srgbClr val="2F2F2F">
                    <a:hueOff val="0"/>
                    <a:satOff val="0"/>
                    <a:lumOff val="0"/>
                    <a:alphaOff val="0"/>
                  </a:srgbClr>
                </a:solidFill>
                <a:latin typeface="微软雅黑"/>
                <a:ea typeface="微软雅黑"/>
              </a:rPr>
              <a:t>年的毕业季，张宜良通过硕士论文答辩，他感谢恩师也不忘感谢“母鱼”。</a:t>
            </a:r>
          </a:p>
        </p:txBody>
      </p:sp>
      <p:pic>
        <p:nvPicPr>
          <p:cNvPr id="8194" name="Picture 2" descr="玉环成为国家级水产健康养殖和生态养殖示范区">
            <a:extLst>
              <a:ext uri="{FF2B5EF4-FFF2-40B4-BE49-F238E27FC236}">
                <a16:creationId xmlns:a16="http://schemas.microsoft.com/office/drawing/2014/main" id="{CE763A3E-1DD5-D01D-16D2-58CF0E6D11C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53812" y="3707305"/>
            <a:ext cx="3860077" cy="266893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14231557"/>
      </p:ext>
    </p:extLst>
  </p:cSld>
  <p:clrMapOvr>
    <a:masterClrMapping/>
  </p:clrMapOvr>
  <p:transition spd="slow">
    <p:push dir="u"/>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a:extLst>
              <a:ext uri="{FF2B5EF4-FFF2-40B4-BE49-F238E27FC236}">
                <a16:creationId xmlns:a16="http://schemas.microsoft.com/office/drawing/2014/main" id="{45373A81-834F-E19E-229B-CE608524A6E1}"/>
              </a:ext>
            </a:extLst>
          </p:cNvPr>
          <p:cNvSpPr>
            <a:spLocks noChangeArrowheads="1"/>
          </p:cNvSpPr>
          <p:nvPr/>
        </p:nvSpPr>
        <p:spPr bwMode="auto">
          <a:xfrm>
            <a:off x="152400" y="15240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2" name="文本框 11">
            <a:extLst>
              <a:ext uri="{FF2B5EF4-FFF2-40B4-BE49-F238E27FC236}">
                <a16:creationId xmlns:a16="http://schemas.microsoft.com/office/drawing/2014/main" id="{102CF96C-4DF0-4138-3694-C928C2C89B25}"/>
              </a:ext>
            </a:extLst>
          </p:cNvPr>
          <p:cNvSpPr txBox="1"/>
          <p:nvPr/>
        </p:nvSpPr>
        <p:spPr>
          <a:xfrm>
            <a:off x="613228" y="1186359"/>
            <a:ext cx="10965543" cy="2345770"/>
          </a:xfrm>
          <a:prstGeom prst="rect">
            <a:avLst/>
          </a:prstGeom>
          <a:noFill/>
        </p:spPr>
        <p:txBody>
          <a:bodyPr wrap="square">
            <a:spAutoFit/>
          </a:bodyPr>
          <a:lstStyle/>
          <a:p>
            <a:pPr>
              <a:lnSpc>
                <a:spcPct val="150000"/>
              </a:lnSpc>
            </a:pPr>
            <a:r>
              <a:rPr lang="zh-CN" altLang="en-US" sz="2000" dirty="0"/>
              <a:t>汇报完成后，</a:t>
            </a:r>
            <a:r>
              <a:rPr lang="zh-CN" altLang="en-US" sz="2000" b="1" u="sng" dirty="0">
                <a:solidFill>
                  <a:srgbClr val="0070C0"/>
                </a:solidFill>
              </a:rPr>
              <a:t>答辩教师一般会提出</a:t>
            </a:r>
            <a:r>
              <a:rPr lang="en-US" altLang="zh-CN" sz="2000" b="1" u="sng" dirty="0">
                <a:solidFill>
                  <a:srgbClr val="0070C0"/>
                </a:solidFill>
              </a:rPr>
              <a:t>3</a:t>
            </a:r>
            <a:r>
              <a:rPr lang="zh-CN" altLang="en-US" sz="2000" b="1" u="sng" dirty="0">
                <a:solidFill>
                  <a:srgbClr val="0070C0"/>
                </a:solidFill>
              </a:rPr>
              <a:t>～</a:t>
            </a:r>
            <a:r>
              <a:rPr lang="en-US" altLang="zh-CN" sz="2000" b="1" u="sng" dirty="0">
                <a:solidFill>
                  <a:srgbClr val="0070C0"/>
                </a:solidFill>
              </a:rPr>
              <a:t>5</a:t>
            </a:r>
            <a:r>
              <a:rPr lang="zh-CN" altLang="en-US" sz="2000" b="1" u="sng" dirty="0">
                <a:solidFill>
                  <a:srgbClr val="0070C0"/>
                </a:solidFill>
              </a:rPr>
              <a:t>个问题请答辩者回答</a:t>
            </a:r>
            <a:r>
              <a:rPr lang="zh-CN" altLang="en-US" sz="2000" dirty="0"/>
              <a:t>。通过提问，答辩教师可以深入了解答辩者对毕业论文（设计）内容的掌握程度，判断其真实性、原创性和学术价值，确保毕业论文（设计）的质量符合学术标准。同时，答辩过程是一个双向交流的机会，不仅可以加深答辩教师对毕业论文（设计）的理解，也为毕业论文（设计）写作者提供了与专家交流的平台，有助于写作者从不同角度审视自己的研究，促进学术观点的碰撞和融合。</a:t>
            </a:r>
            <a:endParaRPr lang="en-US" altLang="zh-CN" sz="2000" dirty="0"/>
          </a:p>
        </p:txBody>
      </p:sp>
      <p:sp>
        <p:nvSpPr>
          <p:cNvPr id="4" name="标题 125">
            <a:extLst>
              <a:ext uri="{FF2B5EF4-FFF2-40B4-BE49-F238E27FC236}">
                <a16:creationId xmlns:a16="http://schemas.microsoft.com/office/drawing/2014/main" id="{61121523-592F-6572-CDF2-087C76A27728}"/>
              </a:ext>
            </a:extLst>
          </p:cNvPr>
          <p:cNvSpPr txBox="1">
            <a:spLocks/>
          </p:cNvSpPr>
          <p:nvPr/>
        </p:nvSpPr>
        <p:spPr>
          <a:xfrm>
            <a:off x="790750" y="249120"/>
            <a:ext cx="9825567" cy="610024"/>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zh-CN" altLang="en-US" dirty="0">
                <a:solidFill>
                  <a:schemeClr val="bg2">
                    <a:lumMod val="25000"/>
                  </a:schemeClr>
                </a:solidFill>
                <a:latin typeface="+mn-ea"/>
                <a:ea typeface="+mn-ea"/>
              </a:rPr>
              <a:t>二、提问</a:t>
            </a:r>
          </a:p>
        </p:txBody>
      </p:sp>
      <p:pic>
        <p:nvPicPr>
          <p:cNvPr id="9220" name="Picture 4" descr="2021年清华大学本科生特等奖学金答辩会举行-清华大学">
            <a:extLst>
              <a:ext uri="{FF2B5EF4-FFF2-40B4-BE49-F238E27FC236}">
                <a16:creationId xmlns:a16="http://schemas.microsoft.com/office/drawing/2014/main" id="{27C19A1F-B449-A5CE-0EAB-080D40C0E5F1}"/>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13104" b="48495"/>
          <a:stretch/>
        </p:blipFill>
        <p:spPr bwMode="auto">
          <a:xfrm>
            <a:off x="790750" y="3736427"/>
            <a:ext cx="10287000" cy="263349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98019168"/>
      </p:ext>
    </p:extLst>
  </p:cSld>
  <p:clrMapOvr>
    <a:masterClrMapping/>
  </p:clrMapOvr>
  <p:transition spd="slow">
    <p:push dir="u"/>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a:extLst>
              <a:ext uri="{FF2B5EF4-FFF2-40B4-BE49-F238E27FC236}">
                <a16:creationId xmlns:a16="http://schemas.microsoft.com/office/drawing/2014/main" id="{45373A81-834F-E19E-229B-CE608524A6E1}"/>
              </a:ext>
            </a:extLst>
          </p:cNvPr>
          <p:cNvSpPr>
            <a:spLocks noChangeArrowheads="1"/>
          </p:cNvSpPr>
          <p:nvPr/>
        </p:nvSpPr>
        <p:spPr bwMode="auto">
          <a:xfrm>
            <a:off x="152400" y="15240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2" name="文本框 11">
            <a:extLst>
              <a:ext uri="{FF2B5EF4-FFF2-40B4-BE49-F238E27FC236}">
                <a16:creationId xmlns:a16="http://schemas.microsoft.com/office/drawing/2014/main" id="{102CF96C-4DF0-4138-3694-C928C2C89B25}"/>
              </a:ext>
            </a:extLst>
          </p:cNvPr>
          <p:cNvSpPr txBox="1"/>
          <p:nvPr/>
        </p:nvSpPr>
        <p:spPr>
          <a:xfrm>
            <a:off x="613228" y="902580"/>
            <a:ext cx="10965543" cy="1976438"/>
          </a:xfrm>
          <a:prstGeom prst="rect">
            <a:avLst/>
          </a:prstGeom>
          <a:noFill/>
        </p:spPr>
        <p:txBody>
          <a:bodyPr wrap="square">
            <a:spAutoFit/>
          </a:bodyPr>
          <a:lstStyle/>
          <a:p>
            <a:pPr>
              <a:lnSpc>
                <a:spcPct val="150000"/>
              </a:lnSpc>
            </a:pPr>
            <a:r>
              <a:rPr lang="zh-CN" altLang="en-US" sz="2400" b="1" dirty="0">
                <a:solidFill>
                  <a:srgbClr val="0070C0"/>
                </a:solidFill>
              </a:rPr>
              <a:t>（一）提问角度</a:t>
            </a:r>
          </a:p>
          <a:p>
            <a:pPr>
              <a:lnSpc>
                <a:spcPct val="150000"/>
              </a:lnSpc>
            </a:pPr>
            <a:r>
              <a:rPr lang="zh-CN" altLang="en-US" sz="2000" dirty="0"/>
              <a:t>一般而言，答辩教师会从检验真伪、探测能力和弥补不足三个角度提出问题。提问涵盖毕业论文（设计）的主题、方法、数据、结论等方面，旨在考查答辩者的研究设计是否合理、数据处理是否得当，以及结论是否站得住脚，以此检验答辩者的科研能力和批判性思维。</a:t>
            </a:r>
          </a:p>
        </p:txBody>
      </p:sp>
      <p:sp>
        <p:nvSpPr>
          <p:cNvPr id="4" name="标题 125">
            <a:extLst>
              <a:ext uri="{FF2B5EF4-FFF2-40B4-BE49-F238E27FC236}">
                <a16:creationId xmlns:a16="http://schemas.microsoft.com/office/drawing/2014/main" id="{61121523-592F-6572-CDF2-087C76A27728}"/>
              </a:ext>
            </a:extLst>
          </p:cNvPr>
          <p:cNvSpPr txBox="1">
            <a:spLocks/>
          </p:cNvSpPr>
          <p:nvPr/>
        </p:nvSpPr>
        <p:spPr>
          <a:xfrm>
            <a:off x="790750" y="249120"/>
            <a:ext cx="9825567" cy="610024"/>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zh-CN" altLang="en-US" dirty="0">
                <a:solidFill>
                  <a:schemeClr val="bg2">
                    <a:lumMod val="25000"/>
                  </a:schemeClr>
                </a:solidFill>
                <a:latin typeface="+mn-ea"/>
                <a:ea typeface="+mn-ea"/>
              </a:rPr>
              <a:t>二、提问</a:t>
            </a:r>
          </a:p>
        </p:txBody>
      </p:sp>
      <p:graphicFrame>
        <p:nvGraphicFramePr>
          <p:cNvPr id="2" name="图示 1">
            <a:extLst>
              <a:ext uri="{FF2B5EF4-FFF2-40B4-BE49-F238E27FC236}">
                <a16:creationId xmlns:a16="http://schemas.microsoft.com/office/drawing/2014/main" id="{7AB336FB-4603-82ED-D1FD-49529CAFAF10}"/>
              </a:ext>
            </a:extLst>
          </p:cNvPr>
          <p:cNvGraphicFramePr/>
          <p:nvPr>
            <p:extLst>
              <p:ext uri="{D42A27DB-BD31-4B8C-83A1-F6EECF244321}">
                <p14:modId xmlns:p14="http://schemas.microsoft.com/office/powerpoint/2010/main" val="846386352"/>
              </p:ext>
            </p:extLst>
          </p:nvPr>
        </p:nvGraphicFramePr>
        <p:xfrm>
          <a:off x="739227" y="3005959"/>
          <a:ext cx="10839543" cy="369964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433504865"/>
      </p:ext>
    </p:extLst>
  </p:cSld>
  <p:clrMapOvr>
    <a:masterClrMapping/>
  </p:clrMapOvr>
  <p:transition spd="slow">
    <p:push dir="u"/>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a:extLst>
              <a:ext uri="{FF2B5EF4-FFF2-40B4-BE49-F238E27FC236}">
                <a16:creationId xmlns:a16="http://schemas.microsoft.com/office/drawing/2014/main" id="{45373A81-834F-E19E-229B-CE608524A6E1}"/>
              </a:ext>
            </a:extLst>
          </p:cNvPr>
          <p:cNvSpPr>
            <a:spLocks noChangeArrowheads="1"/>
          </p:cNvSpPr>
          <p:nvPr/>
        </p:nvSpPr>
        <p:spPr bwMode="auto">
          <a:xfrm>
            <a:off x="152400" y="15240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2" name="文本框 11">
            <a:extLst>
              <a:ext uri="{FF2B5EF4-FFF2-40B4-BE49-F238E27FC236}">
                <a16:creationId xmlns:a16="http://schemas.microsoft.com/office/drawing/2014/main" id="{102CF96C-4DF0-4138-3694-C928C2C89B25}"/>
              </a:ext>
            </a:extLst>
          </p:cNvPr>
          <p:cNvSpPr txBox="1"/>
          <p:nvPr/>
        </p:nvSpPr>
        <p:spPr>
          <a:xfrm>
            <a:off x="613228" y="902580"/>
            <a:ext cx="10965543" cy="1514774"/>
          </a:xfrm>
          <a:prstGeom prst="rect">
            <a:avLst/>
          </a:prstGeom>
          <a:noFill/>
        </p:spPr>
        <p:txBody>
          <a:bodyPr wrap="square">
            <a:spAutoFit/>
          </a:bodyPr>
          <a:lstStyle/>
          <a:p>
            <a:pPr>
              <a:lnSpc>
                <a:spcPct val="150000"/>
              </a:lnSpc>
            </a:pPr>
            <a:r>
              <a:rPr lang="zh-CN" altLang="en-US" sz="2400" b="1" dirty="0">
                <a:solidFill>
                  <a:srgbClr val="0070C0"/>
                </a:solidFill>
              </a:rPr>
              <a:t>（二）高频提问点</a:t>
            </a:r>
          </a:p>
          <a:p>
            <a:pPr>
              <a:lnSpc>
                <a:spcPct val="150000"/>
              </a:lnSpc>
            </a:pPr>
            <a:r>
              <a:rPr lang="zh-CN" altLang="en-US" sz="2000" dirty="0"/>
              <a:t>针对不同类型的毕业论文（设计），答辩教师提出的问题不尽相同，但是其中也存在一些提问的“热点区域”，在此简要介绍几点。</a:t>
            </a:r>
          </a:p>
        </p:txBody>
      </p:sp>
      <p:sp>
        <p:nvSpPr>
          <p:cNvPr id="4" name="标题 125">
            <a:extLst>
              <a:ext uri="{FF2B5EF4-FFF2-40B4-BE49-F238E27FC236}">
                <a16:creationId xmlns:a16="http://schemas.microsoft.com/office/drawing/2014/main" id="{61121523-592F-6572-CDF2-087C76A27728}"/>
              </a:ext>
            </a:extLst>
          </p:cNvPr>
          <p:cNvSpPr txBox="1">
            <a:spLocks/>
          </p:cNvSpPr>
          <p:nvPr/>
        </p:nvSpPr>
        <p:spPr>
          <a:xfrm>
            <a:off x="790750" y="249120"/>
            <a:ext cx="9825567" cy="610024"/>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zh-CN" altLang="en-US" dirty="0">
                <a:solidFill>
                  <a:schemeClr val="bg2">
                    <a:lumMod val="25000"/>
                  </a:schemeClr>
                </a:solidFill>
                <a:latin typeface="+mn-ea"/>
                <a:ea typeface="+mn-ea"/>
              </a:rPr>
              <a:t>二、提问</a:t>
            </a:r>
          </a:p>
        </p:txBody>
      </p:sp>
      <p:graphicFrame>
        <p:nvGraphicFramePr>
          <p:cNvPr id="3" name="图示 2">
            <a:extLst>
              <a:ext uri="{FF2B5EF4-FFF2-40B4-BE49-F238E27FC236}">
                <a16:creationId xmlns:a16="http://schemas.microsoft.com/office/drawing/2014/main" id="{6AFDCE89-D9FB-BFFB-5D49-9652D6E08643}"/>
              </a:ext>
            </a:extLst>
          </p:cNvPr>
          <p:cNvGraphicFramePr/>
          <p:nvPr>
            <p:extLst>
              <p:ext uri="{D42A27DB-BD31-4B8C-83A1-F6EECF244321}">
                <p14:modId xmlns:p14="http://schemas.microsoft.com/office/powerpoint/2010/main" val="79309548"/>
              </p:ext>
            </p:extLst>
          </p:nvPr>
        </p:nvGraphicFramePr>
        <p:xfrm>
          <a:off x="723461" y="2669628"/>
          <a:ext cx="10855309" cy="403597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894044981"/>
      </p:ext>
    </p:extLst>
  </p:cSld>
  <p:clrMapOvr>
    <a:masterClrMapping/>
  </p:clrMapOvr>
  <p:transition spd="slow">
    <p:push dir="u"/>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a:extLst>
              <a:ext uri="{FF2B5EF4-FFF2-40B4-BE49-F238E27FC236}">
                <a16:creationId xmlns:a16="http://schemas.microsoft.com/office/drawing/2014/main" id="{45373A81-834F-E19E-229B-CE608524A6E1}"/>
              </a:ext>
            </a:extLst>
          </p:cNvPr>
          <p:cNvSpPr>
            <a:spLocks noChangeArrowheads="1"/>
          </p:cNvSpPr>
          <p:nvPr/>
        </p:nvSpPr>
        <p:spPr bwMode="auto">
          <a:xfrm>
            <a:off x="152400" y="15240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 name="标题 125">
            <a:extLst>
              <a:ext uri="{FF2B5EF4-FFF2-40B4-BE49-F238E27FC236}">
                <a16:creationId xmlns:a16="http://schemas.microsoft.com/office/drawing/2014/main" id="{61121523-592F-6572-CDF2-087C76A27728}"/>
              </a:ext>
            </a:extLst>
          </p:cNvPr>
          <p:cNvSpPr txBox="1">
            <a:spLocks/>
          </p:cNvSpPr>
          <p:nvPr/>
        </p:nvSpPr>
        <p:spPr>
          <a:xfrm>
            <a:off x="790750" y="249120"/>
            <a:ext cx="9825567" cy="610024"/>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zh-CN" altLang="en-US" dirty="0">
                <a:solidFill>
                  <a:schemeClr val="bg2">
                    <a:lumMod val="25000"/>
                  </a:schemeClr>
                </a:solidFill>
                <a:latin typeface="+mn-ea"/>
                <a:ea typeface="+mn-ea"/>
              </a:rPr>
              <a:t>二、提问</a:t>
            </a:r>
          </a:p>
        </p:txBody>
      </p:sp>
      <p:graphicFrame>
        <p:nvGraphicFramePr>
          <p:cNvPr id="3" name="图示 2">
            <a:extLst>
              <a:ext uri="{FF2B5EF4-FFF2-40B4-BE49-F238E27FC236}">
                <a16:creationId xmlns:a16="http://schemas.microsoft.com/office/drawing/2014/main" id="{6AFDCE89-D9FB-BFFB-5D49-9652D6E08643}"/>
              </a:ext>
            </a:extLst>
          </p:cNvPr>
          <p:cNvGraphicFramePr/>
          <p:nvPr>
            <p:extLst>
              <p:ext uri="{D42A27DB-BD31-4B8C-83A1-F6EECF244321}">
                <p14:modId xmlns:p14="http://schemas.microsoft.com/office/powerpoint/2010/main" val="31129392"/>
              </p:ext>
            </p:extLst>
          </p:nvPr>
        </p:nvGraphicFramePr>
        <p:xfrm>
          <a:off x="723461" y="1129854"/>
          <a:ext cx="10855309" cy="538130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901556209"/>
      </p:ext>
    </p:extLst>
  </p:cSld>
  <p:clrMapOvr>
    <a:masterClrMapping/>
  </p:clrMapOvr>
  <p:transition spd="slow">
    <p:push dir="u"/>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a:extLst>
              <a:ext uri="{FF2B5EF4-FFF2-40B4-BE49-F238E27FC236}">
                <a16:creationId xmlns:a16="http://schemas.microsoft.com/office/drawing/2014/main" id="{45373A81-834F-E19E-229B-CE608524A6E1}"/>
              </a:ext>
            </a:extLst>
          </p:cNvPr>
          <p:cNvSpPr>
            <a:spLocks noChangeArrowheads="1"/>
          </p:cNvSpPr>
          <p:nvPr/>
        </p:nvSpPr>
        <p:spPr bwMode="auto">
          <a:xfrm>
            <a:off x="152400" y="15240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 name="标题 125">
            <a:extLst>
              <a:ext uri="{FF2B5EF4-FFF2-40B4-BE49-F238E27FC236}">
                <a16:creationId xmlns:a16="http://schemas.microsoft.com/office/drawing/2014/main" id="{61121523-592F-6572-CDF2-087C76A27728}"/>
              </a:ext>
            </a:extLst>
          </p:cNvPr>
          <p:cNvSpPr txBox="1">
            <a:spLocks/>
          </p:cNvSpPr>
          <p:nvPr/>
        </p:nvSpPr>
        <p:spPr>
          <a:xfrm>
            <a:off x="790750" y="249120"/>
            <a:ext cx="9825567" cy="610024"/>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zh-CN" altLang="en-US" dirty="0">
                <a:solidFill>
                  <a:schemeClr val="bg2">
                    <a:lumMod val="25000"/>
                  </a:schemeClr>
                </a:solidFill>
                <a:latin typeface="+mn-ea"/>
                <a:ea typeface="+mn-ea"/>
              </a:rPr>
              <a:t>智慧箴言</a:t>
            </a:r>
          </a:p>
        </p:txBody>
      </p:sp>
      <p:grpSp>
        <p:nvGrpSpPr>
          <p:cNvPr id="2" name="组合 1">
            <a:extLst>
              <a:ext uri="{FF2B5EF4-FFF2-40B4-BE49-F238E27FC236}">
                <a16:creationId xmlns:a16="http://schemas.microsoft.com/office/drawing/2014/main" id="{8BACF073-5DC7-C896-3F00-31F3FD836883}"/>
              </a:ext>
            </a:extLst>
          </p:cNvPr>
          <p:cNvGrpSpPr/>
          <p:nvPr/>
        </p:nvGrpSpPr>
        <p:grpSpPr>
          <a:xfrm>
            <a:off x="976107" y="1362755"/>
            <a:ext cx="10721179" cy="4688550"/>
            <a:chOff x="2296778" y="1231266"/>
            <a:chExt cx="10338181" cy="4688550"/>
          </a:xfrm>
        </p:grpSpPr>
        <p:sp>
          <p:nvSpPr>
            <p:cNvPr id="5" name="矩形 4">
              <a:extLst>
                <a:ext uri="{FF2B5EF4-FFF2-40B4-BE49-F238E27FC236}">
                  <a16:creationId xmlns:a16="http://schemas.microsoft.com/office/drawing/2014/main" id="{5CFA6217-227F-F538-B406-3AC96B189BFA}"/>
                </a:ext>
              </a:extLst>
            </p:cNvPr>
            <p:cNvSpPr/>
            <p:nvPr/>
          </p:nvSpPr>
          <p:spPr>
            <a:xfrm>
              <a:off x="2296778" y="1231266"/>
              <a:ext cx="2872336" cy="2215991"/>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3800" b="0" i="0" u="none" strike="noStrike" kern="1200" cap="none" spc="0" normalizeH="0" baseline="0" noProof="0" dirty="0">
                  <a:ln>
                    <a:noFill/>
                  </a:ln>
                  <a:gradFill flip="none" rotWithShape="1">
                    <a:gsLst>
                      <a:gs pos="0">
                        <a:srgbClr val="E7B282">
                          <a:alpha val="75000"/>
                        </a:srgbClr>
                      </a:gs>
                      <a:gs pos="100000">
                        <a:prstClr val="black">
                          <a:tint val="44500"/>
                          <a:satMod val="160000"/>
                          <a:alpha val="0"/>
                        </a:prstClr>
                      </a:gs>
                    </a:gsLst>
                    <a:lin ang="5400000" scaled="1"/>
                    <a:tileRect/>
                  </a:gradFill>
                  <a:effectLst>
                    <a:outerShdw blurRad="50800" dist="38100" dir="2700000" algn="tl" rotWithShape="0">
                      <a:prstClr val="black">
                        <a:alpha val="40000"/>
                      </a:prstClr>
                    </a:outerShdw>
                  </a:effectLst>
                  <a:uLnTx/>
                  <a:uFillTx/>
                  <a:latin typeface="微软雅黑" panose="020B0503020204020204" pitchFamily="34" charset="-122"/>
                  <a:ea typeface="微软雅黑" panose="020B0503020204020204" pitchFamily="34" charset="-122"/>
                  <a:cs typeface="+mn-cs"/>
                </a:rPr>
                <a:t>“</a:t>
              </a:r>
            </a:p>
          </p:txBody>
        </p:sp>
        <p:sp>
          <p:nvSpPr>
            <p:cNvPr id="6" name="矩形: 折角 42">
              <a:extLst>
                <a:ext uri="{FF2B5EF4-FFF2-40B4-BE49-F238E27FC236}">
                  <a16:creationId xmlns:a16="http://schemas.microsoft.com/office/drawing/2014/main" id="{879E4A2B-DC5E-72A3-30A1-6830094AC2C4}"/>
                </a:ext>
              </a:extLst>
            </p:cNvPr>
            <p:cNvSpPr/>
            <p:nvPr/>
          </p:nvSpPr>
          <p:spPr>
            <a:xfrm>
              <a:off x="2479887" y="1287893"/>
              <a:ext cx="9039012" cy="4282215"/>
            </a:xfrm>
            <a:prstGeom prst="foldedCorner">
              <a:avLst/>
            </a:prstGeom>
            <a:solidFill>
              <a:schemeClr val="bg1">
                <a:alpha val="50000"/>
              </a:schemeClr>
            </a:solidFill>
            <a:ln>
              <a:noFill/>
            </a:ln>
            <a:effectLst>
              <a:outerShdw blurRad="279400" sx="105000" sy="105000" algn="tl" rotWithShape="0">
                <a:schemeClr val="accent1">
                  <a:lumMod val="20000"/>
                  <a:lumOff val="80000"/>
                  <a:alpha val="8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Roboto Regular"/>
                <a:ea typeface="思源黑体 CN Regular"/>
                <a:cs typeface="+mn-cs"/>
              </a:endParaRPr>
            </a:p>
          </p:txBody>
        </p:sp>
        <p:sp>
          <p:nvSpPr>
            <p:cNvPr id="8" name="矩形 7">
              <a:extLst>
                <a:ext uri="{FF2B5EF4-FFF2-40B4-BE49-F238E27FC236}">
                  <a16:creationId xmlns:a16="http://schemas.microsoft.com/office/drawing/2014/main" id="{8198E3B1-5B04-11E3-728A-50370754F749}"/>
                </a:ext>
              </a:extLst>
            </p:cNvPr>
            <p:cNvSpPr/>
            <p:nvPr/>
          </p:nvSpPr>
          <p:spPr>
            <a:xfrm>
              <a:off x="3059519" y="2457516"/>
              <a:ext cx="7708878" cy="2441566"/>
            </a:xfrm>
            <a:prstGeom prst="rect">
              <a:avLst/>
            </a:prstGeom>
          </p:spPr>
          <p:txBody>
            <a:bodyPr wrap="square" lIns="0" tIns="0" rIns="0" bIns="0">
              <a:spAutoFit/>
            </a:bodyPr>
            <a:lstStyle/>
            <a:p>
              <a:pPr marL="0" marR="0" indent="266700" algn="just" eaLnBrk="0">
                <a:lnSpc>
                  <a:spcPct val="134920"/>
                </a:lnSpc>
              </a:pPr>
              <a:r>
                <a:rPr lang="zh-CN" altLang="en-US" sz="2400" b="1" kern="0" spc="5" baseline="0" noProof="0" dirty="0">
                  <a:solidFill>
                    <a:schemeClr val="accent2">
                      <a:lumMod val="50000"/>
                    </a:schemeClr>
                  </a:solidFill>
                  <a:latin typeface="微软雅黑" panose="020B0503020204020204" pitchFamily="34" charset="-122"/>
                  <a:ea typeface="微软雅黑" panose="020B0503020204020204" pitchFamily="34" charset="-122"/>
                  <a:cs typeface="SimSun" pitchFamily="2" charset="0"/>
                </a:rPr>
                <a:t>虽有嘉肴，弗食，不知其旨也；虽有至道，弗学，不知其善也。是</a:t>
              </a:r>
              <a:r>
                <a:rPr lang="zh-CN" altLang="en-US" sz="2400" b="1" kern="0" spc="5" baseline="0" noProof="0">
                  <a:solidFill>
                    <a:schemeClr val="accent2">
                      <a:lumMod val="50000"/>
                    </a:schemeClr>
                  </a:solidFill>
                  <a:latin typeface="微软雅黑" panose="020B0503020204020204" pitchFamily="34" charset="-122"/>
                  <a:ea typeface="微软雅黑" panose="020B0503020204020204" pitchFamily="34" charset="-122"/>
                  <a:cs typeface="SimSun" pitchFamily="2" charset="0"/>
                </a:rPr>
                <a:t>故学 然后</a:t>
              </a:r>
              <a:r>
                <a:rPr lang="zh-CN" altLang="en-US" sz="2400" b="1" kern="0" spc="5" baseline="0" noProof="0" dirty="0">
                  <a:solidFill>
                    <a:schemeClr val="accent2">
                      <a:lumMod val="50000"/>
                    </a:schemeClr>
                  </a:solidFill>
                  <a:latin typeface="微软雅黑" panose="020B0503020204020204" pitchFamily="34" charset="-122"/>
                  <a:ea typeface="微软雅黑" panose="020B0503020204020204" pitchFamily="34" charset="-122"/>
                  <a:cs typeface="SimSun" pitchFamily="2" charset="0"/>
                </a:rPr>
                <a:t>知不足，教然后知困。知不足，然后能自反也；知困，然后能自强</a:t>
              </a:r>
              <a:r>
                <a:rPr lang="zh-CN" altLang="en-US" sz="2400" b="1" kern="0" spc="5" baseline="0" noProof="0">
                  <a:solidFill>
                    <a:schemeClr val="accent2">
                      <a:lumMod val="50000"/>
                    </a:schemeClr>
                  </a:solidFill>
                  <a:latin typeface="微软雅黑" panose="020B0503020204020204" pitchFamily="34" charset="-122"/>
                  <a:ea typeface="微软雅黑" panose="020B0503020204020204" pitchFamily="34" charset="-122"/>
                  <a:cs typeface="SimSun" pitchFamily="2" charset="0"/>
                </a:rPr>
                <a:t>也。 故</a:t>
              </a:r>
              <a:r>
                <a:rPr lang="zh-CN" altLang="en-US" sz="2400" b="1" kern="0" spc="5" baseline="0" noProof="0" dirty="0">
                  <a:solidFill>
                    <a:schemeClr val="accent2">
                      <a:lumMod val="50000"/>
                    </a:schemeClr>
                  </a:solidFill>
                  <a:latin typeface="微软雅黑" panose="020B0503020204020204" pitchFamily="34" charset="-122"/>
                  <a:ea typeface="微软雅黑" panose="020B0503020204020204" pitchFamily="34" charset="-122"/>
                  <a:cs typeface="SimSun" pitchFamily="2" charset="0"/>
                </a:rPr>
                <a:t>曰：教学相长也。</a:t>
              </a:r>
            </a:p>
            <a:p>
              <a:pPr marL="0" marR="0" indent="266700" algn="r" eaLnBrk="0">
                <a:lnSpc>
                  <a:spcPct val="134920"/>
                </a:lnSpc>
              </a:pPr>
              <a:r>
                <a:rPr lang="en-US" altLang="zh-CN" sz="2400" b="1" kern="0" spc="5" baseline="0" noProof="0" dirty="0">
                  <a:solidFill>
                    <a:schemeClr val="accent2">
                      <a:lumMod val="50000"/>
                    </a:schemeClr>
                  </a:solidFill>
                  <a:latin typeface="微软雅黑" panose="020B0503020204020204" pitchFamily="34" charset="-122"/>
                  <a:ea typeface="微软雅黑" panose="020B0503020204020204" pitchFamily="34" charset="-122"/>
                  <a:cs typeface="SimSun" pitchFamily="2" charset="0"/>
                </a:rPr>
                <a:t>——《</a:t>
              </a:r>
              <a:r>
                <a:rPr lang="zh-CN" altLang="en-US" sz="2400" b="1" kern="0" spc="5" baseline="0" noProof="0" dirty="0">
                  <a:solidFill>
                    <a:schemeClr val="accent2">
                      <a:lumMod val="50000"/>
                    </a:schemeClr>
                  </a:solidFill>
                  <a:latin typeface="微软雅黑" panose="020B0503020204020204" pitchFamily="34" charset="-122"/>
                  <a:ea typeface="微软雅黑" panose="020B0503020204020204" pitchFamily="34" charset="-122"/>
                  <a:cs typeface="SimSun" pitchFamily="2" charset="0"/>
                </a:rPr>
                <a:t>礼记</a:t>
              </a:r>
              <a:r>
                <a:rPr lang="en-US" altLang="zh-CN" sz="2400" b="1" kern="0" spc="5" baseline="0" noProof="0" dirty="0">
                  <a:solidFill>
                    <a:schemeClr val="accent2">
                      <a:lumMod val="50000"/>
                    </a:schemeClr>
                  </a:solidFill>
                  <a:latin typeface="微软雅黑" panose="020B0503020204020204" pitchFamily="34" charset="-122"/>
                  <a:ea typeface="微软雅黑" panose="020B0503020204020204" pitchFamily="34" charset="-122"/>
                  <a:cs typeface="SimSun" pitchFamily="2" charset="0"/>
                </a:rPr>
                <a:t>·</a:t>
              </a:r>
              <a:r>
                <a:rPr lang="zh-CN" altLang="en-US" sz="2400" b="1" kern="0" spc="5" baseline="0" noProof="0" dirty="0">
                  <a:solidFill>
                    <a:schemeClr val="accent2">
                      <a:lumMod val="50000"/>
                    </a:schemeClr>
                  </a:solidFill>
                  <a:latin typeface="微软雅黑" panose="020B0503020204020204" pitchFamily="34" charset="-122"/>
                  <a:ea typeface="微软雅黑" panose="020B0503020204020204" pitchFamily="34" charset="-122"/>
                  <a:cs typeface="SimSun" pitchFamily="2" charset="0"/>
                </a:rPr>
                <a:t>学记</a:t>
              </a:r>
              <a:r>
                <a:rPr lang="en-US" altLang="zh-CN" sz="2400" b="1" kern="0" spc="5" baseline="0" noProof="0" dirty="0">
                  <a:solidFill>
                    <a:schemeClr val="accent2">
                      <a:lumMod val="50000"/>
                    </a:schemeClr>
                  </a:solidFill>
                  <a:latin typeface="微软雅黑" panose="020B0503020204020204" pitchFamily="34" charset="-122"/>
                  <a:ea typeface="微软雅黑" panose="020B0503020204020204" pitchFamily="34" charset="-122"/>
                  <a:cs typeface="SimSun" pitchFamily="2" charset="0"/>
                </a:rPr>
                <a:t>》</a:t>
              </a:r>
            </a:p>
            <a:p>
              <a:pPr marL="0" marR="0" indent="266700" algn="just" eaLnBrk="0">
                <a:lnSpc>
                  <a:spcPct val="134920"/>
                </a:lnSpc>
              </a:pPr>
              <a:endParaRPr lang="zh-CN" altLang="en-US" sz="2400" b="1" kern="0" spc="5" baseline="0" noProof="0" dirty="0">
                <a:solidFill>
                  <a:schemeClr val="accent2">
                    <a:lumMod val="50000"/>
                  </a:schemeClr>
                </a:solidFill>
                <a:latin typeface="微软雅黑" panose="020B0503020204020204" pitchFamily="34" charset="-122"/>
                <a:ea typeface="微软雅黑" panose="020B0503020204020204" pitchFamily="34" charset="-122"/>
                <a:cs typeface="SimSun" pitchFamily="2" charset="0"/>
              </a:endParaRPr>
            </a:p>
          </p:txBody>
        </p:sp>
        <p:sp>
          <p:nvSpPr>
            <p:cNvPr id="10" name="矩形 9">
              <a:extLst>
                <a:ext uri="{FF2B5EF4-FFF2-40B4-BE49-F238E27FC236}">
                  <a16:creationId xmlns:a16="http://schemas.microsoft.com/office/drawing/2014/main" id="{081353B0-8067-D6D2-7C49-510CB8EECF65}"/>
                </a:ext>
              </a:extLst>
            </p:cNvPr>
            <p:cNvSpPr/>
            <p:nvPr/>
          </p:nvSpPr>
          <p:spPr>
            <a:xfrm>
              <a:off x="10321505" y="3703825"/>
              <a:ext cx="2313454" cy="2215991"/>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3800" b="0" i="0" u="none" strike="noStrike" kern="1200" cap="none" spc="0" normalizeH="0" baseline="0" noProof="0" dirty="0">
                  <a:ln>
                    <a:noFill/>
                  </a:ln>
                  <a:gradFill flip="none" rotWithShape="1">
                    <a:gsLst>
                      <a:gs pos="0">
                        <a:srgbClr val="E7B282">
                          <a:alpha val="75000"/>
                        </a:srgbClr>
                      </a:gs>
                      <a:gs pos="100000">
                        <a:prstClr val="black">
                          <a:tint val="44500"/>
                          <a:satMod val="160000"/>
                          <a:alpha val="0"/>
                        </a:prstClr>
                      </a:gs>
                    </a:gsLst>
                    <a:lin ang="5400000" scaled="1"/>
                    <a:tileRect/>
                  </a:gradFill>
                  <a:effectLst>
                    <a:outerShdw blurRad="50800" dist="38100" dir="2700000" algn="tl" rotWithShape="0">
                      <a:prstClr val="black">
                        <a:alpha val="40000"/>
                      </a:prstClr>
                    </a:outerShdw>
                  </a:effectLst>
                  <a:uLnTx/>
                  <a:uFillTx/>
                  <a:latin typeface="微软雅黑" panose="020B0503020204020204" pitchFamily="34" charset="-122"/>
                  <a:ea typeface="微软雅黑" panose="020B0503020204020204" pitchFamily="34" charset="-122"/>
                  <a:cs typeface="+mn-cs"/>
                </a:rPr>
                <a:t>”</a:t>
              </a:r>
            </a:p>
          </p:txBody>
        </p:sp>
      </p:grpSp>
    </p:spTree>
    <p:extLst>
      <p:ext uri="{BB962C8B-B14F-4D97-AF65-F5344CB8AC3E}">
        <p14:creationId xmlns:p14="http://schemas.microsoft.com/office/powerpoint/2010/main" val="1380388591"/>
      </p:ext>
    </p:extLst>
  </p:cSld>
  <p:clrMapOvr>
    <a:masterClrMapping/>
  </p:clrMapOvr>
  <p:transition spd="slow">
    <p:push dir="u"/>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a:extLst>
              <a:ext uri="{FF2B5EF4-FFF2-40B4-BE49-F238E27FC236}">
                <a16:creationId xmlns:a16="http://schemas.microsoft.com/office/drawing/2014/main" id="{45373A81-834F-E19E-229B-CE608524A6E1}"/>
              </a:ext>
            </a:extLst>
          </p:cNvPr>
          <p:cNvSpPr>
            <a:spLocks noChangeArrowheads="1"/>
          </p:cNvSpPr>
          <p:nvPr/>
        </p:nvSpPr>
        <p:spPr bwMode="auto">
          <a:xfrm>
            <a:off x="152400" y="15240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2" name="文本框 11">
            <a:extLst>
              <a:ext uri="{FF2B5EF4-FFF2-40B4-BE49-F238E27FC236}">
                <a16:creationId xmlns:a16="http://schemas.microsoft.com/office/drawing/2014/main" id="{102CF96C-4DF0-4138-3694-C928C2C89B25}"/>
              </a:ext>
            </a:extLst>
          </p:cNvPr>
          <p:cNvSpPr txBox="1"/>
          <p:nvPr/>
        </p:nvSpPr>
        <p:spPr>
          <a:xfrm>
            <a:off x="613228" y="1186359"/>
            <a:ext cx="10965543" cy="4654095"/>
          </a:xfrm>
          <a:prstGeom prst="rect">
            <a:avLst/>
          </a:prstGeom>
          <a:noFill/>
        </p:spPr>
        <p:txBody>
          <a:bodyPr wrap="square">
            <a:spAutoFit/>
          </a:bodyPr>
          <a:lstStyle/>
          <a:p>
            <a:pPr marL="342900" indent="-342900">
              <a:lnSpc>
                <a:spcPct val="150000"/>
              </a:lnSpc>
              <a:buFont typeface="Wingdings" panose="05000000000000000000" pitchFamily="2" charset="2"/>
              <a:buChar char="l"/>
            </a:pPr>
            <a:r>
              <a:rPr lang="zh-CN" altLang="en-US" sz="2000" dirty="0"/>
              <a:t>在答辩教师提问时，答辩者应该集中注意力，认真聆听，并将问题和自己的思考略记在本子上，</a:t>
            </a:r>
            <a:r>
              <a:rPr lang="zh-CN" altLang="en-US" sz="2000" b="1" u="sng" dirty="0">
                <a:solidFill>
                  <a:srgbClr val="0070C0"/>
                </a:solidFill>
              </a:rPr>
              <a:t>仔细推敲答辩教师所提问题的要点和本质是什么</a:t>
            </a:r>
            <a:r>
              <a:rPr lang="zh-CN" altLang="en-US" sz="2000" dirty="0"/>
              <a:t>，切忌答非所问。</a:t>
            </a:r>
            <a:endParaRPr lang="en-US" altLang="zh-CN" sz="2000" dirty="0"/>
          </a:p>
          <a:p>
            <a:pPr marL="342900" indent="-342900">
              <a:lnSpc>
                <a:spcPct val="150000"/>
              </a:lnSpc>
              <a:buFont typeface="Wingdings" panose="05000000000000000000" pitchFamily="2" charset="2"/>
              <a:buChar char="l"/>
            </a:pPr>
            <a:r>
              <a:rPr lang="zh-CN" altLang="en-US" sz="2000" dirty="0"/>
              <a:t>如果答辩者对所提问题没有听清楚，可以请答辩教师再说一遍。如果对问题中的有些概念不太理解，可以请答辩教师做出解释，或者把自己对问题的理解说出来，并问清是不是这个意思，等得到肯定的答复后再回答。</a:t>
            </a:r>
          </a:p>
          <a:p>
            <a:pPr marL="342900" indent="-342900">
              <a:lnSpc>
                <a:spcPct val="150000"/>
              </a:lnSpc>
              <a:buFont typeface="Wingdings" panose="05000000000000000000" pitchFamily="2" charset="2"/>
              <a:buChar char="l"/>
            </a:pPr>
            <a:r>
              <a:rPr lang="zh-CN" altLang="en-US" sz="2000" dirty="0"/>
              <a:t>在弄清了答辩教师所提问题的确切含义后，要</a:t>
            </a:r>
            <a:r>
              <a:rPr lang="zh-CN" altLang="en-US" sz="2000" b="1" u="sng" dirty="0">
                <a:solidFill>
                  <a:srgbClr val="0070C0"/>
                </a:solidFill>
              </a:rPr>
              <a:t>在较短的时间内做出反应，充满自信地、以流畅的语言和肯定的语气把自己的想法讲述出来</a:t>
            </a:r>
            <a:r>
              <a:rPr lang="zh-CN" altLang="en-US" sz="2000" dirty="0"/>
              <a:t>，不要犹犹豫豫。</a:t>
            </a:r>
            <a:endParaRPr lang="en-US" altLang="zh-CN" sz="2000" dirty="0"/>
          </a:p>
          <a:p>
            <a:pPr marL="342900" indent="-342900">
              <a:lnSpc>
                <a:spcPct val="150000"/>
              </a:lnSpc>
              <a:buFont typeface="Wingdings" panose="05000000000000000000" pitchFamily="2" charset="2"/>
              <a:buChar char="l"/>
            </a:pPr>
            <a:r>
              <a:rPr lang="zh-CN" altLang="en-US" sz="2000" dirty="0"/>
              <a:t>回答问题，</a:t>
            </a:r>
            <a:r>
              <a:rPr lang="zh-CN" altLang="en-US" sz="2000" b="1" u="sng" dirty="0">
                <a:solidFill>
                  <a:srgbClr val="0070C0"/>
                </a:solidFill>
              </a:rPr>
              <a:t>一要抓住要害、简明扼要</a:t>
            </a:r>
            <a:r>
              <a:rPr lang="zh-CN" altLang="en-US" sz="2000" dirty="0"/>
              <a:t>，不要东拉西扯，使人听后不得要领；</a:t>
            </a:r>
            <a:endParaRPr lang="en-US" altLang="zh-CN" sz="2000" dirty="0"/>
          </a:p>
          <a:p>
            <a:pPr marL="342900" indent="-342900">
              <a:lnSpc>
                <a:spcPct val="150000"/>
              </a:lnSpc>
              <a:buFont typeface="Wingdings" panose="05000000000000000000" pitchFamily="2" charset="2"/>
              <a:buChar char="l"/>
            </a:pPr>
            <a:r>
              <a:rPr lang="zh-CN" altLang="en-US" sz="2000" b="1" u="sng" dirty="0">
                <a:solidFill>
                  <a:srgbClr val="0070C0"/>
                </a:solidFill>
              </a:rPr>
              <a:t>二要力求客观、全面、辩证</a:t>
            </a:r>
            <a:r>
              <a:rPr lang="zh-CN" altLang="en-US" sz="2000" dirty="0"/>
              <a:t>，留有余地，切忌把话说得太绝对；</a:t>
            </a:r>
            <a:endParaRPr lang="en-US" altLang="zh-CN" sz="2000" dirty="0"/>
          </a:p>
          <a:p>
            <a:pPr marL="342900" indent="-342900">
              <a:lnSpc>
                <a:spcPct val="150000"/>
              </a:lnSpc>
              <a:buFont typeface="Wingdings" panose="05000000000000000000" pitchFamily="2" charset="2"/>
              <a:buChar char="l"/>
            </a:pPr>
            <a:r>
              <a:rPr lang="zh-CN" altLang="en-US" sz="2000" b="1" u="sng" dirty="0">
                <a:solidFill>
                  <a:srgbClr val="0070C0"/>
                </a:solidFill>
              </a:rPr>
              <a:t>三要条理清晰，层次分明，富有逻辑</a:t>
            </a:r>
            <a:r>
              <a:rPr lang="zh-CN" altLang="en-US" sz="2000" dirty="0"/>
              <a:t>。最后，回答问题还必须注意吐字清晰、语速适中等问题。</a:t>
            </a:r>
          </a:p>
        </p:txBody>
      </p:sp>
      <p:sp>
        <p:nvSpPr>
          <p:cNvPr id="4" name="标题 125">
            <a:extLst>
              <a:ext uri="{FF2B5EF4-FFF2-40B4-BE49-F238E27FC236}">
                <a16:creationId xmlns:a16="http://schemas.microsoft.com/office/drawing/2014/main" id="{61121523-592F-6572-CDF2-087C76A27728}"/>
              </a:ext>
            </a:extLst>
          </p:cNvPr>
          <p:cNvSpPr txBox="1">
            <a:spLocks/>
          </p:cNvSpPr>
          <p:nvPr/>
        </p:nvSpPr>
        <p:spPr>
          <a:xfrm>
            <a:off x="790750" y="249120"/>
            <a:ext cx="9825567" cy="610024"/>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zh-CN" altLang="en-US" dirty="0">
                <a:solidFill>
                  <a:schemeClr val="bg2">
                    <a:lumMod val="25000"/>
                  </a:schemeClr>
                </a:solidFill>
                <a:latin typeface="+mn-ea"/>
                <a:ea typeface="+mn-ea"/>
              </a:rPr>
              <a:t>三、回答提问</a:t>
            </a:r>
          </a:p>
        </p:txBody>
      </p:sp>
      <p:sp>
        <p:nvSpPr>
          <p:cNvPr id="3" name="矩形 2">
            <a:extLst>
              <a:ext uri="{FF2B5EF4-FFF2-40B4-BE49-F238E27FC236}">
                <a16:creationId xmlns:a16="http://schemas.microsoft.com/office/drawing/2014/main" id="{BB6EC896-3E34-7588-F192-6EE14473653D}"/>
              </a:ext>
            </a:extLst>
          </p:cNvPr>
          <p:cNvSpPr/>
          <p:nvPr/>
        </p:nvSpPr>
        <p:spPr>
          <a:xfrm>
            <a:off x="751989" y="5868791"/>
            <a:ext cx="10467976" cy="878110"/>
          </a:xfrm>
          <a:prstGeom prst="rect">
            <a:avLst/>
          </a:prstGeom>
          <a:solidFill>
            <a:schemeClr val="accent1">
              <a:alpha val="5000"/>
            </a:schemeClr>
          </a:solidFill>
          <a:ln w="6350">
            <a:solidFill>
              <a:schemeClr val="accent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b="1">
              <a:solidFill>
                <a:schemeClr val="tx1"/>
              </a:solidFill>
            </a:endParaRPr>
          </a:p>
        </p:txBody>
      </p:sp>
      <p:cxnSp>
        <p:nvCxnSpPr>
          <p:cNvPr id="5" name="直接连接符 4">
            <a:extLst>
              <a:ext uri="{FF2B5EF4-FFF2-40B4-BE49-F238E27FC236}">
                <a16:creationId xmlns:a16="http://schemas.microsoft.com/office/drawing/2014/main" id="{9EF6CB3C-07B7-FCFF-FDB6-ADEFD41E4836}"/>
              </a:ext>
            </a:extLst>
          </p:cNvPr>
          <p:cNvCxnSpPr>
            <a:cxnSpLocks/>
          </p:cNvCxnSpPr>
          <p:nvPr/>
        </p:nvCxnSpPr>
        <p:spPr>
          <a:xfrm>
            <a:off x="1169044" y="6775239"/>
            <a:ext cx="10050921" cy="0"/>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sp>
        <p:nvSpPr>
          <p:cNvPr id="6" name="文本框 5">
            <a:extLst>
              <a:ext uri="{FF2B5EF4-FFF2-40B4-BE49-F238E27FC236}">
                <a16:creationId xmlns:a16="http://schemas.microsoft.com/office/drawing/2014/main" id="{B8FB974B-E78D-4F35-97CD-976F6D4CF53C}"/>
              </a:ext>
            </a:extLst>
          </p:cNvPr>
          <p:cNvSpPr txBox="1"/>
          <p:nvPr/>
        </p:nvSpPr>
        <p:spPr>
          <a:xfrm>
            <a:off x="2095199" y="6147105"/>
            <a:ext cx="8298936" cy="397032"/>
          </a:xfrm>
          <a:prstGeom prst="rect">
            <a:avLst/>
          </a:prstGeom>
          <a:noFill/>
        </p:spPr>
        <p:txBody>
          <a:bodyPr wrap="square" rtlCol="0">
            <a:spAutoFit/>
          </a:bodyPr>
          <a:lstStyle/>
          <a:p>
            <a:pPr algn="l" eaLnBrk="0" fontAlgn="base">
              <a:lnSpc>
                <a:spcPct val="99000"/>
              </a:lnSpc>
              <a:spcBef>
                <a:spcPts val="5"/>
              </a:spcBef>
            </a:pPr>
            <a:r>
              <a:rPr lang="zh-CN" altLang="en-US" sz="2000" spc="10" dirty="0">
                <a:solidFill>
                  <a:srgbClr val="242021"/>
                </a:solidFill>
                <a:effectLst/>
                <a:latin typeface="微软雅黑" panose="020B0503020204020204" pitchFamily="34" charset="-122"/>
                <a:ea typeface="微软雅黑" panose="020B0503020204020204" pitchFamily="34" charset="-122"/>
                <a:cs typeface="黑体" panose="02010609060101010101" pitchFamily="49" charset="-122"/>
              </a:rPr>
              <a:t>如果让你陈述自己的毕业论文（设计），你会从哪些方面进行陈述？</a:t>
            </a:r>
          </a:p>
        </p:txBody>
      </p:sp>
      <p:grpSp>
        <p:nvGrpSpPr>
          <p:cNvPr id="2" name="组合 1">
            <a:extLst>
              <a:ext uri="{FF2B5EF4-FFF2-40B4-BE49-F238E27FC236}">
                <a16:creationId xmlns:a16="http://schemas.microsoft.com/office/drawing/2014/main" id="{128635D4-7B63-2BF4-0B4A-7F22479F22CE}"/>
              </a:ext>
            </a:extLst>
          </p:cNvPr>
          <p:cNvGrpSpPr/>
          <p:nvPr/>
        </p:nvGrpSpPr>
        <p:grpSpPr>
          <a:xfrm>
            <a:off x="566517" y="5671641"/>
            <a:ext cx="1231348" cy="1114186"/>
            <a:chOff x="254909" y="5164628"/>
            <a:chExt cx="1231348" cy="1114186"/>
          </a:xfrm>
        </p:grpSpPr>
        <p:pic>
          <p:nvPicPr>
            <p:cNvPr id="11" name="图片 9" descr="19961858">
              <a:extLst>
                <a:ext uri="{FF2B5EF4-FFF2-40B4-BE49-F238E27FC236}">
                  <a16:creationId xmlns:a16="http://schemas.microsoft.com/office/drawing/2014/main" id="{E97A57E6-9315-6318-53A7-E12E872BCC8F}"/>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254909" y="5164628"/>
              <a:ext cx="1114186" cy="1114186"/>
            </a:xfrm>
            <a:prstGeom prst="rect">
              <a:avLst/>
            </a:prstGeom>
          </p:spPr>
        </p:pic>
        <p:sp>
          <p:nvSpPr>
            <p:cNvPr id="13" name="文本框 12">
              <a:extLst>
                <a:ext uri="{FF2B5EF4-FFF2-40B4-BE49-F238E27FC236}">
                  <a16:creationId xmlns:a16="http://schemas.microsoft.com/office/drawing/2014/main" id="{BE081F46-841D-E80F-0C91-40353EB768DA}"/>
                </a:ext>
              </a:extLst>
            </p:cNvPr>
            <p:cNvSpPr txBox="1"/>
            <p:nvPr/>
          </p:nvSpPr>
          <p:spPr>
            <a:xfrm>
              <a:off x="372071" y="5306222"/>
              <a:ext cx="1114186" cy="830997"/>
            </a:xfrm>
            <a:prstGeom prst="rect">
              <a:avLst/>
            </a:prstGeom>
            <a:noFill/>
          </p:spPr>
          <p:txBody>
            <a:bodyPr wrap="square" rtlCol="0">
              <a:spAutoFit/>
            </a:bodyPr>
            <a:lstStyle/>
            <a:p>
              <a:r>
                <a:rPr lang="zh-CN" altLang="en-US" sz="2400" b="1" dirty="0">
                  <a:solidFill>
                    <a:schemeClr val="bg1"/>
                  </a:solidFill>
                </a:rPr>
                <a:t>行成</a:t>
              </a:r>
              <a:endParaRPr lang="en-US" altLang="zh-CN" sz="2400" b="1" dirty="0">
                <a:solidFill>
                  <a:schemeClr val="bg1"/>
                </a:solidFill>
              </a:endParaRPr>
            </a:p>
            <a:p>
              <a:r>
                <a:rPr lang="zh-CN" altLang="en-US" sz="2400" b="1" dirty="0">
                  <a:solidFill>
                    <a:schemeClr val="bg1"/>
                  </a:solidFill>
                </a:rPr>
                <a:t>于思</a:t>
              </a:r>
            </a:p>
          </p:txBody>
        </p:sp>
      </p:grpSp>
    </p:spTree>
    <p:extLst>
      <p:ext uri="{BB962C8B-B14F-4D97-AF65-F5344CB8AC3E}">
        <p14:creationId xmlns:p14="http://schemas.microsoft.com/office/powerpoint/2010/main" val="1518321194"/>
      </p:ext>
    </p:extLst>
  </p:cSld>
  <p:clrMapOvr>
    <a:masterClrMapping/>
  </p:clrMapOvr>
  <p:transition spd="slow">
    <p:push dir="u"/>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a:extLst>
              <a:ext uri="{FF2B5EF4-FFF2-40B4-BE49-F238E27FC236}">
                <a16:creationId xmlns:a16="http://schemas.microsoft.com/office/drawing/2014/main" id="{3E7816B9-4368-481C-AF7D-011CB1B5D3BB}"/>
              </a:ext>
            </a:extLst>
          </p:cNvPr>
          <p:cNvSpPr>
            <a:spLocks noGrp="1"/>
          </p:cNvSpPr>
          <p:nvPr>
            <p:ph type="title"/>
          </p:nvPr>
        </p:nvSpPr>
        <p:spPr>
          <a:xfrm>
            <a:off x="5874527" y="3822605"/>
            <a:ext cx="5557581" cy="701731"/>
          </a:xfrm>
        </p:spPr>
        <p:txBody>
          <a:bodyPr/>
          <a:lstStyle/>
          <a:p>
            <a:r>
              <a:rPr kumimoji="1" lang="zh-CN" altLang="en-US" sz="4400" b="1" dirty="0">
                <a:solidFill>
                  <a:schemeClr val="tx1"/>
                </a:solidFill>
                <a:cs typeface="+mn-ea"/>
                <a:sym typeface="+mn-lt"/>
              </a:rPr>
              <a:t>答辩的准备</a:t>
            </a:r>
          </a:p>
        </p:txBody>
      </p:sp>
      <p:sp>
        <p:nvSpPr>
          <p:cNvPr id="3" name="文本框 2">
            <a:extLst>
              <a:ext uri="{FF2B5EF4-FFF2-40B4-BE49-F238E27FC236}">
                <a16:creationId xmlns:a16="http://schemas.microsoft.com/office/drawing/2014/main" id="{99131B1D-0766-AC03-C007-934860F567B2}"/>
              </a:ext>
            </a:extLst>
          </p:cNvPr>
          <p:cNvSpPr txBox="1">
            <a:spLocks/>
          </p:cNvSpPr>
          <p:nvPr/>
        </p:nvSpPr>
        <p:spPr>
          <a:xfrm>
            <a:off x="7121236" y="2588770"/>
            <a:ext cx="3064164" cy="840230"/>
          </a:xfrm>
          <a:prstGeom prst="rect">
            <a:avLst/>
          </a:prstGeom>
        </p:spPr>
        <p:txBody>
          <a:bodyPr vert="horz" wrap="square" lIns="91440" tIns="45720" rIns="91440" bIns="45720" rtlCol="0" anchor="b">
            <a:spAutoFit/>
          </a:bodyPr>
          <a:lstStyle>
            <a:lvl1pPr algn="ctr" defTabSz="914400" rtl="0" eaLnBrk="1" latinLnBrk="0" hangingPunct="1">
              <a:lnSpc>
                <a:spcPct val="90000"/>
              </a:lnSpc>
              <a:spcBef>
                <a:spcPct val="0"/>
              </a:spcBef>
              <a:buNone/>
              <a:defRPr lang="zh-CN" altLang="en-US" sz="2400" b="1" kern="1200">
                <a:solidFill>
                  <a:schemeClr val="tx1"/>
                </a:solidFill>
                <a:latin typeface="+mj-lt"/>
                <a:ea typeface="+mj-ea"/>
                <a:cs typeface="+mj-cs"/>
              </a:defRPr>
            </a:lvl1pPr>
          </a:lstStyle>
          <a:p>
            <a:r>
              <a:rPr lang="zh-CN" altLang="en-US" sz="5400" dirty="0">
                <a:latin typeface="+mn-lt"/>
                <a:ea typeface="+mn-ea"/>
                <a:cs typeface="+mn-ea"/>
                <a:sym typeface="+mn-lt"/>
              </a:rPr>
              <a:t>第二节</a:t>
            </a:r>
          </a:p>
        </p:txBody>
      </p:sp>
    </p:spTree>
    <p:extLst>
      <p:ext uri="{BB962C8B-B14F-4D97-AF65-F5344CB8AC3E}">
        <p14:creationId xmlns:p14="http://schemas.microsoft.com/office/powerpoint/2010/main" val="3640636968"/>
      </p:ext>
    </p:extLst>
  </p:cSld>
  <p:clrMapOvr>
    <a:masterClrMapping/>
  </p:clrMapOvr>
  <p:transition spd="slow">
    <p:push dir="u"/>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圆角 1">
            <a:extLst>
              <a:ext uri="{FF2B5EF4-FFF2-40B4-BE49-F238E27FC236}">
                <a16:creationId xmlns:a16="http://schemas.microsoft.com/office/drawing/2014/main" id="{6C2F3F30-5649-D803-784A-F5BF7F11DD00}"/>
              </a:ext>
            </a:extLst>
          </p:cNvPr>
          <p:cNvSpPr/>
          <p:nvPr/>
        </p:nvSpPr>
        <p:spPr>
          <a:xfrm>
            <a:off x="687036" y="2643353"/>
            <a:ext cx="10817926" cy="4062248"/>
          </a:xfrm>
          <a:prstGeom prst="roundRect">
            <a:avLst/>
          </a:prstGeom>
          <a:noFill/>
          <a:ln>
            <a:prstDash val="lgDashDotDo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5">
            <a:extLst>
              <a:ext uri="{FF2B5EF4-FFF2-40B4-BE49-F238E27FC236}">
                <a16:creationId xmlns:a16="http://schemas.microsoft.com/office/drawing/2014/main" id="{45373A81-834F-E19E-229B-CE608524A6E1}"/>
              </a:ext>
            </a:extLst>
          </p:cNvPr>
          <p:cNvSpPr>
            <a:spLocks noChangeArrowheads="1"/>
          </p:cNvSpPr>
          <p:nvPr/>
        </p:nvSpPr>
        <p:spPr bwMode="auto">
          <a:xfrm>
            <a:off x="152400" y="15240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2" name="文本框 11">
            <a:extLst>
              <a:ext uri="{FF2B5EF4-FFF2-40B4-BE49-F238E27FC236}">
                <a16:creationId xmlns:a16="http://schemas.microsoft.com/office/drawing/2014/main" id="{102CF96C-4DF0-4138-3694-C928C2C89B25}"/>
              </a:ext>
            </a:extLst>
          </p:cNvPr>
          <p:cNvSpPr txBox="1"/>
          <p:nvPr/>
        </p:nvSpPr>
        <p:spPr>
          <a:xfrm>
            <a:off x="613228" y="966528"/>
            <a:ext cx="10965543" cy="1422441"/>
          </a:xfrm>
          <a:prstGeom prst="rect">
            <a:avLst/>
          </a:prstGeom>
          <a:noFill/>
        </p:spPr>
        <p:txBody>
          <a:bodyPr wrap="square">
            <a:spAutoFit/>
          </a:bodyPr>
          <a:lstStyle/>
          <a:p>
            <a:pPr marL="3175" marR="0" indent="266700" eaLnBrk="0">
              <a:lnSpc>
                <a:spcPct val="150000"/>
              </a:lnSpc>
            </a:pPr>
            <a:r>
              <a:rPr lang="en-US" altLang="zh-CN" sz="2000" dirty="0"/>
              <a:t>通常各院系、专业会建立学生毕业论文（设计）答辩委员会，由主管教学的院系领导、系办公室主任（或教学秘书）和教研室主任统筹负责答辩的相关工作。答辩委员会成员一般是本学科的专家，由3～7人组成，成员具有讲师以上的专业职称，其中至少1人具有副高级以上的职称</a:t>
            </a:r>
            <a:r>
              <a:rPr lang="zh-CN" altLang="en-US" sz="2000" dirty="0"/>
              <a:t>。</a:t>
            </a:r>
            <a:endParaRPr lang="en-US" altLang="zh-CN" sz="2000" dirty="0"/>
          </a:p>
        </p:txBody>
      </p:sp>
      <p:sp>
        <p:nvSpPr>
          <p:cNvPr id="4" name="标题 125">
            <a:extLst>
              <a:ext uri="{FF2B5EF4-FFF2-40B4-BE49-F238E27FC236}">
                <a16:creationId xmlns:a16="http://schemas.microsoft.com/office/drawing/2014/main" id="{61121523-592F-6572-CDF2-087C76A27728}"/>
              </a:ext>
            </a:extLst>
          </p:cNvPr>
          <p:cNvSpPr txBox="1">
            <a:spLocks/>
          </p:cNvSpPr>
          <p:nvPr/>
        </p:nvSpPr>
        <p:spPr>
          <a:xfrm>
            <a:off x="790750" y="249120"/>
            <a:ext cx="9825567" cy="610024"/>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zh-CN" altLang="en-US" dirty="0">
                <a:solidFill>
                  <a:schemeClr val="bg2">
                    <a:lumMod val="25000"/>
                  </a:schemeClr>
                </a:solidFill>
                <a:latin typeface="+mn-ea"/>
                <a:ea typeface="+mn-ea"/>
              </a:rPr>
              <a:t>一、了解答辩委员会</a:t>
            </a:r>
          </a:p>
        </p:txBody>
      </p:sp>
      <p:sp>
        <p:nvSpPr>
          <p:cNvPr id="5" name="文本框 4">
            <a:extLst>
              <a:ext uri="{FF2B5EF4-FFF2-40B4-BE49-F238E27FC236}">
                <a16:creationId xmlns:a16="http://schemas.microsoft.com/office/drawing/2014/main" id="{5FF3B2A8-116B-A1E9-959C-23DA8730CF1E}"/>
              </a:ext>
            </a:extLst>
          </p:cNvPr>
          <p:cNvSpPr txBox="1"/>
          <p:nvPr/>
        </p:nvSpPr>
        <p:spPr>
          <a:xfrm>
            <a:off x="1629103" y="2745897"/>
            <a:ext cx="9633892" cy="4038734"/>
          </a:xfrm>
          <a:prstGeom prst="rect">
            <a:avLst/>
          </a:prstGeom>
          <a:noFill/>
        </p:spPr>
        <p:txBody>
          <a:bodyPr wrap="square">
            <a:spAutoFit/>
          </a:bodyPr>
          <a:lstStyle/>
          <a:p>
            <a:pPr marL="203200" marR="0" indent="0" eaLnBrk="0">
              <a:lnSpc>
                <a:spcPct val="150000"/>
              </a:lnSpc>
              <a:spcAft>
                <a:spcPts val="409"/>
              </a:spcAft>
            </a:pPr>
            <a:r>
              <a:rPr lang="en-US" altLang="zh-CN" sz="1900" dirty="0"/>
              <a:t>（1）答辩前落实答辩的相关任务，确定主答辩教师。</a:t>
            </a:r>
          </a:p>
          <a:p>
            <a:pPr marL="3175" marR="68544" indent="200025" eaLnBrk="0">
              <a:lnSpc>
                <a:spcPct val="150000"/>
              </a:lnSpc>
              <a:spcAft>
                <a:spcPts val="0"/>
              </a:spcAft>
            </a:pPr>
            <a:r>
              <a:rPr lang="en-US" altLang="zh-CN" sz="1900" dirty="0"/>
              <a:t>（2）认真审阅答辩者的毕业论文（设计），全面、客观地提出答辩问题。提问的难度适中，体量以答辩者在20～30分钟回答完毕为宜。</a:t>
            </a:r>
          </a:p>
          <a:p>
            <a:pPr marL="3175" marR="67142" indent="200025" eaLnBrk="0">
              <a:lnSpc>
                <a:spcPct val="150000"/>
              </a:lnSpc>
              <a:spcAft>
                <a:spcPts val="40"/>
              </a:spcAft>
            </a:pPr>
            <a:r>
              <a:rPr lang="en-US" altLang="zh-CN" sz="1900" dirty="0"/>
              <a:t>（3）组织答辩，认真听取答辩者的报告及问题回答。允许答辩者坚持己见，充分肯定答辩者能自圆其说的独特见解。</a:t>
            </a:r>
          </a:p>
          <a:p>
            <a:pPr marL="3175" marR="67089" indent="200025" eaLnBrk="0">
              <a:lnSpc>
                <a:spcPct val="150000"/>
              </a:lnSpc>
            </a:pPr>
            <a:r>
              <a:rPr lang="en-US" altLang="zh-CN" sz="1900" dirty="0"/>
              <a:t>（4）答辩结束后，要逐一认真评议，根据评分标准，参照预答辩（或示范答辩）情况客观地评定成绩、写出评语，并将答辩者三部分成绩（平时表现、论文或设计质量、答辩水平）汇集成总成绩，上报院系答辩委员会，经审核同意后，向答辩者公布。</a:t>
            </a:r>
          </a:p>
          <a:p>
            <a:pPr marL="203200" marR="0" indent="0" eaLnBrk="0">
              <a:lnSpc>
                <a:spcPct val="150000"/>
              </a:lnSpc>
            </a:pPr>
            <a:r>
              <a:rPr lang="en-US" altLang="zh-CN" sz="1900" dirty="0"/>
              <a:t>（5）向上级领导汇报答辩情况。</a:t>
            </a:r>
          </a:p>
        </p:txBody>
      </p:sp>
      <p:sp>
        <p:nvSpPr>
          <p:cNvPr id="6" name="矩形: 圆角 5">
            <a:extLst>
              <a:ext uri="{FF2B5EF4-FFF2-40B4-BE49-F238E27FC236}">
                <a16:creationId xmlns:a16="http://schemas.microsoft.com/office/drawing/2014/main" id="{4B10528F-8436-E1FA-E127-1DD638A4FDF3}"/>
              </a:ext>
            </a:extLst>
          </p:cNvPr>
          <p:cNvSpPr/>
          <p:nvPr/>
        </p:nvSpPr>
        <p:spPr>
          <a:xfrm>
            <a:off x="859067" y="3141396"/>
            <a:ext cx="701719" cy="3042744"/>
          </a:xfrm>
          <a:prstGeom prst="round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2400" b="1" dirty="0"/>
              <a:t>职责</a:t>
            </a:r>
          </a:p>
        </p:txBody>
      </p:sp>
    </p:spTree>
    <p:extLst>
      <p:ext uri="{BB962C8B-B14F-4D97-AF65-F5344CB8AC3E}">
        <p14:creationId xmlns:p14="http://schemas.microsoft.com/office/powerpoint/2010/main" val="3494430104"/>
      </p:ext>
    </p:extLst>
  </p:cSld>
  <p:clrMapOvr>
    <a:masterClrMapping/>
  </p:clrMapOvr>
  <p:transition spd="slow">
    <p:push dir="u"/>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a:extLst>
              <a:ext uri="{FF2B5EF4-FFF2-40B4-BE49-F238E27FC236}">
                <a16:creationId xmlns:a16="http://schemas.microsoft.com/office/drawing/2014/main" id="{45373A81-834F-E19E-229B-CE608524A6E1}"/>
              </a:ext>
            </a:extLst>
          </p:cNvPr>
          <p:cNvSpPr>
            <a:spLocks noChangeArrowheads="1"/>
          </p:cNvSpPr>
          <p:nvPr/>
        </p:nvSpPr>
        <p:spPr bwMode="auto">
          <a:xfrm>
            <a:off x="152400" y="15240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 name="标题 125">
            <a:extLst>
              <a:ext uri="{FF2B5EF4-FFF2-40B4-BE49-F238E27FC236}">
                <a16:creationId xmlns:a16="http://schemas.microsoft.com/office/drawing/2014/main" id="{61121523-592F-6572-CDF2-087C76A27728}"/>
              </a:ext>
            </a:extLst>
          </p:cNvPr>
          <p:cNvSpPr txBox="1">
            <a:spLocks/>
          </p:cNvSpPr>
          <p:nvPr/>
        </p:nvSpPr>
        <p:spPr>
          <a:xfrm>
            <a:off x="790750" y="249120"/>
            <a:ext cx="9825567" cy="610024"/>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zh-CN" altLang="en-US" dirty="0">
                <a:solidFill>
                  <a:schemeClr val="bg2">
                    <a:lumMod val="25000"/>
                  </a:schemeClr>
                </a:solidFill>
                <a:latin typeface="+mn-ea"/>
                <a:ea typeface="+mn-ea"/>
              </a:rPr>
              <a:t>二、了解答辩提问原则</a:t>
            </a:r>
          </a:p>
        </p:txBody>
      </p:sp>
      <p:graphicFrame>
        <p:nvGraphicFramePr>
          <p:cNvPr id="2" name="图示 1">
            <a:extLst>
              <a:ext uri="{FF2B5EF4-FFF2-40B4-BE49-F238E27FC236}">
                <a16:creationId xmlns:a16="http://schemas.microsoft.com/office/drawing/2014/main" id="{8F51A84D-2318-B535-3442-8D7B78D12C78}"/>
              </a:ext>
            </a:extLst>
          </p:cNvPr>
          <p:cNvGraphicFramePr/>
          <p:nvPr>
            <p:extLst>
              <p:ext uri="{D42A27DB-BD31-4B8C-83A1-F6EECF244321}">
                <p14:modId xmlns:p14="http://schemas.microsoft.com/office/powerpoint/2010/main" val="2259046839"/>
              </p:ext>
            </p:extLst>
          </p:nvPr>
        </p:nvGraphicFramePr>
        <p:xfrm>
          <a:off x="790749" y="1082567"/>
          <a:ext cx="10760119" cy="562303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917167194"/>
      </p:ext>
    </p:extLst>
  </p:cSld>
  <p:clrMapOvr>
    <a:masterClrMapping/>
  </p:clrMapOvr>
  <p:transition spd="slow">
    <p:push dir="u"/>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25">
            <a:extLst>
              <a:ext uri="{FF2B5EF4-FFF2-40B4-BE49-F238E27FC236}">
                <a16:creationId xmlns:a16="http://schemas.microsoft.com/office/drawing/2014/main" id="{61121523-592F-6572-CDF2-087C76A27728}"/>
              </a:ext>
            </a:extLst>
          </p:cNvPr>
          <p:cNvSpPr txBox="1">
            <a:spLocks/>
          </p:cNvSpPr>
          <p:nvPr/>
        </p:nvSpPr>
        <p:spPr>
          <a:xfrm>
            <a:off x="790750" y="249120"/>
            <a:ext cx="9825567" cy="610024"/>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zh-CN" altLang="en-US" dirty="0">
                <a:solidFill>
                  <a:schemeClr val="bg2">
                    <a:lumMod val="25000"/>
                  </a:schemeClr>
                </a:solidFill>
                <a:latin typeface="+mn-ea"/>
                <a:ea typeface="+mn-ea"/>
              </a:rPr>
              <a:t>学术在线</a:t>
            </a:r>
            <a:r>
              <a:rPr lang="en-US" altLang="zh-CN" dirty="0">
                <a:solidFill>
                  <a:schemeClr val="bg2">
                    <a:lumMod val="25000"/>
                  </a:schemeClr>
                </a:solidFill>
                <a:latin typeface="+mn-ea"/>
                <a:ea typeface="+mn-ea"/>
              </a:rPr>
              <a:t>——</a:t>
            </a:r>
            <a:r>
              <a:rPr lang="zh-CN" altLang="en-US" dirty="0">
                <a:solidFill>
                  <a:schemeClr val="bg2">
                    <a:lumMod val="25000"/>
                  </a:schemeClr>
                </a:solidFill>
                <a:latin typeface="+mn-ea"/>
                <a:ea typeface="+mn-ea"/>
              </a:rPr>
              <a:t>毕业论文（设计）成绩的评定</a:t>
            </a:r>
          </a:p>
        </p:txBody>
      </p:sp>
      <p:sp>
        <p:nvSpPr>
          <p:cNvPr id="2" name="矩形 1">
            <a:extLst>
              <a:ext uri="{FF2B5EF4-FFF2-40B4-BE49-F238E27FC236}">
                <a16:creationId xmlns:a16="http://schemas.microsoft.com/office/drawing/2014/main" id="{FC9B149B-B35B-7AAF-CFF4-E26C088FC07D}"/>
              </a:ext>
            </a:extLst>
          </p:cNvPr>
          <p:cNvSpPr/>
          <p:nvPr/>
        </p:nvSpPr>
        <p:spPr>
          <a:xfrm>
            <a:off x="362768" y="953605"/>
            <a:ext cx="11466463" cy="5655275"/>
          </a:xfrm>
          <a:prstGeom prst="rect">
            <a:avLst/>
          </a:prstGeom>
          <a:ln>
            <a:prstDash val="lgDashDotDot"/>
          </a:ln>
        </p:spPr>
        <p:style>
          <a:lnRef idx="2">
            <a:schemeClr val="accent1"/>
          </a:lnRef>
          <a:fillRef idx="1">
            <a:schemeClr val="lt1"/>
          </a:fillRef>
          <a:effectRef idx="0">
            <a:schemeClr val="accent1"/>
          </a:effectRef>
          <a:fontRef idx="minor">
            <a:schemeClr val="dk1"/>
          </a:fontRef>
        </p:style>
        <p:txBody>
          <a:bodyPr rtlCol="0" anchor="ctr"/>
          <a:lstStyle/>
          <a:p>
            <a:pPr algn="ctr"/>
            <a:endParaRPr lang="zh-CN" altLang="en-US"/>
          </a:p>
        </p:txBody>
      </p:sp>
      <p:sp>
        <p:nvSpPr>
          <p:cNvPr id="5" name="文本框 4">
            <a:extLst>
              <a:ext uri="{FF2B5EF4-FFF2-40B4-BE49-F238E27FC236}">
                <a16:creationId xmlns:a16="http://schemas.microsoft.com/office/drawing/2014/main" id="{596A4838-3865-0040-840F-53704C461AF1}"/>
              </a:ext>
            </a:extLst>
          </p:cNvPr>
          <p:cNvSpPr txBox="1"/>
          <p:nvPr/>
        </p:nvSpPr>
        <p:spPr>
          <a:xfrm>
            <a:off x="381466" y="1032862"/>
            <a:ext cx="11263995" cy="2951898"/>
          </a:xfrm>
          <a:prstGeom prst="rect">
            <a:avLst/>
          </a:prstGeom>
          <a:noFill/>
        </p:spPr>
        <p:txBody>
          <a:bodyPr wrap="square">
            <a:spAutoFit/>
          </a:bodyPr>
          <a:lstStyle/>
          <a:p>
            <a:pPr marL="128198" marR="212847" indent="176764" eaLnBrk="0">
              <a:lnSpc>
                <a:spcPct val="150000"/>
              </a:lnSpc>
            </a:pPr>
            <a:r>
              <a:rPr lang="zh-CN" altLang="en-US" spc="16" dirty="0">
                <a:solidFill>
                  <a:srgbClr val="2F2F2F">
                    <a:hueOff val="0"/>
                    <a:satOff val="0"/>
                    <a:lumOff val="0"/>
                    <a:alphaOff val="0"/>
                  </a:srgbClr>
                </a:solidFill>
                <a:latin typeface="微软雅黑"/>
                <a:ea typeface="微软雅黑"/>
              </a:rPr>
              <a:t>对于毕业论文（设计）成绩的评定，各个高校的标准不一，但通常都会</a:t>
            </a:r>
            <a:r>
              <a:rPr lang="zh-CN" altLang="en-US" b="1" spc="16" dirty="0">
                <a:solidFill>
                  <a:srgbClr val="0070C0"/>
                </a:solidFill>
                <a:latin typeface="微软雅黑"/>
                <a:ea typeface="微软雅黑"/>
              </a:rPr>
              <a:t>综合考量学生的论文水平、写作过程、答辩表现三个方面</a:t>
            </a:r>
            <a:r>
              <a:rPr lang="zh-CN" altLang="en-US" spc="16" dirty="0">
                <a:solidFill>
                  <a:srgbClr val="2F2F2F">
                    <a:hueOff val="0"/>
                    <a:satOff val="0"/>
                    <a:lumOff val="0"/>
                    <a:alphaOff val="0"/>
                  </a:srgbClr>
                </a:solidFill>
                <a:latin typeface="微软雅黑"/>
                <a:ea typeface="微软雅黑"/>
              </a:rPr>
              <a:t>。</a:t>
            </a:r>
            <a:endParaRPr lang="en-US" altLang="zh-CN" spc="16" dirty="0">
              <a:solidFill>
                <a:srgbClr val="2F2F2F">
                  <a:hueOff val="0"/>
                  <a:satOff val="0"/>
                  <a:lumOff val="0"/>
                  <a:alphaOff val="0"/>
                </a:srgbClr>
              </a:solidFill>
              <a:latin typeface="微软雅黑"/>
              <a:ea typeface="微软雅黑"/>
            </a:endParaRPr>
          </a:p>
          <a:p>
            <a:pPr marL="128198" marR="212847" indent="176764" eaLnBrk="0">
              <a:lnSpc>
                <a:spcPct val="150000"/>
              </a:lnSpc>
            </a:pPr>
            <a:r>
              <a:rPr lang="zh-CN" altLang="en-US" spc="16" dirty="0">
                <a:solidFill>
                  <a:srgbClr val="2F2F2F">
                    <a:hueOff val="0"/>
                    <a:satOff val="0"/>
                    <a:lumOff val="0"/>
                    <a:alphaOff val="0"/>
                  </a:srgbClr>
                </a:solidFill>
                <a:latin typeface="微软雅黑"/>
                <a:ea typeface="微软雅黑"/>
              </a:rPr>
              <a:t>以某高校的毕业论文（设计）成绩评定要求为例，该学校的毕业论文（设计）成绩由</a:t>
            </a:r>
            <a:r>
              <a:rPr lang="zh-CN" altLang="en-US" b="1" spc="16" dirty="0">
                <a:solidFill>
                  <a:srgbClr val="0070C0"/>
                </a:solidFill>
                <a:latin typeface="微软雅黑"/>
                <a:ea typeface="微软雅黑"/>
              </a:rPr>
              <a:t>写作成绩、平时成绩和答辩成绩构成，三者比例为</a:t>
            </a:r>
            <a:r>
              <a:rPr lang="en-US" altLang="zh-CN" b="1" spc="16" dirty="0">
                <a:solidFill>
                  <a:srgbClr val="0070C0"/>
                </a:solidFill>
                <a:latin typeface="微软雅黑"/>
                <a:ea typeface="微软雅黑"/>
              </a:rPr>
              <a:t>6∶1∶3</a:t>
            </a:r>
            <a:r>
              <a:rPr lang="zh-CN" altLang="en-US" spc="16" dirty="0">
                <a:solidFill>
                  <a:srgbClr val="2F2F2F">
                    <a:hueOff val="0"/>
                    <a:satOff val="0"/>
                    <a:lumOff val="0"/>
                    <a:alphaOff val="0"/>
                  </a:srgbClr>
                </a:solidFill>
                <a:latin typeface="微软雅黑"/>
                <a:ea typeface="微软雅黑"/>
              </a:rPr>
              <a:t>，其中写作成绩和平时成绩由指导教师评定，写作阶段结束后，指导教师在网上给自己指导的学生判定成绩和给出评语，学生可在规定的期限内进入学生工作室查询自己的写作和平时成绩；学生没有在教学平台与指导教师联系、没有在指导教师的指导下进行写作的，论文（设计）平时成绩为</a:t>
            </a:r>
            <a:r>
              <a:rPr lang="en-US" altLang="zh-CN" spc="16" dirty="0">
                <a:solidFill>
                  <a:srgbClr val="2F2F2F">
                    <a:hueOff val="0"/>
                    <a:satOff val="0"/>
                    <a:lumOff val="0"/>
                    <a:alphaOff val="0"/>
                  </a:srgbClr>
                </a:solidFill>
                <a:latin typeface="微软雅黑"/>
                <a:ea typeface="微软雅黑"/>
              </a:rPr>
              <a:t>0</a:t>
            </a:r>
            <a:r>
              <a:rPr lang="zh-CN" altLang="en-US" spc="16" dirty="0">
                <a:solidFill>
                  <a:srgbClr val="2F2F2F">
                    <a:hueOff val="0"/>
                    <a:satOff val="0"/>
                    <a:lumOff val="0"/>
                    <a:alphaOff val="0"/>
                  </a:srgbClr>
                </a:solidFill>
                <a:latin typeface="微软雅黑"/>
                <a:ea typeface="微软雅黑"/>
              </a:rPr>
              <a:t>分，论文（设计）写作成绩的评定标准如下表所示。</a:t>
            </a:r>
            <a:endParaRPr lang="en-US" altLang="zh-CN" spc="16" dirty="0">
              <a:solidFill>
                <a:srgbClr val="2F2F2F">
                  <a:hueOff val="0"/>
                  <a:satOff val="0"/>
                  <a:lumOff val="0"/>
                  <a:alphaOff val="0"/>
                </a:srgbClr>
              </a:solidFill>
              <a:latin typeface="微软雅黑"/>
              <a:ea typeface="微软雅黑"/>
            </a:endParaRPr>
          </a:p>
        </p:txBody>
      </p:sp>
      <p:pic>
        <p:nvPicPr>
          <p:cNvPr id="10242" name="Picture 2" descr="毕业设计(论文)成绩评审表Word模板下载_编号ldbdxwry_熊猫办公">
            <a:extLst>
              <a:ext uri="{FF2B5EF4-FFF2-40B4-BE49-F238E27FC236}">
                <a16:creationId xmlns:a16="http://schemas.microsoft.com/office/drawing/2014/main" id="{2410F800-875B-BCDB-BA36-69BC22B83E4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575446" y="3862552"/>
            <a:ext cx="1915430" cy="2705905"/>
          </a:xfrm>
          <a:prstGeom prst="rect">
            <a:avLst/>
          </a:prstGeom>
          <a:noFill/>
          <a:extLst>
            <a:ext uri="{909E8E84-426E-40DD-AFC4-6F175D3DCCD1}">
              <a14:hiddenFill xmlns:a14="http://schemas.microsoft.com/office/drawing/2010/main">
                <a:solidFill>
                  <a:srgbClr val="FFFFFF"/>
                </a:solidFill>
              </a14:hiddenFill>
            </a:ext>
          </a:extLst>
        </p:spPr>
      </p:pic>
      <p:sp>
        <p:nvSpPr>
          <p:cNvPr id="6" name="文本框 5">
            <a:extLst>
              <a:ext uri="{FF2B5EF4-FFF2-40B4-BE49-F238E27FC236}">
                <a16:creationId xmlns:a16="http://schemas.microsoft.com/office/drawing/2014/main" id="{EC7D2F09-8CFF-CEB4-07CC-EB4132F0EAB8}"/>
              </a:ext>
            </a:extLst>
          </p:cNvPr>
          <p:cNvSpPr txBox="1"/>
          <p:nvPr/>
        </p:nvSpPr>
        <p:spPr>
          <a:xfrm>
            <a:off x="537190" y="3959956"/>
            <a:ext cx="9038256" cy="2536400"/>
          </a:xfrm>
          <a:prstGeom prst="rect">
            <a:avLst/>
          </a:prstGeom>
          <a:noFill/>
        </p:spPr>
        <p:txBody>
          <a:bodyPr wrap="square">
            <a:spAutoFit/>
          </a:bodyPr>
          <a:lstStyle/>
          <a:p>
            <a:pPr marL="0" marR="67198" indent="266700" eaLnBrk="0">
              <a:lnSpc>
                <a:spcPct val="150000"/>
              </a:lnSpc>
            </a:pPr>
            <a:r>
              <a:rPr lang="en-US" altLang="zh-CN" spc="16" dirty="0">
                <a:solidFill>
                  <a:srgbClr val="2F2F2F">
                    <a:hueOff val="0"/>
                    <a:satOff val="0"/>
                    <a:lumOff val="0"/>
                    <a:alphaOff val="0"/>
                  </a:srgbClr>
                </a:solidFill>
                <a:latin typeface="微软雅黑"/>
                <a:ea typeface="微软雅黑"/>
              </a:rPr>
              <a:t>答辩成绩由答辩委员会合议进行评定并在答辩当场录入学习平台。答辩成绩是百分制的，答辩教师根据答辩者答辩的总体表现综合打分。其中综合表现不仅包括论文（设计）的写作水平，还包括答辩过程中汇报的水平，回答问题的情况，等等，这些都会是答辩教师给分的参考标准。论文成绩及格者，将取得相应的学分；成绩不及格者，不能取得相应学分并应在规定学习期限内，重修毕业论文（设计）。申请学士学位者，毕业论文（设计）成绩通常要求在70或80分以上，不同的学校有不同的要求。</a:t>
            </a:r>
          </a:p>
        </p:txBody>
      </p:sp>
    </p:spTree>
    <p:extLst>
      <p:ext uri="{BB962C8B-B14F-4D97-AF65-F5344CB8AC3E}">
        <p14:creationId xmlns:p14="http://schemas.microsoft.com/office/powerpoint/2010/main" val="1054563240"/>
      </p:ext>
    </p:extLst>
  </p:cSld>
  <p:clrMapOvr>
    <a:masterClrMapping/>
  </p:clrMapOvr>
  <p:transition spd="slow">
    <p:push dir="u"/>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25">
            <a:extLst>
              <a:ext uri="{FF2B5EF4-FFF2-40B4-BE49-F238E27FC236}">
                <a16:creationId xmlns:a16="http://schemas.microsoft.com/office/drawing/2014/main" id="{61121523-592F-6572-CDF2-087C76A27728}"/>
              </a:ext>
            </a:extLst>
          </p:cNvPr>
          <p:cNvSpPr txBox="1">
            <a:spLocks/>
          </p:cNvSpPr>
          <p:nvPr/>
        </p:nvSpPr>
        <p:spPr>
          <a:xfrm>
            <a:off x="790750" y="249120"/>
            <a:ext cx="9825567" cy="610024"/>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zh-CN" altLang="en-US" dirty="0">
                <a:solidFill>
                  <a:schemeClr val="bg2">
                    <a:lumMod val="25000"/>
                  </a:schemeClr>
                </a:solidFill>
                <a:latin typeface="+mn-ea"/>
                <a:ea typeface="+mn-ea"/>
              </a:rPr>
              <a:t>学术在线</a:t>
            </a:r>
            <a:r>
              <a:rPr lang="en-US" altLang="zh-CN" dirty="0">
                <a:solidFill>
                  <a:schemeClr val="bg2">
                    <a:lumMod val="25000"/>
                  </a:schemeClr>
                </a:solidFill>
                <a:latin typeface="+mn-ea"/>
                <a:ea typeface="+mn-ea"/>
              </a:rPr>
              <a:t>——</a:t>
            </a:r>
            <a:r>
              <a:rPr lang="zh-CN" altLang="en-US" dirty="0">
                <a:solidFill>
                  <a:schemeClr val="bg2">
                    <a:lumMod val="25000"/>
                  </a:schemeClr>
                </a:solidFill>
                <a:latin typeface="+mn-ea"/>
                <a:ea typeface="+mn-ea"/>
              </a:rPr>
              <a:t>毕业论文（设计）成绩的评定</a:t>
            </a:r>
          </a:p>
        </p:txBody>
      </p:sp>
      <p:sp>
        <p:nvSpPr>
          <p:cNvPr id="2" name="矩形 1">
            <a:extLst>
              <a:ext uri="{FF2B5EF4-FFF2-40B4-BE49-F238E27FC236}">
                <a16:creationId xmlns:a16="http://schemas.microsoft.com/office/drawing/2014/main" id="{FC9B149B-B35B-7AAF-CFF4-E26C088FC07D}"/>
              </a:ext>
            </a:extLst>
          </p:cNvPr>
          <p:cNvSpPr/>
          <p:nvPr/>
        </p:nvSpPr>
        <p:spPr>
          <a:xfrm>
            <a:off x="362768" y="953605"/>
            <a:ext cx="11466463" cy="5655275"/>
          </a:xfrm>
          <a:prstGeom prst="rect">
            <a:avLst/>
          </a:prstGeom>
          <a:ln>
            <a:prstDash val="lgDashDotDot"/>
          </a:ln>
        </p:spPr>
        <p:style>
          <a:lnRef idx="2">
            <a:schemeClr val="accent1"/>
          </a:lnRef>
          <a:fillRef idx="1">
            <a:schemeClr val="lt1"/>
          </a:fillRef>
          <a:effectRef idx="0">
            <a:schemeClr val="accent1"/>
          </a:effectRef>
          <a:fontRef idx="minor">
            <a:schemeClr val="dk1"/>
          </a:fontRef>
        </p:style>
        <p:txBody>
          <a:bodyPr rtlCol="0" anchor="ctr"/>
          <a:lstStyle/>
          <a:p>
            <a:pPr algn="ctr"/>
            <a:endParaRPr lang="zh-CN" altLang="en-US" dirty="0"/>
          </a:p>
        </p:txBody>
      </p:sp>
      <p:graphicFrame>
        <p:nvGraphicFramePr>
          <p:cNvPr id="3" name="Table3039">
            <a:extLst>
              <a:ext uri="{FF2B5EF4-FFF2-40B4-BE49-F238E27FC236}">
                <a16:creationId xmlns:a16="http://schemas.microsoft.com/office/drawing/2014/main" id="{08C9B22F-FC47-C094-795E-00277F4DA4F3}"/>
              </a:ext>
            </a:extLst>
          </p:cNvPr>
          <p:cNvGraphicFramePr>
            <a:graphicFrameLocks noGrp="1"/>
          </p:cNvGraphicFramePr>
          <p:nvPr>
            <p:extLst>
              <p:ext uri="{D42A27DB-BD31-4B8C-83A1-F6EECF244321}">
                <p14:modId xmlns:p14="http://schemas.microsoft.com/office/powerpoint/2010/main" val="3325379132"/>
              </p:ext>
            </p:extLst>
          </p:nvPr>
        </p:nvGraphicFramePr>
        <p:xfrm>
          <a:off x="593834" y="1532010"/>
          <a:ext cx="11004332" cy="4708654"/>
        </p:xfrm>
        <a:graphic>
          <a:graphicData uri="http://schemas.openxmlformats.org/drawingml/2006/table">
            <a:tbl>
              <a:tblPr firstRow="1" bandRow="1">
                <a:tableStyleId>{3C2FFA5D-87B4-456A-9821-1D502468CF0F}</a:tableStyleId>
              </a:tblPr>
              <a:tblGrid>
                <a:gridCol w="1652811">
                  <a:extLst>
                    <a:ext uri="{9D8B030D-6E8A-4147-A177-3AD203B41FA5}">
                      <a16:colId xmlns:a16="http://schemas.microsoft.com/office/drawing/2014/main" val="20000"/>
                    </a:ext>
                  </a:extLst>
                </a:gridCol>
                <a:gridCol w="9351521">
                  <a:extLst>
                    <a:ext uri="{9D8B030D-6E8A-4147-A177-3AD203B41FA5}">
                      <a16:colId xmlns:a16="http://schemas.microsoft.com/office/drawing/2014/main" val="20001"/>
                    </a:ext>
                  </a:extLst>
                </a:gridCol>
              </a:tblGrid>
              <a:tr h="258301">
                <a:tc>
                  <a:txBody>
                    <a:bodyPr/>
                    <a:lstStyle/>
                    <a:p>
                      <a:pPr marL="0" marR="0" indent="0" algn="ctr" eaLnBrk="0">
                        <a:lnSpc>
                          <a:spcPct val="96296"/>
                        </a:lnSpc>
                        <a:spcBef>
                          <a:spcPts val="351"/>
                        </a:spcBef>
                        <a:spcAft>
                          <a:spcPts val="508"/>
                        </a:spcAft>
                      </a:pPr>
                      <a:r>
                        <a:rPr lang="en-US" altLang="zh-CN" sz="1800" kern="0" spc="-15" baseline="0" noProof="0" dirty="0">
                          <a:solidFill>
                            <a:srgbClr val="181818"/>
                          </a:solidFill>
                        </a:rPr>
                        <a:t>分数等级</a:t>
                      </a:r>
                      <a:endParaRPr lang="en-US" altLang="zh-CN" sz="1800" kern="0" spc="-15" baseline="0" noProof="0" dirty="0">
                        <a:solidFill>
                          <a:srgbClr val="181818"/>
                        </a:solidFill>
                        <a:latin typeface="SimHei" pitchFamily="49" charset="0"/>
                        <a:ea typeface="SimHei" pitchFamily="49" charset="0"/>
                        <a:cs typeface="SimHei" pitchFamily="49" charset="0"/>
                      </a:endParaRPr>
                    </a:p>
                  </a:txBody>
                  <a:tcPr marL="4763" marR="2223" marT="46673" marB="4763" anchor="ctr"/>
                </a:tc>
                <a:tc>
                  <a:txBody>
                    <a:bodyPr/>
                    <a:lstStyle/>
                    <a:p>
                      <a:pPr marL="0" marR="0" indent="0" algn="ctr" eaLnBrk="0">
                        <a:lnSpc>
                          <a:spcPct val="96296"/>
                        </a:lnSpc>
                        <a:spcBef>
                          <a:spcPts val="351"/>
                        </a:spcBef>
                        <a:spcAft>
                          <a:spcPts val="508"/>
                        </a:spcAft>
                      </a:pPr>
                      <a:r>
                        <a:rPr lang="en-US" altLang="zh-CN" sz="1800" kern="0" spc="-15" baseline="0" noProof="0" dirty="0">
                          <a:solidFill>
                            <a:srgbClr val="181818"/>
                          </a:solidFill>
                        </a:rPr>
                        <a:t>特点</a:t>
                      </a:r>
                      <a:endParaRPr lang="en-US" altLang="zh-CN" sz="1800" kern="0" spc="-15" baseline="0" noProof="0" dirty="0">
                        <a:solidFill>
                          <a:srgbClr val="181818"/>
                        </a:solidFill>
                        <a:latin typeface="SimHei" pitchFamily="49" charset="0"/>
                        <a:ea typeface="SimHei" pitchFamily="49" charset="0"/>
                        <a:cs typeface="SimHei" pitchFamily="49" charset="0"/>
                      </a:endParaRPr>
                    </a:p>
                  </a:txBody>
                  <a:tcPr marL="2223" marR="4763" marT="46673" marB="4763" anchor="ctr"/>
                </a:tc>
                <a:extLst>
                  <a:ext uri="{0D108BD9-81ED-4DB2-BD59-A6C34878D82A}">
                    <a16:rowId xmlns:a16="http://schemas.microsoft.com/office/drawing/2014/main" val="10000"/>
                  </a:ext>
                </a:extLst>
              </a:tr>
              <a:tr h="423400">
                <a:tc rowSpan="3">
                  <a:txBody>
                    <a:bodyPr/>
                    <a:lstStyle/>
                    <a:p>
                      <a:pPr marL="38819" marR="45804" indent="0" algn="ctr" eaLnBrk="0">
                        <a:lnSpc>
                          <a:spcPct val="111342"/>
                        </a:lnSpc>
                      </a:pPr>
                      <a:r>
                        <a:rPr lang="en-US" altLang="zh-CN" sz="1800" kern="0" spc="595" baseline="0" noProof="0" dirty="0" err="1">
                          <a:solidFill>
                            <a:srgbClr val="242021"/>
                          </a:solidFill>
                        </a:rPr>
                        <a:t>优秀</a:t>
                      </a:r>
                      <a:endParaRPr lang="en-US" altLang="zh-CN" sz="1800" kern="0" spc="595" baseline="0" noProof="0" dirty="0">
                        <a:solidFill>
                          <a:srgbClr val="242021"/>
                        </a:solidFill>
                      </a:endParaRPr>
                    </a:p>
                    <a:p>
                      <a:pPr marL="38819" marR="45804" indent="0" algn="ctr" eaLnBrk="0">
                        <a:lnSpc>
                          <a:spcPct val="111342"/>
                        </a:lnSpc>
                      </a:pPr>
                      <a:r>
                        <a:rPr lang="en-US" altLang="zh-CN" sz="1800" kern="0" spc="0" baseline="0" noProof="0" dirty="0">
                          <a:solidFill>
                            <a:srgbClr val="242021"/>
                          </a:solidFill>
                        </a:rPr>
                        <a:t>（90分以上）</a:t>
                      </a:r>
                    </a:p>
                  </a:txBody>
                  <a:tcPr marL="4763" marR="2223" marT="2223" marB="2223" anchor="ctr"/>
                </a:tc>
                <a:tc>
                  <a:txBody>
                    <a:bodyPr/>
                    <a:lstStyle/>
                    <a:p>
                      <a:pPr marL="51415" marR="43378" indent="-51415" eaLnBrk="0">
                        <a:lnSpc>
                          <a:spcPct val="115509"/>
                        </a:lnSpc>
                        <a:spcBef>
                          <a:spcPts val="258"/>
                        </a:spcBef>
                        <a:spcAft>
                          <a:spcPts val="466"/>
                        </a:spcAft>
                      </a:pPr>
                      <a:r>
                        <a:rPr lang="en-US" altLang="zh-CN" sz="1700" kern="0" spc="-15" baseline="0" noProof="0" dirty="0">
                          <a:solidFill>
                            <a:srgbClr val="242021"/>
                          </a:solidFill>
                        </a:rPr>
                        <a:t>（</a:t>
                      </a:r>
                      <a:r>
                        <a:rPr lang="en-US" altLang="zh-CN" sz="1700" kern="0" spc="0" baseline="0" noProof="0" dirty="0">
                          <a:solidFill>
                            <a:srgbClr val="242021"/>
                          </a:solidFill>
                        </a:rPr>
                        <a:t>1）观点正确，证据有力，论据充分，资料翔实，理论分析比较深入，理论密</a:t>
                      </a:r>
                      <a:r>
                        <a:rPr lang="en-US" altLang="zh-CN" sz="1700" kern="0" spc="-15" baseline="0" noProof="0" dirty="0">
                          <a:solidFill>
                            <a:srgbClr val="242021"/>
                          </a:solidFill>
                        </a:rPr>
                        <a:t>切结合实际</a:t>
                      </a:r>
                      <a:endParaRPr lang="en-US" altLang="zh-CN" sz="1700" kern="0" spc="-15" baseline="0" noProof="0" dirty="0">
                        <a:solidFill>
                          <a:srgbClr val="242021"/>
                        </a:solidFill>
                        <a:latin typeface="SimSun" pitchFamily="2" charset="0"/>
                        <a:ea typeface="SimSun" pitchFamily="2" charset="0"/>
                        <a:cs typeface="SimSun" pitchFamily="2" charset="0"/>
                      </a:endParaRPr>
                    </a:p>
                  </a:txBody>
                  <a:tcPr marL="2223" marR="4763" marT="35243" marB="2223" anchor="ctr"/>
                </a:tc>
                <a:extLst>
                  <a:ext uri="{0D108BD9-81ED-4DB2-BD59-A6C34878D82A}">
                    <a16:rowId xmlns:a16="http://schemas.microsoft.com/office/drawing/2014/main" val="10001"/>
                  </a:ext>
                </a:extLst>
              </a:tr>
              <a:tr h="258300">
                <a:tc vMerge="1">
                  <a:txBody>
                    <a:bodyPr/>
                    <a:lstStyle/>
                    <a:p>
                      <a:endParaRPr lang="zh-CN" altLang="en-US" dirty="0">
                        <a:solidFill>
                          <a:schemeClr val="tx1"/>
                        </a:solidFill>
                      </a:endParaRPr>
                    </a:p>
                  </a:txBody>
                  <a:tcPr>
                    <a:lnL w="9525" cap="flat" cmpd="sng" algn="ctr">
                      <a:solidFill>
                        <a:srgbClr val="00ADEE"/>
                      </a:solidFill>
                      <a:prstDash val="solid"/>
                      <a:round/>
                      <a:headEnd type="none" w="med" len="med"/>
                      <a:tailEnd type="none" w="med" len="med"/>
                    </a:lnL>
                    <a:lnR w="4445" cap="flat" cmpd="sng" algn="ctr">
                      <a:solidFill>
                        <a:srgbClr val="00ADEE"/>
                      </a:solidFill>
                      <a:prstDash val="solid"/>
                      <a:round/>
                      <a:headEnd type="none" w="med" len="med"/>
                      <a:tailEnd type="none" w="med" len="med"/>
                    </a:lnR>
                    <a:lnT w="4445" cap="flat" cmpd="sng" algn="ctr">
                      <a:solidFill>
                        <a:srgbClr val="00ADEE"/>
                      </a:solidFill>
                      <a:prstDash val="solid"/>
                      <a:round/>
                      <a:headEnd type="none" w="med" len="med"/>
                      <a:tailEnd type="none" w="med" len="med"/>
                    </a:lnT>
                    <a:lnB w="4445" cap="flat" cmpd="sng" algn="ctr">
                      <a:solidFill>
                        <a:srgbClr val="00ADEE"/>
                      </a:solidFill>
                      <a:prstDash val="solid"/>
                      <a:round/>
                      <a:headEnd type="none" w="med" len="med"/>
                      <a:tailEnd type="none" w="med" len="med"/>
                    </a:lnB>
                    <a:noFill/>
                  </a:tcPr>
                </a:tc>
                <a:tc>
                  <a:txBody>
                    <a:bodyPr/>
                    <a:lstStyle/>
                    <a:p>
                      <a:pPr marL="0" marR="0" indent="0" eaLnBrk="0">
                        <a:lnSpc>
                          <a:spcPct val="101388"/>
                        </a:lnSpc>
                        <a:spcBef>
                          <a:spcPts val="416"/>
                        </a:spcBef>
                        <a:spcAft>
                          <a:spcPts val="471"/>
                        </a:spcAft>
                      </a:pPr>
                      <a:r>
                        <a:rPr lang="en-US" altLang="zh-CN" sz="1700" kern="0" spc="-15" baseline="0" noProof="0" dirty="0">
                          <a:solidFill>
                            <a:srgbClr val="242021"/>
                          </a:solidFill>
                        </a:rPr>
                        <a:t>（</a:t>
                      </a:r>
                      <a:r>
                        <a:rPr lang="en-US" altLang="zh-CN" sz="1700" kern="0" spc="0" baseline="0" noProof="0" dirty="0">
                          <a:solidFill>
                            <a:srgbClr val="242021"/>
                          </a:solidFill>
                        </a:rPr>
                        <a:t>2）结构严谨，层次清楚，文字通顺，无错别字</a:t>
                      </a:r>
                      <a:endParaRPr lang="en-US" altLang="zh-CN" sz="1700" kern="0" spc="0" baseline="0" noProof="0" dirty="0">
                        <a:solidFill>
                          <a:srgbClr val="242021"/>
                        </a:solidFill>
                        <a:latin typeface="SimSun" pitchFamily="2" charset="0"/>
                        <a:ea typeface="SimSun" pitchFamily="2" charset="0"/>
                        <a:cs typeface="SimSun" pitchFamily="2" charset="0"/>
                      </a:endParaRPr>
                    </a:p>
                  </a:txBody>
                  <a:tcPr marL="2223" marR="4763" marT="54928" marB="2223" anchor="ctr"/>
                </a:tc>
                <a:extLst>
                  <a:ext uri="{0D108BD9-81ED-4DB2-BD59-A6C34878D82A}">
                    <a16:rowId xmlns:a16="http://schemas.microsoft.com/office/drawing/2014/main" val="10002"/>
                  </a:ext>
                </a:extLst>
              </a:tr>
              <a:tr h="423400">
                <a:tc vMerge="1">
                  <a:txBody>
                    <a:bodyPr/>
                    <a:lstStyle/>
                    <a:p>
                      <a:endParaRPr lang="zh-CN" altLang="en-US" dirty="0">
                        <a:solidFill>
                          <a:schemeClr val="tx1"/>
                        </a:solidFill>
                      </a:endParaRPr>
                    </a:p>
                  </a:txBody>
                  <a:tcPr>
                    <a:lnL w="9525" cap="flat" cmpd="sng" algn="ctr">
                      <a:solidFill>
                        <a:srgbClr val="00ADEE"/>
                      </a:solidFill>
                      <a:prstDash val="solid"/>
                      <a:round/>
                      <a:headEnd type="none" w="med" len="med"/>
                      <a:tailEnd type="none" w="med" len="med"/>
                    </a:lnL>
                    <a:lnR w="4445" cap="flat" cmpd="sng" algn="ctr">
                      <a:solidFill>
                        <a:srgbClr val="00ADEE"/>
                      </a:solidFill>
                      <a:prstDash val="solid"/>
                      <a:round/>
                      <a:headEnd type="none" w="med" len="med"/>
                      <a:tailEnd type="none" w="med" len="med"/>
                    </a:lnR>
                    <a:lnT w="4445" cap="flat" cmpd="sng" algn="ctr">
                      <a:solidFill>
                        <a:srgbClr val="00ADEE"/>
                      </a:solidFill>
                      <a:prstDash val="solid"/>
                      <a:round/>
                      <a:headEnd type="none" w="med" len="med"/>
                      <a:tailEnd type="none" w="med" len="med"/>
                    </a:lnT>
                    <a:lnB w="4445" cap="flat" cmpd="sng" algn="ctr">
                      <a:solidFill>
                        <a:srgbClr val="00ADEE"/>
                      </a:solidFill>
                      <a:prstDash val="solid"/>
                      <a:round/>
                      <a:headEnd type="none" w="med" len="med"/>
                      <a:tailEnd type="none" w="med" len="med"/>
                    </a:lnB>
                    <a:noFill/>
                  </a:tcPr>
                </a:tc>
                <a:tc>
                  <a:txBody>
                    <a:bodyPr/>
                    <a:lstStyle/>
                    <a:p>
                      <a:pPr marL="51415" marR="44408" indent="-51415" eaLnBrk="0">
                        <a:lnSpc>
                          <a:spcPct val="119212"/>
                        </a:lnSpc>
                        <a:spcBef>
                          <a:spcPts val="258"/>
                        </a:spcBef>
                        <a:spcAft>
                          <a:spcPts val="446"/>
                        </a:spcAft>
                      </a:pPr>
                      <a:r>
                        <a:rPr lang="en-US" altLang="zh-CN" sz="1700" kern="0" spc="-15" baseline="0" noProof="0" dirty="0">
                          <a:solidFill>
                            <a:srgbClr val="242021"/>
                          </a:solidFill>
                        </a:rPr>
                        <a:t>（</a:t>
                      </a:r>
                      <a:r>
                        <a:rPr lang="en-US" altLang="zh-CN" sz="1700" kern="0" spc="0" baseline="0" noProof="0" dirty="0">
                          <a:solidFill>
                            <a:srgbClr val="242021"/>
                          </a:solidFill>
                        </a:rPr>
                        <a:t>3）在某些方面确有一定的突破与创新，回答与解决了较为重要的理论或实际</a:t>
                      </a:r>
                      <a:r>
                        <a:rPr lang="en-US" altLang="zh-CN" sz="1700" kern="0" spc="-15" baseline="0" noProof="0" dirty="0">
                          <a:solidFill>
                            <a:srgbClr val="242021"/>
                          </a:solidFill>
                        </a:rPr>
                        <a:t>问题，确有一定的学术价值或应用价值</a:t>
                      </a:r>
                      <a:endParaRPr lang="en-US" altLang="zh-CN" sz="1700" kern="0" spc="-15" baseline="0" noProof="0" dirty="0">
                        <a:solidFill>
                          <a:srgbClr val="242021"/>
                        </a:solidFill>
                        <a:latin typeface="SimSun" pitchFamily="2" charset="0"/>
                        <a:ea typeface="SimSun" pitchFamily="2" charset="0"/>
                        <a:cs typeface="SimSun" pitchFamily="2" charset="0"/>
                      </a:endParaRPr>
                    </a:p>
                  </a:txBody>
                  <a:tcPr marL="2223" marR="4763" marT="35243" marB="2223" anchor="ctr"/>
                </a:tc>
                <a:extLst>
                  <a:ext uri="{0D108BD9-81ED-4DB2-BD59-A6C34878D82A}">
                    <a16:rowId xmlns:a16="http://schemas.microsoft.com/office/drawing/2014/main" val="10003"/>
                  </a:ext>
                </a:extLst>
              </a:tr>
              <a:tr h="423400">
                <a:tc rowSpan="3">
                  <a:txBody>
                    <a:bodyPr/>
                    <a:lstStyle/>
                    <a:p>
                      <a:pPr marL="10244" marR="17229" indent="0" algn="ctr" eaLnBrk="0">
                        <a:lnSpc>
                          <a:spcPct val="111342"/>
                        </a:lnSpc>
                      </a:pPr>
                      <a:r>
                        <a:rPr lang="en-US" altLang="zh-CN" sz="1800" kern="0" spc="0" baseline="0" noProof="0" dirty="0" err="1">
                          <a:solidFill>
                            <a:srgbClr val="242021"/>
                          </a:solidFill>
                          <a:latin typeface="+mn-lt"/>
                          <a:ea typeface="+mn-ea"/>
                          <a:cs typeface="+mn-cs"/>
                        </a:rPr>
                        <a:t>良好</a:t>
                      </a:r>
                      <a:br>
                        <a:rPr lang="en-US" altLang="zh-CN" sz="1800" kern="0" spc="0" baseline="0" dirty="0">
                          <a:solidFill>
                            <a:srgbClr val="242021"/>
                          </a:solidFill>
                          <a:latin typeface="+mn-lt"/>
                          <a:ea typeface="+mn-ea"/>
                          <a:cs typeface="+mn-cs"/>
                        </a:rPr>
                      </a:br>
                      <a:r>
                        <a:rPr lang="en-US" altLang="zh-CN" sz="1800" kern="0" spc="0" baseline="0" noProof="0" dirty="0">
                          <a:solidFill>
                            <a:srgbClr val="242021"/>
                          </a:solidFill>
                          <a:latin typeface="+mn-lt"/>
                          <a:ea typeface="+mn-ea"/>
                          <a:cs typeface="+mn-cs"/>
                        </a:rPr>
                        <a:t>（80～89分）</a:t>
                      </a:r>
                    </a:p>
                  </a:txBody>
                  <a:tcPr marL="4763" marR="2223" marT="2223" marB="2223" anchor="ctr"/>
                </a:tc>
                <a:tc>
                  <a:txBody>
                    <a:bodyPr/>
                    <a:lstStyle/>
                    <a:p>
                      <a:pPr marL="51415" marR="43435" indent="-51415" eaLnBrk="0">
                        <a:lnSpc>
                          <a:spcPct val="115509"/>
                        </a:lnSpc>
                        <a:spcBef>
                          <a:spcPts val="258"/>
                        </a:spcBef>
                        <a:spcAft>
                          <a:spcPts val="466"/>
                        </a:spcAft>
                      </a:pPr>
                      <a:r>
                        <a:rPr lang="en-US" altLang="zh-CN" sz="1700" kern="0" spc="0" baseline="0" noProof="0" dirty="0">
                          <a:solidFill>
                            <a:srgbClr val="242021"/>
                          </a:solidFill>
                          <a:latin typeface="+mn-lt"/>
                          <a:ea typeface="+mn-ea"/>
                          <a:cs typeface="+mn-cs"/>
                        </a:rPr>
                        <a:t>（1）观点正确，论据有力，论证充分，资料翔实，理论分析比较深入，理论结合实际较好</a:t>
                      </a:r>
                    </a:p>
                  </a:txBody>
                  <a:tcPr marL="2223" marR="4763" marT="35243" marB="2223" anchor="ctr"/>
                </a:tc>
                <a:extLst>
                  <a:ext uri="{0D108BD9-81ED-4DB2-BD59-A6C34878D82A}">
                    <a16:rowId xmlns:a16="http://schemas.microsoft.com/office/drawing/2014/main" val="837122535"/>
                  </a:ext>
                </a:extLst>
              </a:tr>
              <a:tr h="423400">
                <a:tc vMerge="1">
                  <a:txBody>
                    <a:bodyPr/>
                    <a:lstStyle/>
                    <a:p>
                      <a:pPr marL="0" marR="0" indent="0" eaLnBrk="0">
                        <a:lnSpc>
                          <a:spcPct val="111249"/>
                        </a:lnSpc>
                      </a:pPr>
                      <a:endParaRPr lang="en-US" altLang="zh-CN" sz="1800" kern="0" spc="0" baseline="0" noProof="0" dirty="0">
                        <a:solidFill>
                          <a:srgbClr val="000000"/>
                        </a:solidFill>
                        <a:latin typeface="Arial" pitchFamily="34" charset="0"/>
                        <a:ea typeface="Arial" pitchFamily="34" charset="0"/>
                        <a:cs typeface="Arial" pitchFamily="34" charset="0"/>
                      </a:endParaRPr>
                    </a:p>
                  </a:txBody>
                  <a:tcPr marL="4763" marR="2223" marT="2223" marB="2223"/>
                </a:tc>
                <a:tc>
                  <a:txBody>
                    <a:bodyPr/>
                    <a:lstStyle/>
                    <a:p>
                      <a:pPr marL="0" marR="0" indent="0" eaLnBrk="0">
                        <a:lnSpc>
                          <a:spcPct val="101388"/>
                        </a:lnSpc>
                        <a:spcBef>
                          <a:spcPts val="416"/>
                        </a:spcBef>
                        <a:spcAft>
                          <a:spcPts val="471"/>
                        </a:spcAft>
                      </a:pPr>
                      <a:r>
                        <a:rPr lang="en-US" altLang="zh-CN" sz="1700" kern="0" spc="0" baseline="0" noProof="0" dirty="0">
                          <a:solidFill>
                            <a:srgbClr val="242021"/>
                          </a:solidFill>
                          <a:latin typeface="+mn-lt"/>
                          <a:ea typeface="+mn-ea"/>
                          <a:cs typeface="+mn-cs"/>
                        </a:rPr>
                        <a:t>（2）结构严谨，层次清楚，文字通顺，无错别字</a:t>
                      </a:r>
                    </a:p>
                  </a:txBody>
                  <a:tcPr marL="2223" marR="4763" marT="54928" marB="2223" anchor="ctr"/>
                </a:tc>
                <a:extLst>
                  <a:ext uri="{0D108BD9-81ED-4DB2-BD59-A6C34878D82A}">
                    <a16:rowId xmlns:a16="http://schemas.microsoft.com/office/drawing/2014/main" val="3369287847"/>
                  </a:ext>
                </a:extLst>
              </a:tr>
              <a:tr h="423400">
                <a:tc vMerge="1">
                  <a:txBody>
                    <a:bodyPr/>
                    <a:lstStyle/>
                    <a:p>
                      <a:pPr marL="0" marR="0" indent="0" eaLnBrk="0">
                        <a:lnSpc>
                          <a:spcPct val="111249"/>
                        </a:lnSpc>
                      </a:pPr>
                      <a:endParaRPr lang="en-US" altLang="zh-CN" sz="1800" kern="0" spc="0" baseline="0" noProof="0" dirty="0">
                        <a:solidFill>
                          <a:srgbClr val="000000"/>
                        </a:solidFill>
                        <a:latin typeface="Arial" pitchFamily="34" charset="0"/>
                        <a:ea typeface="Arial" pitchFamily="34" charset="0"/>
                        <a:cs typeface="Arial" pitchFamily="34" charset="0"/>
                      </a:endParaRPr>
                    </a:p>
                  </a:txBody>
                  <a:tcPr marL="4763" marR="2223" marT="2223" marB="2223"/>
                </a:tc>
                <a:tc>
                  <a:txBody>
                    <a:bodyPr/>
                    <a:lstStyle/>
                    <a:p>
                      <a:pPr marL="0" marR="0" indent="0" eaLnBrk="0">
                        <a:lnSpc>
                          <a:spcPct val="101388"/>
                        </a:lnSpc>
                        <a:spcBef>
                          <a:spcPts val="417"/>
                        </a:spcBef>
                        <a:spcAft>
                          <a:spcPts val="471"/>
                        </a:spcAft>
                      </a:pPr>
                      <a:r>
                        <a:rPr lang="en-US" altLang="zh-CN" sz="1700" kern="0" spc="0" baseline="0" noProof="0" dirty="0">
                          <a:solidFill>
                            <a:srgbClr val="242021"/>
                          </a:solidFill>
                          <a:latin typeface="+mn-lt"/>
                          <a:ea typeface="+mn-ea"/>
                          <a:cs typeface="+mn-cs"/>
                        </a:rPr>
                        <a:t>（3）论证主题有一定价值</a:t>
                      </a:r>
                    </a:p>
                  </a:txBody>
                  <a:tcPr marL="2223" marR="4763" marT="54928" marB="2223" anchor="ctr"/>
                </a:tc>
                <a:extLst>
                  <a:ext uri="{0D108BD9-81ED-4DB2-BD59-A6C34878D82A}">
                    <a16:rowId xmlns:a16="http://schemas.microsoft.com/office/drawing/2014/main" val="3220277699"/>
                  </a:ext>
                </a:extLst>
              </a:tr>
              <a:tr h="386103">
                <a:tc rowSpan="2">
                  <a:txBody>
                    <a:bodyPr/>
                    <a:lstStyle/>
                    <a:p>
                      <a:pPr marL="0" marR="0" lvl="0" indent="0" algn="ctr" defTabSz="914400" rtl="0" eaLnBrk="0" fontAlgn="auto" latinLnBrk="0" hangingPunct="1">
                        <a:lnSpc>
                          <a:spcPct val="111249"/>
                        </a:lnSpc>
                        <a:spcBef>
                          <a:spcPts val="0"/>
                        </a:spcBef>
                        <a:spcAft>
                          <a:spcPts val="0"/>
                        </a:spcAft>
                        <a:buClrTx/>
                        <a:buSzTx/>
                        <a:buFontTx/>
                        <a:buNone/>
                        <a:tabLst/>
                        <a:defRPr/>
                      </a:pPr>
                      <a:r>
                        <a:rPr lang="en-US" altLang="zh-CN" sz="1800" kern="0" spc="0" baseline="0" noProof="0" dirty="0" err="1">
                          <a:solidFill>
                            <a:srgbClr val="242021"/>
                          </a:solidFill>
                          <a:latin typeface="+mn-lt"/>
                          <a:ea typeface="+mn-ea"/>
                          <a:cs typeface="+mn-cs"/>
                        </a:rPr>
                        <a:t>及格</a:t>
                      </a:r>
                      <a:br>
                        <a:rPr lang="en-US" altLang="zh-CN" sz="1800" kern="0" spc="0" baseline="0" dirty="0">
                          <a:solidFill>
                            <a:srgbClr val="242021"/>
                          </a:solidFill>
                          <a:latin typeface="+mn-lt"/>
                          <a:ea typeface="+mn-ea"/>
                          <a:cs typeface="+mn-cs"/>
                        </a:rPr>
                      </a:br>
                      <a:r>
                        <a:rPr lang="en-US" altLang="zh-CN" sz="1800" kern="0" spc="0" baseline="0" noProof="0" dirty="0">
                          <a:solidFill>
                            <a:srgbClr val="242021"/>
                          </a:solidFill>
                          <a:latin typeface="+mn-lt"/>
                          <a:ea typeface="+mn-ea"/>
                          <a:cs typeface="+mn-cs"/>
                        </a:rPr>
                        <a:t>（60～79分）</a:t>
                      </a:r>
                    </a:p>
                  </a:txBody>
                  <a:tcPr marL="4763" marR="2223" marT="2223" marB="2223" anchor="ctr"/>
                </a:tc>
                <a:tc>
                  <a:txBody>
                    <a:bodyPr/>
                    <a:lstStyle/>
                    <a:p>
                      <a:pPr marL="51415" marR="44979" indent="-51415" eaLnBrk="0">
                        <a:lnSpc>
                          <a:spcPct val="115509"/>
                        </a:lnSpc>
                        <a:spcBef>
                          <a:spcPts val="258"/>
                        </a:spcBef>
                        <a:spcAft>
                          <a:spcPts val="466"/>
                        </a:spcAft>
                      </a:pPr>
                      <a:r>
                        <a:rPr lang="en-US" altLang="zh-CN" sz="1700" kern="0" spc="0" baseline="0" noProof="0" dirty="0">
                          <a:solidFill>
                            <a:srgbClr val="242021"/>
                          </a:solidFill>
                          <a:latin typeface="+mn-lt"/>
                          <a:ea typeface="+mn-ea"/>
                          <a:cs typeface="+mn-cs"/>
                        </a:rPr>
                        <a:t>（1）基本观点正确，论据较有力，论证较充分，资料较充实，理论分析不够深入，理论结合实际较差</a:t>
                      </a:r>
                    </a:p>
                  </a:txBody>
                  <a:tcPr marL="2223" marR="4763" marT="35243" marB="2223" anchor="ctr"/>
                </a:tc>
                <a:extLst>
                  <a:ext uri="{0D108BD9-81ED-4DB2-BD59-A6C34878D82A}">
                    <a16:rowId xmlns:a16="http://schemas.microsoft.com/office/drawing/2014/main" val="3774876951"/>
                  </a:ext>
                </a:extLst>
              </a:tr>
              <a:tr h="386103">
                <a:tc vMerge="1">
                  <a:txBody>
                    <a:bodyPr/>
                    <a:lstStyle/>
                    <a:p>
                      <a:pPr marL="0" marR="0" indent="0" eaLnBrk="0">
                        <a:lnSpc>
                          <a:spcPct val="111249"/>
                        </a:lnSpc>
                      </a:pPr>
                      <a:endParaRPr lang="en-US" altLang="zh-CN" sz="1800" kern="0" spc="0" baseline="0" noProof="0" dirty="0">
                        <a:solidFill>
                          <a:srgbClr val="000000"/>
                        </a:solidFill>
                        <a:latin typeface="Arial" pitchFamily="34" charset="0"/>
                        <a:ea typeface="Arial" pitchFamily="34" charset="0"/>
                        <a:cs typeface="Arial" pitchFamily="34" charset="0"/>
                      </a:endParaRPr>
                    </a:p>
                  </a:txBody>
                  <a:tcPr marL="4763" marR="2223" marT="2223" marB="2223"/>
                </a:tc>
                <a:tc>
                  <a:txBody>
                    <a:bodyPr/>
                    <a:lstStyle/>
                    <a:p>
                      <a:pPr marL="0" marR="0" indent="0" eaLnBrk="0">
                        <a:lnSpc>
                          <a:spcPct val="101388"/>
                        </a:lnSpc>
                        <a:spcBef>
                          <a:spcPts val="416"/>
                        </a:spcBef>
                        <a:spcAft>
                          <a:spcPts val="471"/>
                        </a:spcAft>
                      </a:pPr>
                      <a:r>
                        <a:rPr lang="en-US" altLang="zh-CN" sz="1700" kern="0" spc="0" baseline="0" noProof="0" dirty="0">
                          <a:solidFill>
                            <a:srgbClr val="242021"/>
                          </a:solidFill>
                          <a:latin typeface="+mn-lt"/>
                          <a:ea typeface="+mn-ea"/>
                          <a:cs typeface="+mn-cs"/>
                        </a:rPr>
                        <a:t>（2）结构尚合理，层次尚清楚，文字尚通顺，无错别字</a:t>
                      </a:r>
                    </a:p>
                  </a:txBody>
                  <a:tcPr marL="2223" marR="4763" marT="54928" marB="2223" anchor="ctr"/>
                </a:tc>
                <a:extLst>
                  <a:ext uri="{0D108BD9-81ED-4DB2-BD59-A6C34878D82A}">
                    <a16:rowId xmlns:a16="http://schemas.microsoft.com/office/drawing/2014/main" val="3674345792"/>
                  </a:ext>
                </a:extLst>
              </a:tr>
              <a:tr h="386103">
                <a:tc rowSpan="2">
                  <a:txBody>
                    <a:bodyPr/>
                    <a:lstStyle/>
                    <a:p>
                      <a:pPr marL="0" marR="0" lvl="0" indent="0" algn="ctr" defTabSz="914400" rtl="0" eaLnBrk="0" fontAlgn="auto" latinLnBrk="0" hangingPunct="1">
                        <a:lnSpc>
                          <a:spcPct val="111249"/>
                        </a:lnSpc>
                        <a:spcBef>
                          <a:spcPts val="0"/>
                        </a:spcBef>
                        <a:spcAft>
                          <a:spcPts val="0"/>
                        </a:spcAft>
                        <a:buClrTx/>
                        <a:buSzTx/>
                        <a:buFontTx/>
                        <a:buNone/>
                        <a:tabLst/>
                        <a:defRPr/>
                      </a:pPr>
                      <a:r>
                        <a:rPr lang="en-US" altLang="zh-CN" sz="1800" kern="0" spc="0" baseline="0" noProof="0" dirty="0" err="1">
                          <a:solidFill>
                            <a:srgbClr val="242021"/>
                          </a:solidFill>
                          <a:latin typeface="+mn-lt"/>
                          <a:ea typeface="+mn-ea"/>
                          <a:cs typeface="+mn-cs"/>
                        </a:rPr>
                        <a:t>不及格</a:t>
                      </a:r>
                      <a:endParaRPr lang="en-US" altLang="zh-CN" sz="1800" kern="0" spc="0" baseline="0" noProof="0" dirty="0">
                        <a:solidFill>
                          <a:srgbClr val="242021"/>
                        </a:solidFill>
                        <a:latin typeface="+mn-lt"/>
                        <a:ea typeface="+mn-ea"/>
                        <a:cs typeface="+mn-cs"/>
                      </a:endParaRPr>
                    </a:p>
                    <a:p>
                      <a:pPr marL="0" marR="0" lvl="0" indent="0" algn="ctr" defTabSz="914400" rtl="0" eaLnBrk="0" fontAlgn="auto" latinLnBrk="0" hangingPunct="1">
                        <a:lnSpc>
                          <a:spcPct val="111249"/>
                        </a:lnSpc>
                        <a:spcBef>
                          <a:spcPts val="0"/>
                        </a:spcBef>
                        <a:spcAft>
                          <a:spcPts val="0"/>
                        </a:spcAft>
                        <a:buClrTx/>
                        <a:buSzTx/>
                        <a:buFontTx/>
                        <a:buNone/>
                        <a:tabLst/>
                        <a:defRPr/>
                      </a:pPr>
                      <a:r>
                        <a:rPr lang="en-US" altLang="zh-CN" sz="1800" kern="0" spc="0" baseline="0" noProof="0" dirty="0">
                          <a:solidFill>
                            <a:srgbClr val="242021"/>
                          </a:solidFill>
                          <a:latin typeface="+mn-lt"/>
                          <a:ea typeface="+mn-ea"/>
                          <a:cs typeface="+mn-cs"/>
                        </a:rPr>
                        <a:t>（60分以下）</a:t>
                      </a:r>
                    </a:p>
                  </a:txBody>
                  <a:tcPr marL="4763" marR="2223" marT="2223" marB="2223" anchor="ctr"/>
                </a:tc>
                <a:tc>
                  <a:txBody>
                    <a:bodyPr/>
                    <a:lstStyle/>
                    <a:p>
                      <a:pPr marL="0" marR="0" indent="0" eaLnBrk="0">
                        <a:lnSpc>
                          <a:spcPct val="101388"/>
                        </a:lnSpc>
                        <a:spcBef>
                          <a:spcPts val="417"/>
                        </a:spcBef>
                        <a:spcAft>
                          <a:spcPts val="471"/>
                        </a:spcAft>
                      </a:pPr>
                      <a:r>
                        <a:rPr lang="en-US" altLang="zh-CN" sz="1700" kern="0" spc="0" baseline="0" noProof="0" dirty="0">
                          <a:solidFill>
                            <a:srgbClr val="242021"/>
                          </a:solidFill>
                          <a:latin typeface="+mn-lt"/>
                          <a:ea typeface="+mn-ea"/>
                          <a:cs typeface="+mn-cs"/>
                        </a:rPr>
                        <a:t>（1）基本观点有误，论据无力，缺乏论证，资料贫乏，分析肤浅，理论脱离实际</a:t>
                      </a:r>
                    </a:p>
                  </a:txBody>
                  <a:tcPr marL="2223" marR="4763" marT="54928" marB="2223" anchor="ctr"/>
                </a:tc>
                <a:extLst>
                  <a:ext uri="{0D108BD9-81ED-4DB2-BD59-A6C34878D82A}">
                    <a16:rowId xmlns:a16="http://schemas.microsoft.com/office/drawing/2014/main" val="1063112842"/>
                  </a:ext>
                </a:extLst>
              </a:tr>
              <a:tr h="386103">
                <a:tc vMerge="1">
                  <a:txBody>
                    <a:bodyPr/>
                    <a:lstStyle/>
                    <a:p>
                      <a:pPr marL="0" marR="0" indent="0" eaLnBrk="0">
                        <a:lnSpc>
                          <a:spcPct val="111249"/>
                        </a:lnSpc>
                      </a:pPr>
                      <a:endParaRPr lang="en-US" altLang="zh-CN" sz="1800" kern="0" spc="0" baseline="0" noProof="0" dirty="0">
                        <a:solidFill>
                          <a:srgbClr val="000000"/>
                        </a:solidFill>
                        <a:latin typeface="Arial" pitchFamily="34" charset="0"/>
                        <a:ea typeface="Arial" pitchFamily="34" charset="0"/>
                        <a:cs typeface="Arial" pitchFamily="34" charset="0"/>
                      </a:endParaRPr>
                    </a:p>
                  </a:txBody>
                  <a:tcPr marL="4763" marR="2223" marT="2223" marB="2223"/>
                </a:tc>
                <a:tc>
                  <a:txBody>
                    <a:bodyPr/>
                    <a:lstStyle/>
                    <a:p>
                      <a:pPr marL="0" marR="0" indent="0" eaLnBrk="0">
                        <a:lnSpc>
                          <a:spcPct val="105555"/>
                        </a:lnSpc>
                        <a:spcBef>
                          <a:spcPts val="417"/>
                        </a:spcBef>
                        <a:spcAft>
                          <a:spcPts val="415"/>
                        </a:spcAft>
                      </a:pPr>
                      <a:r>
                        <a:rPr lang="en-US" altLang="zh-CN" sz="1700" kern="0" spc="0" baseline="0" noProof="0" dirty="0">
                          <a:solidFill>
                            <a:srgbClr val="242021"/>
                          </a:solidFill>
                          <a:latin typeface="+mn-lt"/>
                          <a:ea typeface="+mn-ea"/>
                          <a:cs typeface="+mn-cs"/>
                        </a:rPr>
                        <a:t>（2）结构混乱，层次不清，文字不通顺，错别字较多</a:t>
                      </a:r>
                    </a:p>
                  </a:txBody>
                  <a:tcPr marL="2223" marR="4763" marT="57468" marB="2223" anchor="ctr"/>
                </a:tc>
                <a:extLst>
                  <a:ext uri="{0D108BD9-81ED-4DB2-BD59-A6C34878D82A}">
                    <a16:rowId xmlns:a16="http://schemas.microsoft.com/office/drawing/2014/main" val="336698187"/>
                  </a:ext>
                </a:extLst>
              </a:tr>
            </a:tbl>
          </a:graphicData>
        </a:graphic>
      </p:graphicFrame>
      <p:sp>
        <p:nvSpPr>
          <p:cNvPr id="7" name="文本框 6">
            <a:extLst>
              <a:ext uri="{FF2B5EF4-FFF2-40B4-BE49-F238E27FC236}">
                <a16:creationId xmlns:a16="http://schemas.microsoft.com/office/drawing/2014/main" id="{1399DE2B-8BC3-2511-F7C2-B7E99F47B83D}"/>
              </a:ext>
            </a:extLst>
          </p:cNvPr>
          <p:cNvSpPr txBox="1"/>
          <p:nvPr/>
        </p:nvSpPr>
        <p:spPr>
          <a:xfrm>
            <a:off x="2088693" y="1068217"/>
            <a:ext cx="7496742" cy="369332"/>
          </a:xfrm>
          <a:prstGeom prst="rect">
            <a:avLst/>
          </a:prstGeom>
          <a:noFill/>
        </p:spPr>
        <p:txBody>
          <a:bodyPr wrap="square">
            <a:spAutoFit/>
          </a:bodyPr>
          <a:lstStyle/>
          <a:p>
            <a:pPr marL="1222345" marR="0" indent="0" eaLnBrk="0">
              <a:lnSpc>
                <a:spcPct val="100000"/>
              </a:lnSpc>
            </a:pPr>
            <a:r>
              <a:rPr lang="en-US" altLang="zh-CN" b="1" kern="0" spc="0" baseline="0" noProof="0" dirty="0">
                <a:solidFill>
                  <a:srgbClr val="0070C0"/>
                </a:solidFill>
                <a:latin typeface="+mn-ea"/>
                <a:cs typeface="SimHei" pitchFamily="49" charset="0"/>
              </a:rPr>
              <a:t>表 </a:t>
            </a:r>
            <a:r>
              <a:rPr lang="en-US" altLang="zh-CN" b="1" kern="0" spc="0" baseline="0" noProof="0" dirty="0" err="1">
                <a:solidFill>
                  <a:srgbClr val="0070C0"/>
                </a:solidFill>
                <a:latin typeface="+mn-ea"/>
                <a:cs typeface="SimHei" pitchFamily="49" charset="0"/>
              </a:rPr>
              <a:t>毕业论文（设计）写作成绩评定标准</a:t>
            </a:r>
            <a:endParaRPr lang="en-US" altLang="zh-CN" b="1" kern="0" spc="0" baseline="0" noProof="0" dirty="0">
              <a:solidFill>
                <a:srgbClr val="0070C0"/>
              </a:solidFill>
              <a:latin typeface="+mn-ea"/>
              <a:cs typeface="SimHei" pitchFamily="49" charset="0"/>
            </a:endParaRPr>
          </a:p>
        </p:txBody>
      </p:sp>
      <p:sp>
        <p:nvSpPr>
          <p:cNvPr id="8" name="TextBox3063">
            <a:extLst>
              <a:ext uri="{FF2B5EF4-FFF2-40B4-BE49-F238E27FC236}">
                <a16:creationId xmlns:a16="http://schemas.microsoft.com/office/drawing/2014/main" id="{79113ED0-6E20-C329-E5EC-F3CA65204AB1}"/>
              </a:ext>
            </a:extLst>
          </p:cNvPr>
          <p:cNvSpPr txBox="1"/>
          <p:nvPr/>
        </p:nvSpPr>
        <p:spPr>
          <a:xfrm>
            <a:off x="10278883" y="3429000"/>
            <a:ext cx="228600" cy="137085"/>
          </a:xfrm>
          <a:prstGeom prst="rect">
            <a:avLst/>
          </a:prstGeom>
          <a:noFill/>
        </p:spPr>
        <p:txBody>
          <a:bodyPr wrap="square" lIns="0" tIns="0" rIns="0" bIns="0" rtlCol="0">
            <a:spAutoFit/>
          </a:bodyPr>
          <a:lstStyle/>
          <a:p>
            <a:pPr marL="0" marR="0" indent="0" eaLnBrk="0">
              <a:lnSpc>
                <a:spcPct val="100000"/>
              </a:lnSpc>
            </a:pPr>
            <a:r>
              <a:rPr lang="en-US" altLang="zh-CN" sz="900" kern="0" spc="-15" baseline="0" noProof="0" dirty="0">
                <a:solidFill>
                  <a:srgbClr val="242021"/>
                </a:solidFill>
                <a:latin typeface="SimSun" pitchFamily="2" charset="0"/>
                <a:ea typeface="SimSun" pitchFamily="2" charset="0"/>
                <a:cs typeface="SimSun" pitchFamily="2" charset="0"/>
              </a:rPr>
              <a:t>续表</a:t>
            </a:r>
          </a:p>
        </p:txBody>
      </p:sp>
    </p:spTree>
    <p:extLst>
      <p:ext uri="{BB962C8B-B14F-4D97-AF65-F5344CB8AC3E}">
        <p14:creationId xmlns:p14="http://schemas.microsoft.com/office/powerpoint/2010/main" val="1303775877"/>
      </p:ext>
    </p:extLst>
  </p:cSld>
  <p:clrMapOvr>
    <a:masterClrMapping/>
  </p:clrMapOvr>
  <p:transition spd="slow">
    <p:push dir="u"/>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a:extLst>
              <a:ext uri="{FF2B5EF4-FFF2-40B4-BE49-F238E27FC236}">
                <a16:creationId xmlns:a16="http://schemas.microsoft.com/office/drawing/2014/main" id="{45373A81-834F-E19E-229B-CE608524A6E1}"/>
              </a:ext>
            </a:extLst>
          </p:cNvPr>
          <p:cNvSpPr>
            <a:spLocks noChangeArrowheads="1"/>
          </p:cNvSpPr>
          <p:nvPr/>
        </p:nvSpPr>
        <p:spPr bwMode="auto">
          <a:xfrm>
            <a:off x="152400" y="15240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2" name="文本框 11">
            <a:extLst>
              <a:ext uri="{FF2B5EF4-FFF2-40B4-BE49-F238E27FC236}">
                <a16:creationId xmlns:a16="http://schemas.microsoft.com/office/drawing/2014/main" id="{102CF96C-4DF0-4138-3694-C928C2C89B25}"/>
              </a:ext>
            </a:extLst>
          </p:cNvPr>
          <p:cNvSpPr txBox="1"/>
          <p:nvPr/>
        </p:nvSpPr>
        <p:spPr>
          <a:xfrm>
            <a:off x="613228" y="1196870"/>
            <a:ext cx="10965543" cy="2345770"/>
          </a:xfrm>
          <a:prstGeom prst="rect">
            <a:avLst/>
          </a:prstGeom>
          <a:noFill/>
        </p:spPr>
        <p:txBody>
          <a:bodyPr wrap="square">
            <a:spAutoFit/>
          </a:bodyPr>
          <a:lstStyle/>
          <a:p>
            <a:pPr>
              <a:lnSpc>
                <a:spcPct val="150000"/>
              </a:lnSpc>
            </a:pPr>
            <a:r>
              <a:rPr lang="zh-CN" altLang="en-US" sz="2000" dirty="0"/>
              <a:t>毕业论文（设计）的答辩中，汇报是非常重要的一环，为了能够顺利通过毕业论文（设计）答辩，答辩者应在论文阐述方面提前做好充分的准备。</a:t>
            </a:r>
          </a:p>
          <a:p>
            <a:pPr>
              <a:lnSpc>
                <a:spcPct val="150000"/>
              </a:lnSpc>
            </a:pPr>
            <a:r>
              <a:rPr lang="zh-CN" altLang="en-US" sz="2000" b="1" dirty="0">
                <a:solidFill>
                  <a:srgbClr val="0070C0"/>
                </a:solidFill>
              </a:rPr>
              <a:t>（</a:t>
            </a:r>
            <a:r>
              <a:rPr lang="en-US" altLang="zh-CN" sz="2000" b="1" dirty="0">
                <a:solidFill>
                  <a:srgbClr val="0070C0"/>
                </a:solidFill>
              </a:rPr>
              <a:t>1</a:t>
            </a:r>
            <a:r>
              <a:rPr lang="zh-CN" altLang="en-US" sz="2000" b="1" dirty="0">
                <a:solidFill>
                  <a:srgbClr val="0070C0"/>
                </a:solidFill>
              </a:rPr>
              <a:t>）事先写好毕业论文（设计）的简介</a:t>
            </a:r>
            <a:r>
              <a:rPr lang="zh-CN" altLang="en-US" sz="2000" dirty="0"/>
              <a:t>，其主要内容应包括毕业论文（设计）的题目，毕业论文（设计）的研究目的，毕业论文（设计）的主要论点、论据、写作体会，毕业论文（设计）的理论意义和社会实践意义，等等。</a:t>
            </a:r>
          </a:p>
        </p:txBody>
      </p:sp>
      <p:sp>
        <p:nvSpPr>
          <p:cNvPr id="4" name="标题 125">
            <a:extLst>
              <a:ext uri="{FF2B5EF4-FFF2-40B4-BE49-F238E27FC236}">
                <a16:creationId xmlns:a16="http://schemas.microsoft.com/office/drawing/2014/main" id="{61121523-592F-6572-CDF2-087C76A27728}"/>
              </a:ext>
            </a:extLst>
          </p:cNvPr>
          <p:cNvSpPr txBox="1">
            <a:spLocks/>
          </p:cNvSpPr>
          <p:nvPr/>
        </p:nvSpPr>
        <p:spPr>
          <a:xfrm>
            <a:off x="790750" y="249120"/>
            <a:ext cx="9825567" cy="610024"/>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zh-CN" altLang="en-US" dirty="0">
                <a:solidFill>
                  <a:schemeClr val="bg2">
                    <a:lumMod val="25000"/>
                  </a:schemeClr>
                </a:solidFill>
                <a:latin typeface="+mn-ea"/>
                <a:ea typeface="+mn-ea"/>
              </a:rPr>
              <a:t>三、充分准备论文阐述	</a:t>
            </a:r>
          </a:p>
        </p:txBody>
      </p:sp>
      <p:pic>
        <p:nvPicPr>
          <p:cNvPr id="11266" name="Picture 2" descr="我院2018届毕业生公开答辩会暨毕业生答辩季开幕式顺利举办-人文与传媒学院">
            <a:extLst>
              <a:ext uri="{FF2B5EF4-FFF2-40B4-BE49-F238E27FC236}">
                <a16:creationId xmlns:a16="http://schemas.microsoft.com/office/drawing/2014/main" id="{FDCB4FB6-794D-DFDD-60B2-A6B2B02A3D2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15721" y="3570889"/>
            <a:ext cx="4909024" cy="2879037"/>
          </a:xfrm>
          <a:prstGeom prst="rect">
            <a:avLst/>
          </a:prstGeom>
          <a:noFill/>
          <a:extLst>
            <a:ext uri="{909E8E84-426E-40DD-AFC4-6F175D3DCCD1}">
              <a14:hiddenFill xmlns:a14="http://schemas.microsoft.com/office/drawing/2010/main">
                <a:solidFill>
                  <a:srgbClr val="FFFFFF"/>
                </a:solidFill>
              </a14:hiddenFill>
            </a:ext>
          </a:extLst>
        </p:spPr>
      </p:pic>
      <p:sp>
        <p:nvSpPr>
          <p:cNvPr id="3" name="文本框 2">
            <a:extLst>
              <a:ext uri="{FF2B5EF4-FFF2-40B4-BE49-F238E27FC236}">
                <a16:creationId xmlns:a16="http://schemas.microsoft.com/office/drawing/2014/main" id="{6C318304-F127-9D24-5B15-C916EE0918E3}"/>
              </a:ext>
            </a:extLst>
          </p:cNvPr>
          <p:cNvSpPr txBox="1"/>
          <p:nvPr/>
        </p:nvSpPr>
        <p:spPr>
          <a:xfrm>
            <a:off x="518635" y="3542640"/>
            <a:ext cx="5729765" cy="2807435"/>
          </a:xfrm>
          <a:prstGeom prst="rect">
            <a:avLst/>
          </a:prstGeom>
          <a:noFill/>
        </p:spPr>
        <p:txBody>
          <a:bodyPr wrap="square">
            <a:spAutoFit/>
          </a:bodyPr>
          <a:lstStyle/>
          <a:p>
            <a:pPr algn="just">
              <a:lnSpc>
                <a:spcPct val="150000"/>
              </a:lnSpc>
            </a:pPr>
            <a:r>
              <a:rPr lang="zh-CN" altLang="en-US" sz="2000" b="1" dirty="0">
                <a:solidFill>
                  <a:srgbClr val="0070C0"/>
                </a:solidFill>
              </a:rPr>
              <a:t>（</a:t>
            </a:r>
            <a:r>
              <a:rPr lang="en-US" altLang="zh-CN" sz="2000" b="1" dirty="0">
                <a:solidFill>
                  <a:srgbClr val="0070C0"/>
                </a:solidFill>
              </a:rPr>
              <a:t>2</a:t>
            </a:r>
            <a:r>
              <a:rPr lang="zh-CN" altLang="en-US" sz="2000" b="1" dirty="0">
                <a:solidFill>
                  <a:srgbClr val="0070C0"/>
                </a:solidFill>
              </a:rPr>
              <a:t>）重点把握毕业论文（设计）的主体部分和结论部分，明确基本观点、设计理念和主要论述的问题；弄懂毕业论文（设计）中使用的主要概念的确切内涵，以及运用的基本原理的主要内容；同时还要仔细审查、反复推敲毕业论文（设计）中是否存在自相矛盾、片面、错误或模糊的地方。</a:t>
            </a:r>
            <a:endParaRPr lang="zh-CN" altLang="en-US" sz="2000" dirty="0"/>
          </a:p>
        </p:txBody>
      </p:sp>
    </p:spTree>
    <p:extLst>
      <p:ext uri="{BB962C8B-B14F-4D97-AF65-F5344CB8AC3E}">
        <p14:creationId xmlns:p14="http://schemas.microsoft.com/office/powerpoint/2010/main" val="2275262811"/>
      </p:ext>
    </p:extLst>
  </p:cSld>
  <p:clrMapOvr>
    <a:masterClrMapping/>
  </p:clrMapOvr>
  <p:transition spd="slow">
    <p:push dir="u"/>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a:extLst>
              <a:ext uri="{FF2B5EF4-FFF2-40B4-BE49-F238E27FC236}">
                <a16:creationId xmlns:a16="http://schemas.microsoft.com/office/drawing/2014/main" id="{45373A81-834F-E19E-229B-CE608524A6E1}"/>
              </a:ext>
            </a:extLst>
          </p:cNvPr>
          <p:cNvSpPr>
            <a:spLocks noChangeArrowheads="1"/>
          </p:cNvSpPr>
          <p:nvPr/>
        </p:nvSpPr>
        <p:spPr bwMode="auto">
          <a:xfrm>
            <a:off x="152400" y="15240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2" name="文本框 11">
            <a:extLst>
              <a:ext uri="{FF2B5EF4-FFF2-40B4-BE49-F238E27FC236}">
                <a16:creationId xmlns:a16="http://schemas.microsoft.com/office/drawing/2014/main" id="{102CF96C-4DF0-4138-3694-C928C2C89B25}"/>
              </a:ext>
            </a:extLst>
          </p:cNvPr>
          <p:cNvSpPr txBox="1"/>
          <p:nvPr/>
        </p:nvSpPr>
        <p:spPr>
          <a:xfrm>
            <a:off x="613228" y="1186359"/>
            <a:ext cx="10965543" cy="3730765"/>
          </a:xfrm>
          <a:prstGeom prst="rect">
            <a:avLst/>
          </a:prstGeom>
          <a:noFill/>
        </p:spPr>
        <p:txBody>
          <a:bodyPr wrap="square">
            <a:spAutoFit/>
          </a:bodyPr>
          <a:lstStyle/>
          <a:p>
            <a:pPr>
              <a:lnSpc>
                <a:spcPct val="150000"/>
              </a:lnSpc>
            </a:pPr>
            <a:r>
              <a:rPr lang="zh-CN" altLang="en-US" sz="2000" b="1" dirty="0">
                <a:solidFill>
                  <a:srgbClr val="0070C0"/>
                </a:solidFill>
              </a:rPr>
              <a:t>（</a:t>
            </a:r>
            <a:r>
              <a:rPr lang="en-US" altLang="zh-CN" sz="2000" b="1" dirty="0">
                <a:solidFill>
                  <a:srgbClr val="0070C0"/>
                </a:solidFill>
              </a:rPr>
              <a:t>3</a:t>
            </a:r>
            <a:r>
              <a:rPr lang="zh-CN" altLang="en-US" sz="2000" b="1" dirty="0">
                <a:solidFill>
                  <a:srgbClr val="0070C0"/>
                </a:solidFill>
              </a:rPr>
              <a:t>）要了解和掌握与自己的毕业论文（设计）相关联的知识、材料及产品</a:t>
            </a:r>
            <a:endParaRPr lang="en-US" altLang="zh-CN" sz="2000" b="1" dirty="0">
              <a:solidFill>
                <a:srgbClr val="0070C0"/>
              </a:solidFill>
            </a:endParaRPr>
          </a:p>
          <a:p>
            <a:pPr>
              <a:lnSpc>
                <a:spcPct val="150000"/>
              </a:lnSpc>
            </a:pPr>
            <a:r>
              <a:rPr lang="zh-CN" altLang="en-US" sz="2000" dirty="0"/>
              <a:t>如自己所研究的课题已在学术界达到什么程度，存在哪些问题和争议，有几种代表性观点，各有哪些成果及代表性文章、著作，对论文中重要引文的出版和版本、论证材料的来源渠道等方面都要有一个全面、清晰的把握。</a:t>
            </a:r>
            <a:endParaRPr lang="en-US" altLang="zh-CN" sz="2000" dirty="0"/>
          </a:p>
          <a:p>
            <a:pPr>
              <a:lnSpc>
                <a:spcPct val="150000"/>
              </a:lnSpc>
            </a:pPr>
            <a:r>
              <a:rPr lang="zh-CN" altLang="en-US" sz="2000" b="1" dirty="0">
                <a:solidFill>
                  <a:srgbClr val="0070C0"/>
                </a:solidFill>
              </a:rPr>
              <a:t>（</a:t>
            </a:r>
            <a:r>
              <a:rPr lang="en-US" altLang="zh-CN" sz="2000" b="1" dirty="0">
                <a:solidFill>
                  <a:srgbClr val="0070C0"/>
                </a:solidFill>
              </a:rPr>
              <a:t>4</a:t>
            </a:r>
            <a:r>
              <a:rPr lang="zh-CN" altLang="en-US" sz="2000" b="1" dirty="0">
                <a:solidFill>
                  <a:srgbClr val="0070C0"/>
                </a:solidFill>
              </a:rPr>
              <a:t>）必要的心理准备</a:t>
            </a:r>
            <a:endParaRPr lang="en-US" altLang="zh-CN" sz="2000" b="1" dirty="0">
              <a:solidFill>
                <a:srgbClr val="0070C0"/>
              </a:solidFill>
            </a:endParaRPr>
          </a:p>
          <a:p>
            <a:pPr>
              <a:lnSpc>
                <a:spcPct val="150000"/>
              </a:lnSpc>
            </a:pPr>
            <a:r>
              <a:rPr lang="zh-CN" altLang="en-US" sz="2000" dirty="0"/>
              <a:t>在对论文</a:t>
            </a:r>
            <a:r>
              <a:rPr lang="en-US" altLang="zh-CN" sz="2000" dirty="0"/>
              <a:t>(</a:t>
            </a:r>
            <a:r>
              <a:rPr lang="zh-CN" altLang="en-US" sz="2000" dirty="0"/>
              <a:t>设计</a:t>
            </a:r>
            <a:r>
              <a:rPr lang="en-US" altLang="zh-CN" sz="2000" dirty="0"/>
              <a:t>)</a:t>
            </a:r>
            <a:r>
              <a:rPr lang="zh-CN" altLang="en-US" sz="2000" dirty="0"/>
              <a:t>内容有了全面的了解、掌握的基础上，还要具备正确的答辩心理，明确答辩目的，端正答辩态度，以此树立成功的信心，防止和克服在答辩中经常出现的不正确、不正常的某些心态。</a:t>
            </a:r>
            <a:endParaRPr lang="en-US" altLang="zh-CN" sz="2000" dirty="0"/>
          </a:p>
        </p:txBody>
      </p:sp>
      <p:sp>
        <p:nvSpPr>
          <p:cNvPr id="4" name="标题 125">
            <a:extLst>
              <a:ext uri="{FF2B5EF4-FFF2-40B4-BE49-F238E27FC236}">
                <a16:creationId xmlns:a16="http://schemas.microsoft.com/office/drawing/2014/main" id="{61121523-592F-6572-CDF2-087C76A27728}"/>
              </a:ext>
            </a:extLst>
          </p:cNvPr>
          <p:cNvSpPr txBox="1">
            <a:spLocks/>
          </p:cNvSpPr>
          <p:nvPr/>
        </p:nvSpPr>
        <p:spPr>
          <a:xfrm>
            <a:off x="790750" y="249120"/>
            <a:ext cx="9825567" cy="610024"/>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zh-CN" altLang="en-US" dirty="0">
                <a:solidFill>
                  <a:schemeClr val="bg2">
                    <a:lumMod val="25000"/>
                  </a:schemeClr>
                </a:solidFill>
                <a:latin typeface="+mn-ea"/>
                <a:ea typeface="+mn-ea"/>
              </a:rPr>
              <a:t>三、充分准备论文阐述	</a:t>
            </a:r>
          </a:p>
        </p:txBody>
      </p:sp>
      <p:sp>
        <p:nvSpPr>
          <p:cNvPr id="3" name="矩形 2">
            <a:extLst>
              <a:ext uri="{FF2B5EF4-FFF2-40B4-BE49-F238E27FC236}">
                <a16:creationId xmlns:a16="http://schemas.microsoft.com/office/drawing/2014/main" id="{C9A24FFD-879D-824A-321E-AF82F5B38BEC}"/>
              </a:ext>
            </a:extLst>
          </p:cNvPr>
          <p:cNvSpPr/>
          <p:nvPr/>
        </p:nvSpPr>
        <p:spPr>
          <a:xfrm>
            <a:off x="914900" y="5585012"/>
            <a:ext cx="10467976" cy="878110"/>
          </a:xfrm>
          <a:prstGeom prst="rect">
            <a:avLst/>
          </a:prstGeom>
          <a:solidFill>
            <a:schemeClr val="accent1">
              <a:alpha val="5000"/>
            </a:schemeClr>
          </a:solidFill>
          <a:ln w="6350">
            <a:solidFill>
              <a:schemeClr val="accent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b="1">
              <a:solidFill>
                <a:schemeClr val="tx1"/>
              </a:solidFill>
            </a:endParaRPr>
          </a:p>
        </p:txBody>
      </p:sp>
      <p:cxnSp>
        <p:nvCxnSpPr>
          <p:cNvPr id="5" name="直接连接符 4">
            <a:extLst>
              <a:ext uri="{FF2B5EF4-FFF2-40B4-BE49-F238E27FC236}">
                <a16:creationId xmlns:a16="http://schemas.microsoft.com/office/drawing/2014/main" id="{763910D9-2F4E-8F98-848F-B9073DCE78A4}"/>
              </a:ext>
            </a:extLst>
          </p:cNvPr>
          <p:cNvCxnSpPr>
            <a:cxnSpLocks/>
          </p:cNvCxnSpPr>
          <p:nvPr/>
        </p:nvCxnSpPr>
        <p:spPr>
          <a:xfrm>
            <a:off x="1331955" y="6491460"/>
            <a:ext cx="10050921" cy="1957"/>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sp>
        <p:nvSpPr>
          <p:cNvPr id="6" name="文本框 5">
            <a:extLst>
              <a:ext uri="{FF2B5EF4-FFF2-40B4-BE49-F238E27FC236}">
                <a16:creationId xmlns:a16="http://schemas.microsoft.com/office/drawing/2014/main" id="{6EE3B839-6B8B-D9BE-38DD-933CE51BD55E}"/>
              </a:ext>
            </a:extLst>
          </p:cNvPr>
          <p:cNvSpPr txBox="1"/>
          <p:nvPr/>
        </p:nvSpPr>
        <p:spPr>
          <a:xfrm>
            <a:off x="2258110" y="5863326"/>
            <a:ext cx="8298936" cy="397032"/>
          </a:xfrm>
          <a:prstGeom prst="rect">
            <a:avLst/>
          </a:prstGeom>
          <a:noFill/>
        </p:spPr>
        <p:txBody>
          <a:bodyPr wrap="square" rtlCol="0">
            <a:spAutoFit/>
          </a:bodyPr>
          <a:lstStyle/>
          <a:p>
            <a:pPr algn="l" eaLnBrk="0" fontAlgn="base">
              <a:lnSpc>
                <a:spcPct val="99000"/>
              </a:lnSpc>
              <a:spcBef>
                <a:spcPts val="5"/>
              </a:spcBef>
            </a:pPr>
            <a:r>
              <a:rPr lang="zh-CN" altLang="en-US" sz="2000" spc="10" dirty="0">
                <a:solidFill>
                  <a:srgbClr val="242021"/>
                </a:solidFill>
                <a:effectLst/>
                <a:latin typeface="微软雅黑" panose="020B0503020204020204" pitchFamily="34" charset="-122"/>
                <a:ea typeface="微软雅黑" panose="020B0503020204020204" pitchFamily="34" charset="-122"/>
                <a:cs typeface="黑体" panose="02010609060101010101" pitchFamily="49" charset="-122"/>
              </a:rPr>
              <a:t>答辩者怎样使自己的毕业论文（设计）成绩取得较高的分数？</a:t>
            </a:r>
          </a:p>
        </p:txBody>
      </p:sp>
      <p:grpSp>
        <p:nvGrpSpPr>
          <p:cNvPr id="8" name="组合 7">
            <a:extLst>
              <a:ext uri="{FF2B5EF4-FFF2-40B4-BE49-F238E27FC236}">
                <a16:creationId xmlns:a16="http://schemas.microsoft.com/office/drawing/2014/main" id="{42CBA0E0-9BF0-A48E-7302-340BCBB5179A}"/>
              </a:ext>
            </a:extLst>
          </p:cNvPr>
          <p:cNvGrpSpPr/>
          <p:nvPr/>
        </p:nvGrpSpPr>
        <p:grpSpPr>
          <a:xfrm>
            <a:off x="730924" y="5379231"/>
            <a:ext cx="1114186" cy="1114186"/>
            <a:chOff x="254909" y="5164628"/>
            <a:chExt cx="1114186" cy="1114186"/>
          </a:xfrm>
        </p:grpSpPr>
        <p:pic>
          <p:nvPicPr>
            <p:cNvPr id="9" name="图片 9" descr="19961858">
              <a:extLst>
                <a:ext uri="{FF2B5EF4-FFF2-40B4-BE49-F238E27FC236}">
                  <a16:creationId xmlns:a16="http://schemas.microsoft.com/office/drawing/2014/main" id="{0B6122CA-63C7-8903-1D7B-F0C56C5BDF6E}"/>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254909" y="5164628"/>
              <a:ext cx="1114186" cy="1114186"/>
            </a:xfrm>
            <a:prstGeom prst="rect">
              <a:avLst/>
            </a:prstGeom>
          </p:spPr>
        </p:pic>
        <p:sp>
          <p:nvSpPr>
            <p:cNvPr id="10" name="文本框 9">
              <a:extLst>
                <a:ext uri="{FF2B5EF4-FFF2-40B4-BE49-F238E27FC236}">
                  <a16:creationId xmlns:a16="http://schemas.microsoft.com/office/drawing/2014/main" id="{BD49B219-3295-EB5C-83F4-9ABDAF2C9D7A}"/>
                </a:ext>
              </a:extLst>
            </p:cNvPr>
            <p:cNvSpPr txBox="1"/>
            <p:nvPr/>
          </p:nvSpPr>
          <p:spPr>
            <a:xfrm>
              <a:off x="254909" y="5490888"/>
              <a:ext cx="1114186" cy="461665"/>
            </a:xfrm>
            <a:prstGeom prst="rect">
              <a:avLst/>
            </a:prstGeom>
            <a:noFill/>
          </p:spPr>
          <p:txBody>
            <a:bodyPr wrap="square" rtlCol="0">
              <a:spAutoFit/>
            </a:bodyPr>
            <a:lstStyle/>
            <a:p>
              <a:r>
                <a:rPr lang="zh-CN" altLang="en-US" sz="2400" b="1" dirty="0">
                  <a:solidFill>
                    <a:schemeClr val="bg1"/>
                  </a:solidFill>
                </a:rPr>
                <a:t>说一说</a:t>
              </a:r>
            </a:p>
          </p:txBody>
        </p:sp>
      </p:grpSp>
    </p:spTree>
    <p:extLst>
      <p:ext uri="{BB962C8B-B14F-4D97-AF65-F5344CB8AC3E}">
        <p14:creationId xmlns:p14="http://schemas.microsoft.com/office/powerpoint/2010/main" val="3137834826"/>
      </p:ext>
    </p:extLst>
  </p:cSld>
  <p:clrMapOvr>
    <a:masterClrMapping/>
  </p:clrMapOvr>
  <p:transition spd="slow">
    <p:push dir="u"/>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a:extLst>
              <a:ext uri="{FF2B5EF4-FFF2-40B4-BE49-F238E27FC236}">
                <a16:creationId xmlns:a16="http://schemas.microsoft.com/office/drawing/2014/main" id="{3E7816B9-4368-481C-AF7D-011CB1B5D3BB}"/>
              </a:ext>
            </a:extLst>
          </p:cNvPr>
          <p:cNvSpPr>
            <a:spLocks noGrp="1"/>
          </p:cNvSpPr>
          <p:nvPr>
            <p:ph type="title"/>
          </p:nvPr>
        </p:nvSpPr>
        <p:spPr>
          <a:xfrm>
            <a:off x="6454486" y="3746224"/>
            <a:ext cx="4541760" cy="701731"/>
          </a:xfrm>
        </p:spPr>
        <p:txBody>
          <a:bodyPr/>
          <a:lstStyle/>
          <a:p>
            <a:r>
              <a:rPr kumimoji="1" lang="zh-CN" altLang="en-US" sz="4400" b="1" dirty="0">
                <a:solidFill>
                  <a:schemeClr val="tx1"/>
                </a:solidFill>
                <a:cs typeface="+mn-ea"/>
                <a:sym typeface="+mn-lt"/>
              </a:rPr>
              <a:t>答辩的应对</a:t>
            </a:r>
          </a:p>
        </p:txBody>
      </p:sp>
      <p:sp>
        <p:nvSpPr>
          <p:cNvPr id="3" name="文本框 2">
            <a:extLst>
              <a:ext uri="{FF2B5EF4-FFF2-40B4-BE49-F238E27FC236}">
                <a16:creationId xmlns:a16="http://schemas.microsoft.com/office/drawing/2014/main" id="{99131B1D-0766-AC03-C007-934860F567B2}"/>
              </a:ext>
            </a:extLst>
          </p:cNvPr>
          <p:cNvSpPr txBox="1">
            <a:spLocks/>
          </p:cNvSpPr>
          <p:nvPr/>
        </p:nvSpPr>
        <p:spPr>
          <a:xfrm>
            <a:off x="7121236" y="2588770"/>
            <a:ext cx="3064164" cy="840230"/>
          </a:xfrm>
          <a:prstGeom prst="rect">
            <a:avLst/>
          </a:prstGeom>
        </p:spPr>
        <p:txBody>
          <a:bodyPr vert="horz" wrap="square" lIns="91440" tIns="45720" rIns="91440" bIns="45720" rtlCol="0" anchor="b">
            <a:spAutoFit/>
          </a:bodyPr>
          <a:lstStyle>
            <a:lvl1pPr algn="ctr" defTabSz="914400" rtl="0" eaLnBrk="1" latinLnBrk="0" hangingPunct="1">
              <a:lnSpc>
                <a:spcPct val="90000"/>
              </a:lnSpc>
              <a:spcBef>
                <a:spcPct val="0"/>
              </a:spcBef>
              <a:buNone/>
              <a:defRPr lang="zh-CN" altLang="en-US" sz="2400" b="1" kern="1200">
                <a:solidFill>
                  <a:schemeClr val="tx1"/>
                </a:solidFill>
                <a:latin typeface="+mj-lt"/>
                <a:ea typeface="+mj-ea"/>
                <a:cs typeface="+mj-cs"/>
              </a:defRPr>
            </a:lvl1pPr>
          </a:lstStyle>
          <a:p>
            <a:r>
              <a:rPr lang="zh-CN" altLang="en-US" sz="5400" dirty="0">
                <a:latin typeface="+mn-lt"/>
                <a:ea typeface="+mn-ea"/>
                <a:cs typeface="+mn-ea"/>
                <a:sym typeface="+mn-lt"/>
              </a:rPr>
              <a:t>第三节</a:t>
            </a:r>
          </a:p>
        </p:txBody>
      </p:sp>
    </p:spTree>
    <p:extLst>
      <p:ext uri="{BB962C8B-B14F-4D97-AF65-F5344CB8AC3E}">
        <p14:creationId xmlns:p14="http://schemas.microsoft.com/office/powerpoint/2010/main" val="730160245"/>
      </p:ext>
    </p:extLst>
  </p:cSld>
  <p:clrMapOvr>
    <a:masterClrMapping/>
  </p:clrMapOvr>
  <p:transition spd="slow">
    <p:push dir="u"/>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a:extLst>
              <a:ext uri="{FF2B5EF4-FFF2-40B4-BE49-F238E27FC236}">
                <a16:creationId xmlns:a16="http://schemas.microsoft.com/office/drawing/2014/main" id="{45373A81-834F-E19E-229B-CE608524A6E1}"/>
              </a:ext>
            </a:extLst>
          </p:cNvPr>
          <p:cNvSpPr>
            <a:spLocks noChangeArrowheads="1"/>
          </p:cNvSpPr>
          <p:nvPr/>
        </p:nvSpPr>
        <p:spPr bwMode="auto">
          <a:xfrm>
            <a:off x="152400" y="15240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 name="标题 125">
            <a:extLst>
              <a:ext uri="{FF2B5EF4-FFF2-40B4-BE49-F238E27FC236}">
                <a16:creationId xmlns:a16="http://schemas.microsoft.com/office/drawing/2014/main" id="{61121523-592F-6572-CDF2-087C76A27728}"/>
              </a:ext>
            </a:extLst>
          </p:cNvPr>
          <p:cNvSpPr txBox="1">
            <a:spLocks/>
          </p:cNvSpPr>
          <p:nvPr/>
        </p:nvSpPr>
        <p:spPr>
          <a:xfrm>
            <a:off x="790750" y="249120"/>
            <a:ext cx="9825567" cy="610024"/>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zh-CN" altLang="en-US" dirty="0">
                <a:solidFill>
                  <a:schemeClr val="bg2">
                    <a:lumMod val="25000"/>
                  </a:schemeClr>
                </a:solidFill>
                <a:latin typeface="+mn-ea"/>
                <a:ea typeface="+mn-ea"/>
              </a:rPr>
              <a:t>一、礼仪</a:t>
            </a:r>
          </a:p>
        </p:txBody>
      </p:sp>
      <p:sp>
        <p:nvSpPr>
          <p:cNvPr id="5" name="文本框 4">
            <a:extLst>
              <a:ext uri="{FF2B5EF4-FFF2-40B4-BE49-F238E27FC236}">
                <a16:creationId xmlns:a16="http://schemas.microsoft.com/office/drawing/2014/main" id="{F55910F8-C490-3969-B57E-A625C5955594}"/>
              </a:ext>
            </a:extLst>
          </p:cNvPr>
          <p:cNvSpPr txBox="1"/>
          <p:nvPr/>
        </p:nvSpPr>
        <p:spPr>
          <a:xfrm>
            <a:off x="486700" y="955864"/>
            <a:ext cx="11218600" cy="960776"/>
          </a:xfrm>
          <a:prstGeom prst="rect">
            <a:avLst/>
          </a:prstGeom>
          <a:noFill/>
        </p:spPr>
        <p:txBody>
          <a:bodyPr wrap="square">
            <a:spAutoFit/>
          </a:bodyPr>
          <a:lstStyle/>
          <a:p>
            <a:pPr marL="3175" marR="69341" indent="266700" eaLnBrk="0">
              <a:lnSpc>
                <a:spcPct val="150000"/>
              </a:lnSpc>
              <a:spcBef>
                <a:spcPts val="0"/>
              </a:spcBef>
            </a:pPr>
            <a:r>
              <a:rPr lang="zh-CN" altLang="en-US" sz="2000" dirty="0"/>
              <a:t>答辩者在进行答辩时，要注意衣着和体态。如果答辩者能保持良好的衣着和体态，表现出良好的形象，给答辩教师留下良好的印象，那么答辩就有了一个好的开端。</a:t>
            </a:r>
          </a:p>
        </p:txBody>
      </p:sp>
      <p:graphicFrame>
        <p:nvGraphicFramePr>
          <p:cNvPr id="2" name="图示 1">
            <a:extLst>
              <a:ext uri="{FF2B5EF4-FFF2-40B4-BE49-F238E27FC236}">
                <a16:creationId xmlns:a16="http://schemas.microsoft.com/office/drawing/2014/main" id="{F38600F3-A0DA-9FF3-6716-9A92474691AF}"/>
              </a:ext>
            </a:extLst>
          </p:cNvPr>
          <p:cNvGraphicFramePr/>
          <p:nvPr>
            <p:extLst>
              <p:ext uri="{D42A27DB-BD31-4B8C-83A1-F6EECF244321}">
                <p14:modId xmlns:p14="http://schemas.microsoft.com/office/powerpoint/2010/main" val="3477961060"/>
              </p:ext>
            </p:extLst>
          </p:nvPr>
        </p:nvGraphicFramePr>
        <p:xfrm>
          <a:off x="623614" y="1954924"/>
          <a:ext cx="10885214" cy="465395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12290" name="Picture 2" descr="2021夏季白衬衫帅气男士短袖商务正装修身职业工装半袖衬衣寸_君依陶男装JYTNZ1721 - 货捕头">
            <a:extLst>
              <a:ext uri="{FF2B5EF4-FFF2-40B4-BE49-F238E27FC236}">
                <a16:creationId xmlns:a16="http://schemas.microsoft.com/office/drawing/2014/main" id="{AD938DEB-2591-1CBD-7144-44D7A2F25EC4}"/>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75583" y="4998765"/>
            <a:ext cx="1552307" cy="155230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70316568"/>
      </p:ext>
    </p:extLst>
  </p:cSld>
  <p:clrMapOvr>
    <a:masterClrMapping/>
  </p:clrMapOvr>
  <p:transition spd="slow">
    <p:push dir="u"/>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25">
            <a:extLst>
              <a:ext uri="{FF2B5EF4-FFF2-40B4-BE49-F238E27FC236}">
                <a16:creationId xmlns:a16="http://schemas.microsoft.com/office/drawing/2014/main" id="{CF9712BE-7BED-5233-808E-D8439BCB0A8B}"/>
              </a:ext>
            </a:extLst>
          </p:cNvPr>
          <p:cNvSpPr txBox="1">
            <a:spLocks/>
          </p:cNvSpPr>
          <p:nvPr/>
        </p:nvSpPr>
        <p:spPr>
          <a:xfrm>
            <a:off x="790750" y="249120"/>
            <a:ext cx="9825567" cy="610024"/>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zh-CN" altLang="en-US" dirty="0">
                <a:solidFill>
                  <a:schemeClr val="bg2">
                    <a:lumMod val="25000"/>
                  </a:schemeClr>
                </a:solidFill>
                <a:latin typeface="+mn-ea"/>
                <a:ea typeface="+mn-ea"/>
              </a:rPr>
              <a:t>学习目标</a:t>
            </a:r>
            <a:endParaRPr lang="en-US" dirty="0">
              <a:solidFill>
                <a:schemeClr val="bg2">
                  <a:lumMod val="25000"/>
                </a:schemeClr>
              </a:solidFill>
              <a:latin typeface="+mn-ea"/>
              <a:ea typeface="+mn-ea"/>
            </a:endParaRPr>
          </a:p>
        </p:txBody>
      </p:sp>
      <p:graphicFrame>
        <p:nvGraphicFramePr>
          <p:cNvPr id="2" name="图示 1">
            <a:extLst>
              <a:ext uri="{FF2B5EF4-FFF2-40B4-BE49-F238E27FC236}">
                <a16:creationId xmlns:a16="http://schemas.microsoft.com/office/drawing/2014/main" id="{B54099CE-4F29-0768-D0B5-8B8A87992EC6}"/>
              </a:ext>
            </a:extLst>
          </p:cNvPr>
          <p:cNvGraphicFramePr/>
          <p:nvPr>
            <p:extLst>
              <p:ext uri="{D42A27DB-BD31-4B8C-83A1-F6EECF244321}">
                <p14:modId xmlns:p14="http://schemas.microsoft.com/office/powerpoint/2010/main" val="2794954265"/>
              </p:ext>
            </p:extLst>
          </p:nvPr>
        </p:nvGraphicFramePr>
        <p:xfrm>
          <a:off x="882154" y="1267211"/>
          <a:ext cx="10408221" cy="5418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545565506"/>
      </p:ext>
    </p:extLst>
  </p:cSld>
  <p:clrMapOvr>
    <a:masterClrMapping/>
  </p:clrMapOvr>
  <p:transition spd="slow">
    <p:push dir="u"/>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a:extLst>
              <a:ext uri="{FF2B5EF4-FFF2-40B4-BE49-F238E27FC236}">
                <a16:creationId xmlns:a16="http://schemas.microsoft.com/office/drawing/2014/main" id="{45373A81-834F-E19E-229B-CE608524A6E1}"/>
              </a:ext>
            </a:extLst>
          </p:cNvPr>
          <p:cNvSpPr>
            <a:spLocks noChangeArrowheads="1"/>
          </p:cNvSpPr>
          <p:nvPr/>
        </p:nvSpPr>
        <p:spPr bwMode="auto">
          <a:xfrm>
            <a:off x="152400" y="15240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 name="标题 125">
            <a:extLst>
              <a:ext uri="{FF2B5EF4-FFF2-40B4-BE49-F238E27FC236}">
                <a16:creationId xmlns:a16="http://schemas.microsoft.com/office/drawing/2014/main" id="{61121523-592F-6572-CDF2-087C76A27728}"/>
              </a:ext>
            </a:extLst>
          </p:cNvPr>
          <p:cNvSpPr txBox="1">
            <a:spLocks/>
          </p:cNvSpPr>
          <p:nvPr/>
        </p:nvSpPr>
        <p:spPr>
          <a:xfrm>
            <a:off x="790750" y="249120"/>
            <a:ext cx="9825567" cy="610024"/>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zh-CN" altLang="en-US" dirty="0">
                <a:solidFill>
                  <a:schemeClr val="bg2">
                    <a:lumMod val="25000"/>
                  </a:schemeClr>
                </a:solidFill>
                <a:latin typeface="+mn-ea"/>
                <a:ea typeface="+mn-ea"/>
              </a:rPr>
              <a:t>二、心态</a:t>
            </a:r>
          </a:p>
        </p:txBody>
      </p:sp>
      <p:sp>
        <p:nvSpPr>
          <p:cNvPr id="5" name="文本框 4">
            <a:extLst>
              <a:ext uri="{FF2B5EF4-FFF2-40B4-BE49-F238E27FC236}">
                <a16:creationId xmlns:a16="http://schemas.microsoft.com/office/drawing/2014/main" id="{B4676D58-8C94-ED37-D5DD-4938B67A83F2}"/>
              </a:ext>
            </a:extLst>
          </p:cNvPr>
          <p:cNvSpPr txBox="1"/>
          <p:nvPr/>
        </p:nvSpPr>
        <p:spPr>
          <a:xfrm>
            <a:off x="554182" y="955864"/>
            <a:ext cx="11033759" cy="960776"/>
          </a:xfrm>
          <a:prstGeom prst="rect">
            <a:avLst/>
          </a:prstGeom>
          <a:noFill/>
        </p:spPr>
        <p:txBody>
          <a:bodyPr wrap="square">
            <a:spAutoFit/>
          </a:bodyPr>
          <a:lstStyle/>
          <a:p>
            <a:pPr marL="0" marR="0" indent="266700" eaLnBrk="0">
              <a:lnSpc>
                <a:spcPct val="150000"/>
              </a:lnSpc>
            </a:pPr>
            <a:r>
              <a:rPr lang="en-US" altLang="zh-CN" sz="2000" dirty="0"/>
              <a:t>毕业论文（设计）答辩不仅是对研究成果的评估，也是对每一位答辩者的学术能力、表达能力和心理素质的全面考验。在准备和进行答辩时，保持正确的心态至关重要。</a:t>
            </a:r>
          </a:p>
        </p:txBody>
      </p:sp>
      <p:sp>
        <p:nvSpPr>
          <p:cNvPr id="8" name="文本框 7">
            <a:extLst>
              <a:ext uri="{FF2B5EF4-FFF2-40B4-BE49-F238E27FC236}">
                <a16:creationId xmlns:a16="http://schemas.microsoft.com/office/drawing/2014/main" id="{43353D03-1AD9-8D07-58F9-B45736D73DD5}"/>
              </a:ext>
            </a:extLst>
          </p:cNvPr>
          <p:cNvSpPr txBox="1"/>
          <p:nvPr/>
        </p:nvSpPr>
        <p:spPr>
          <a:xfrm>
            <a:off x="554182" y="5186439"/>
            <a:ext cx="11243680" cy="1422441"/>
          </a:xfrm>
          <a:prstGeom prst="rect">
            <a:avLst/>
          </a:prstGeom>
          <a:noFill/>
        </p:spPr>
        <p:txBody>
          <a:bodyPr wrap="square">
            <a:spAutoFit/>
          </a:bodyPr>
          <a:lstStyle/>
          <a:p>
            <a:pPr marL="3175" marR="4393" indent="324000" algn="just" eaLnBrk="0">
              <a:lnSpc>
                <a:spcPct val="150000"/>
              </a:lnSpc>
            </a:pPr>
            <a:r>
              <a:rPr lang="en-US" altLang="zh-CN" sz="2000" dirty="0"/>
              <a:t>良好的心态是保证毕业论文（设计）答辩顺利进行的一个重要因素。保持正确的心态，可以更有效地准备和应对毕业论文（设计）答辩，不仅能够提升答辩的表现，还能促进个人的学术成长和心理成熟。</a:t>
            </a:r>
            <a:endParaRPr lang="en-US" altLang="zh-CN" sz="1600" kern="0" spc="0" baseline="0" noProof="0" dirty="0">
              <a:solidFill>
                <a:srgbClr val="000000"/>
              </a:solidFill>
              <a:latin typeface="Arial" pitchFamily="34" charset="0"/>
              <a:ea typeface="Arial" pitchFamily="34" charset="0"/>
              <a:cs typeface="Arial" pitchFamily="34" charset="0"/>
            </a:endParaRPr>
          </a:p>
        </p:txBody>
      </p:sp>
      <p:graphicFrame>
        <p:nvGraphicFramePr>
          <p:cNvPr id="9" name="图示 8">
            <a:extLst>
              <a:ext uri="{FF2B5EF4-FFF2-40B4-BE49-F238E27FC236}">
                <a16:creationId xmlns:a16="http://schemas.microsoft.com/office/drawing/2014/main" id="{5EB7E92E-3824-99BF-FBEB-6D57C34A5F9E}"/>
              </a:ext>
            </a:extLst>
          </p:cNvPr>
          <p:cNvGraphicFramePr/>
          <p:nvPr>
            <p:extLst>
              <p:ext uri="{D42A27DB-BD31-4B8C-83A1-F6EECF244321}">
                <p14:modId xmlns:p14="http://schemas.microsoft.com/office/powerpoint/2010/main" val="4210217260"/>
              </p:ext>
            </p:extLst>
          </p:nvPr>
        </p:nvGraphicFramePr>
        <p:xfrm>
          <a:off x="731520" y="2159876"/>
          <a:ext cx="10856421" cy="288538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509799267"/>
      </p:ext>
    </p:extLst>
  </p:cSld>
  <p:clrMapOvr>
    <a:masterClrMapping/>
  </p:clrMapOvr>
  <p:transition spd="slow">
    <p:push dir="u"/>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a:extLst>
              <a:ext uri="{FF2B5EF4-FFF2-40B4-BE49-F238E27FC236}">
                <a16:creationId xmlns:a16="http://schemas.microsoft.com/office/drawing/2014/main" id="{45373A81-834F-E19E-229B-CE608524A6E1}"/>
              </a:ext>
            </a:extLst>
          </p:cNvPr>
          <p:cNvSpPr>
            <a:spLocks noChangeArrowheads="1"/>
          </p:cNvSpPr>
          <p:nvPr/>
        </p:nvSpPr>
        <p:spPr bwMode="auto">
          <a:xfrm>
            <a:off x="152400" y="15240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 name="标题 125">
            <a:extLst>
              <a:ext uri="{FF2B5EF4-FFF2-40B4-BE49-F238E27FC236}">
                <a16:creationId xmlns:a16="http://schemas.microsoft.com/office/drawing/2014/main" id="{61121523-592F-6572-CDF2-087C76A27728}"/>
              </a:ext>
            </a:extLst>
          </p:cNvPr>
          <p:cNvSpPr txBox="1">
            <a:spLocks/>
          </p:cNvSpPr>
          <p:nvPr/>
        </p:nvSpPr>
        <p:spPr>
          <a:xfrm>
            <a:off x="790750" y="249120"/>
            <a:ext cx="9825567" cy="610024"/>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zh-CN" altLang="en-US" dirty="0">
                <a:solidFill>
                  <a:schemeClr val="bg2">
                    <a:lumMod val="25000"/>
                  </a:schemeClr>
                </a:solidFill>
                <a:latin typeface="+mn-ea"/>
                <a:ea typeface="+mn-ea"/>
              </a:rPr>
              <a:t>三、语言</a:t>
            </a:r>
            <a:endParaRPr lang="en-US" altLang="zh-CN" dirty="0">
              <a:solidFill>
                <a:schemeClr val="bg2">
                  <a:lumMod val="25000"/>
                </a:schemeClr>
              </a:solidFill>
              <a:latin typeface="+mn-ea"/>
              <a:ea typeface="+mn-ea"/>
            </a:endParaRPr>
          </a:p>
        </p:txBody>
      </p:sp>
      <p:sp>
        <p:nvSpPr>
          <p:cNvPr id="5" name="文本框 4">
            <a:extLst>
              <a:ext uri="{FF2B5EF4-FFF2-40B4-BE49-F238E27FC236}">
                <a16:creationId xmlns:a16="http://schemas.microsoft.com/office/drawing/2014/main" id="{B4676D58-8C94-ED37-D5DD-4938B67A83F2}"/>
              </a:ext>
            </a:extLst>
          </p:cNvPr>
          <p:cNvSpPr txBox="1"/>
          <p:nvPr/>
        </p:nvSpPr>
        <p:spPr>
          <a:xfrm>
            <a:off x="554182" y="955864"/>
            <a:ext cx="11033759" cy="1422441"/>
          </a:xfrm>
          <a:prstGeom prst="rect">
            <a:avLst/>
          </a:prstGeom>
          <a:noFill/>
        </p:spPr>
        <p:txBody>
          <a:bodyPr wrap="square">
            <a:spAutoFit/>
          </a:bodyPr>
          <a:lstStyle/>
          <a:p>
            <a:pPr marL="0" marR="0" indent="266700" eaLnBrk="0">
              <a:lnSpc>
                <a:spcPct val="150000"/>
              </a:lnSpc>
            </a:pPr>
            <a:r>
              <a:rPr lang="zh-CN" altLang="en-US" sz="2000" dirty="0"/>
              <a:t>在答辩的过程中，经常有答辩者因为自身的紧张，语速越来越快，以至答辩委员会听不清楚，这很容易影响答辩成绩。在汇报毕业论文（设计）内容和回答答辩教师提问的时候，语言方面也有很多需要注意的地方。</a:t>
            </a:r>
          </a:p>
        </p:txBody>
      </p:sp>
      <p:grpSp>
        <p:nvGrpSpPr>
          <p:cNvPr id="6" name="组合 5">
            <a:extLst>
              <a:ext uri="{FF2B5EF4-FFF2-40B4-BE49-F238E27FC236}">
                <a16:creationId xmlns:a16="http://schemas.microsoft.com/office/drawing/2014/main" id="{7160DFC7-DF0F-66BA-6F49-4AA3B26AB182}"/>
              </a:ext>
            </a:extLst>
          </p:cNvPr>
          <p:cNvGrpSpPr/>
          <p:nvPr/>
        </p:nvGrpSpPr>
        <p:grpSpPr>
          <a:xfrm>
            <a:off x="7927276" y="2328041"/>
            <a:ext cx="2835318" cy="4205452"/>
            <a:chOff x="4196537" y="1246690"/>
            <a:chExt cx="3480101" cy="4809351"/>
          </a:xfrm>
        </p:grpSpPr>
        <p:sp>
          <p:nvSpPr>
            <p:cNvPr id="3" name="任意多边形: 形状 2">
              <a:extLst>
                <a:ext uri="{FF2B5EF4-FFF2-40B4-BE49-F238E27FC236}">
                  <a16:creationId xmlns:a16="http://schemas.microsoft.com/office/drawing/2014/main" id="{E8535A1D-EF6C-707A-2213-8B41DB0344B2}"/>
                </a:ext>
              </a:extLst>
            </p:cNvPr>
            <p:cNvSpPr/>
            <p:nvPr/>
          </p:nvSpPr>
          <p:spPr bwMode="auto">
            <a:xfrm>
              <a:off x="5415574" y="1831160"/>
              <a:ext cx="452547" cy="435848"/>
            </a:xfrm>
            <a:custGeom>
              <a:avLst/>
              <a:gdLst>
                <a:gd name="T0" fmla="*/ 11 w 114"/>
                <a:gd name="T1" fmla="*/ 36 h 110"/>
                <a:gd name="T2" fmla="*/ 75 w 114"/>
                <a:gd name="T3" fmla="*/ 10 h 110"/>
                <a:gd name="T4" fmla="*/ 100 w 114"/>
                <a:gd name="T5" fmla="*/ 66 h 110"/>
                <a:gd name="T6" fmla="*/ 113 w 114"/>
                <a:gd name="T7" fmla="*/ 76 h 110"/>
                <a:gd name="T8" fmla="*/ 86 w 114"/>
                <a:gd name="T9" fmla="*/ 91 h 110"/>
                <a:gd name="T10" fmla="*/ 33 w 114"/>
                <a:gd name="T11" fmla="*/ 101 h 110"/>
                <a:gd name="T12" fmla="*/ 11 w 114"/>
                <a:gd name="T13" fmla="*/ 36 h 110"/>
              </a:gdLst>
              <a:ahLst/>
              <a:cxnLst>
                <a:cxn ang="0">
                  <a:pos x="T0" y="T1"/>
                </a:cxn>
                <a:cxn ang="0">
                  <a:pos x="T2" y="T3"/>
                </a:cxn>
                <a:cxn ang="0">
                  <a:pos x="T4" y="T5"/>
                </a:cxn>
                <a:cxn ang="0">
                  <a:pos x="T6" y="T7"/>
                </a:cxn>
                <a:cxn ang="0">
                  <a:pos x="T8" y="T9"/>
                </a:cxn>
                <a:cxn ang="0">
                  <a:pos x="T10" y="T11"/>
                </a:cxn>
                <a:cxn ang="0">
                  <a:pos x="T12" y="T13"/>
                </a:cxn>
              </a:cxnLst>
              <a:rect l="0" t="0" r="r" b="b"/>
              <a:pathLst>
                <a:path w="114" h="110">
                  <a:moveTo>
                    <a:pt x="11" y="36"/>
                  </a:moveTo>
                  <a:cubicBezTo>
                    <a:pt x="23" y="11"/>
                    <a:pt x="51" y="0"/>
                    <a:pt x="75" y="10"/>
                  </a:cubicBezTo>
                  <a:cubicBezTo>
                    <a:pt x="95" y="20"/>
                    <a:pt x="106" y="43"/>
                    <a:pt x="100" y="66"/>
                  </a:cubicBezTo>
                  <a:cubicBezTo>
                    <a:pt x="105" y="66"/>
                    <a:pt x="113" y="67"/>
                    <a:pt x="113" y="76"/>
                  </a:cubicBezTo>
                  <a:cubicBezTo>
                    <a:pt x="114" y="87"/>
                    <a:pt x="96" y="95"/>
                    <a:pt x="86" y="91"/>
                  </a:cubicBezTo>
                  <a:cubicBezTo>
                    <a:pt x="72" y="105"/>
                    <a:pt x="51" y="110"/>
                    <a:pt x="33" y="101"/>
                  </a:cubicBezTo>
                  <a:cubicBezTo>
                    <a:pt x="10" y="91"/>
                    <a:pt x="0" y="61"/>
                    <a:pt x="11" y="36"/>
                  </a:cubicBezTo>
                </a:path>
              </a:pathLst>
            </a:custGeom>
            <a:solidFill>
              <a:srgbClr val="FEC8B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0" name="任意多边形: 形状 9">
              <a:extLst>
                <a:ext uri="{FF2B5EF4-FFF2-40B4-BE49-F238E27FC236}">
                  <a16:creationId xmlns:a16="http://schemas.microsoft.com/office/drawing/2014/main" id="{185FE22E-8135-C113-44A0-306A6711B9E6}"/>
                </a:ext>
              </a:extLst>
            </p:cNvPr>
            <p:cNvSpPr/>
            <p:nvPr/>
          </p:nvSpPr>
          <p:spPr bwMode="auto">
            <a:xfrm>
              <a:off x="5654372" y="1246690"/>
              <a:ext cx="1350961" cy="913443"/>
            </a:xfrm>
            <a:custGeom>
              <a:avLst/>
              <a:gdLst>
                <a:gd name="T0" fmla="*/ 92 w 340"/>
                <a:gd name="T1" fmla="*/ 92 h 230"/>
                <a:gd name="T2" fmla="*/ 22 w 340"/>
                <a:gd name="T3" fmla="*/ 108 h 230"/>
                <a:gd name="T4" fmla="*/ 101 w 340"/>
                <a:gd name="T5" fmla="*/ 149 h 230"/>
                <a:gd name="T6" fmla="*/ 273 w 340"/>
                <a:gd name="T7" fmla="*/ 136 h 230"/>
                <a:gd name="T8" fmla="*/ 329 w 340"/>
                <a:gd name="T9" fmla="*/ 103 h 230"/>
                <a:gd name="T10" fmla="*/ 291 w 340"/>
                <a:gd name="T11" fmla="*/ 55 h 230"/>
                <a:gd name="T12" fmla="*/ 205 w 340"/>
                <a:gd name="T13" fmla="*/ 7 h 230"/>
                <a:gd name="T14" fmla="*/ 92 w 340"/>
                <a:gd name="T15" fmla="*/ 92 h 23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40" h="230">
                  <a:moveTo>
                    <a:pt x="92" y="92"/>
                  </a:moveTo>
                  <a:cubicBezTo>
                    <a:pt x="92" y="92"/>
                    <a:pt x="45" y="69"/>
                    <a:pt x="22" y="108"/>
                  </a:cubicBezTo>
                  <a:cubicBezTo>
                    <a:pt x="0" y="147"/>
                    <a:pt x="50" y="194"/>
                    <a:pt x="101" y="149"/>
                  </a:cubicBezTo>
                  <a:cubicBezTo>
                    <a:pt x="101" y="149"/>
                    <a:pt x="207" y="230"/>
                    <a:pt x="273" y="136"/>
                  </a:cubicBezTo>
                  <a:cubicBezTo>
                    <a:pt x="273" y="136"/>
                    <a:pt x="317" y="142"/>
                    <a:pt x="329" y="103"/>
                  </a:cubicBezTo>
                  <a:cubicBezTo>
                    <a:pt x="340" y="65"/>
                    <a:pt x="291" y="55"/>
                    <a:pt x="291" y="55"/>
                  </a:cubicBezTo>
                  <a:cubicBezTo>
                    <a:pt x="291" y="55"/>
                    <a:pt x="294" y="0"/>
                    <a:pt x="205" y="7"/>
                  </a:cubicBezTo>
                  <a:cubicBezTo>
                    <a:pt x="116" y="14"/>
                    <a:pt x="92" y="92"/>
                    <a:pt x="92" y="92"/>
                  </a:cubicBezTo>
                  <a:close/>
                </a:path>
              </a:pathLst>
            </a:custGeom>
            <a:gradFill>
              <a:gsLst>
                <a:gs pos="89000">
                  <a:srgbClr val="FF377A"/>
                </a:gs>
                <a:gs pos="0">
                  <a:srgbClr val="FFA7BA"/>
                </a:gs>
              </a:gsLst>
              <a:lin ang="0" scaled="0"/>
            </a:grad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1" name="任意多边形: 形状 10">
              <a:extLst>
                <a:ext uri="{FF2B5EF4-FFF2-40B4-BE49-F238E27FC236}">
                  <a16:creationId xmlns:a16="http://schemas.microsoft.com/office/drawing/2014/main" id="{4FFFDF58-6D4C-D418-832A-0CA98C44C661}"/>
                </a:ext>
              </a:extLst>
            </p:cNvPr>
            <p:cNvSpPr/>
            <p:nvPr/>
          </p:nvSpPr>
          <p:spPr bwMode="auto">
            <a:xfrm>
              <a:off x="5714489" y="1854539"/>
              <a:ext cx="98525" cy="95186"/>
            </a:xfrm>
            <a:custGeom>
              <a:avLst/>
              <a:gdLst>
                <a:gd name="T0" fmla="*/ 21 w 25"/>
                <a:gd name="T1" fmla="*/ 24 h 24"/>
                <a:gd name="T2" fmla="*/ 24 w 25"/>
                <a:gd name="T3" fmla="*/ 16 h 24"/>
                <a:gd name="T4" fmla="*/ 12 w 25"/>
                <a:gd name="T5" fmla="*/ 1 h 24"/>
                <a:gd name="T6" fmla="*/ 0 w 25"/>
                <a:gd name="T7" fmla="*/ 5 h 24"/>
                <a:gd name="T8" fmla="*/ 21 w 25"/>
                <a:gd name="T9" fmla="*/ 24 h 24"/>
              </a:gdLst>
              <a:ahLst/>
              <a:cxnLst>
                <a:cxn ang="0">
                  <a:pos x="T0" y="T1"/>
                </a:cxn>
                <a:cxn ang="0">
                  <a:pos x="T2" y="T3"/>
                </a:cxn>
                <a:cxn ang="0">
                  <a:pos x="T4" y="T5"/>
                </a:cxn>
                <a:cxn ang="0">
                  <a:pos x="T6" y="T7"/>
                </a:cxn>
                <a:cxn ang="0">
                  <a:pos x="T8" y="T9"/>
                </a:cxn>
              </a:cxnLst>
              <a:rect l="0" t="0" r="r" b="b"/>
              <a:pathLst>
                <a:path w="25" h="24">
                  <a:moveTo>
                    <a:pt x="21" y="24"/>
                  </a:moveTo>
                  <a:cubicBezTo>
                    <a:pt x="23" y="22"/>
                    <a:pt x="24" y="20"/>
                    <a:pt x="24" y="16"/>
                  </a:cubicBezTo>
                  <a:cubicBezTo>
                    <a:pt x="25" y="9"/>
                    <a:pt x="20" y="2"/>
                    <a:pt x="12" y="1"/>
                  </a:cubicBezTo>
                  <a:cubicBezTo>
                    <a:pt x="7" y="0"/>
                    <a:pt x="3" y="2"/>
                    <a:pt x="0" y="5"/>
                  </a:cubicBezTo>
                  <a:cubicBezTo>
                    <a:pt x="9" y="9"/>
                    <a:pt x="16" y="16"/>
                    <a:pt x="21" y="24"/>
                  </a:cubicBezTo>
                  <a:close/>
                </a:path>
              </a:pathLst>
            </a:custGeom>
            <a:solidFill>
              <a:srgbClr val="5858D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2" name="任意多边形: 形状 11">
              <a:extLst>
                <a:ext uri="{FF2B5EF4-FFF2-40B4-BE49-F238E27FC236}">
                  <a16:creationId xmlns:a16="http://schemas.microsoft.com/office/drawing/2014/main" id="{95DE520A-F513-C07B-D048-11BA09AD44E5}"/>
                </a:ext>
              </a:extLst>
            </p:cNvPr>
            <p:cNvSpPr/>
            <p:nvPr/>
          </p:nvSpPr>
          <p:spPr bwMode="auto">
            <a:xfrm>
              <a:off x="5562526" y="1837839"/>
              <a:ext cx="302255" cy="302255"/>
            </a:xfrm>
            <a:custGeom>
              <a:avLst/>
              <a:gdLst>
                <a:gd name="T0" fmla="*/ 70 w 76"/>
                <a:gd name="T1" fmla="*/ 65 h 76"/>
                <a:gd name="T2" fmla="*/ 71 w 76"/>
                <a:gd name="T3" fmla="*/ 64 h 76"/>
                <a:gd name="T4" fmla="*/ 41 w 76"/>
                <a:gd name="T5" fmla="*/ 6 h 76"/>
                <a:gd name="T6" fmla="*/ 0 w 76"/>
                <a:gd name="T7" fmla="*/ 7 h 76"/>
                <a:gd name="T8" fmla="*/ 51 w 76"/>
                <a:gd name="T9" fmla="*/ 54 h 76"/>
                <a:gd name="T10" fmla="*/ 46 w 76"/>
                <a:gd name="T11" fmla="*/ 75 h 76"/>
                <a:gd name="T12" fmla="*/ 70 w 76"/>
                <a:gd name="T13" fmla="*/ 65 h 76"/>
              </a:gdLst>
              <a:ahLst/>
              <a:cxnLst>
                <a:cxn ang="0">
                  <a:pos x="T0" y="T1"/>
                </a:cxn>
                <a:cxn ang="0">
                  <a:pos x="T2" y="T3"/>
                </a:cxn>
                <a:cxn ang="0">
                  <a:pos x="T4" y="T5"/>
                </a:cxn>
                <a:cxn ang="0">
                  <a:pos x="T6" y="T7"/>
                </a:cxn>
                <a:cxn ang="0">
                  <a:pos x="T8" y="T9"/>
                </a:cxn>
                <a:cxn ang="0">
                  <a:pos x="T10" y="T11"/>
                </a:cxn>
                <a:cxn ang="0">
                  <a:pos x="T12" y="T13"/>
                </a:cxn>
              </a:cxnLst>
              <a:rect l="0" t="0" r="r" b="b"/>
              <a:pathLst>
                <a:path w="76" h="76">
                  <a:moveTo>
                    <a:pt x="70" y="65"/>
                  </a:moveTo>
                  <a:cubicBezTo>
                    <a:pt x="71" y="64"/>
                    <a:pt x="71" y="64"/>
                    <a:pt x="71" y="64"/>
                  </a:cubicBezTo>
                  <a:cubicBezTo>
                    <a:pt x="76" y="40"/>
                    <a:pt x="64" y="15"/>
                    <a:pt x="41" y="6"/>
                  </a:cubicBezTo>
                  <a:cubicBezTo>
                    <a:pt x="27" y="0"/>
                    <a:pt x="12" y="1"/>
                    <a:pt x="0" y="7"/>
                  </a:cubicBezTo>
                  <a:cubicBezTo>
                    <a:pt x="5" y="18"/>
                    <a:pt x="19" y="41"/>
                    <a:pt x="51" y="54"/>
                  </a:cubicBezTo>
                  <a:cubicBezTo>
                    <a:pt x="51" y="54"/>
                    <a:pt x="54" y="66"/>
                    <a:pt x="46" y="75"/>
                  </a:cubicBezTo>
                  <a:cubicBezTo>
                    <a:pt x="46" y="75"/>
                    <a:pt x="58" y="76"/>
                    <a:pt x="70" y="65"/>
                  </a:cubicBezTo>
                  <a:close/>
                </a:path>
              </a:pathLst>
            </a:custGeom>
            <a:gradFill>
              <a:gsLst>
                <a:gs pos="89000">
                  <a:srgbClr val="FF377A"/>
                </a:gs>
                <a:gs pos="0">
                  <a:srgbClr val="FFA7BA"/>
                </a:gs>
              </a:gsLst>
              <a:lin ang="0" scaled="0"/>
            </a:grad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3" name="任意多边形: 形状 12">
              <a:extLst>
                <a:ext uri="{FF2B5EF4-FFF2-40B4-BE49-F238E27FC236}">
                  <a16:creationId xmlns:a16="http://schemas.microsoft.com/office/drawing/2014/main" id="{3614A81F-2630-8D2C-1A34-D011472F576C}"/>
                </a:ext>
              </a:extLst>
            </p:cNvPr>
            <p:cNvSpPr/>
            <p:nvPr/>
          </p:nvSpPr>
          <p:spPr bwMode="auto">
            <a:xfrm>
              <a:off x="5535808" y="2191861"/>
              <a:ext cx="262177" cy="288896"/>
            </a:xfrm>
            <a:custGeom>
              <a:avLst/>
              <a:gdLst>
                <a:gd name="T0" fmla="*/ 3 w 66"/>
                <a:gd name="T1" fmla="*/ 10 h 73"/>
                <a:gd name="T2" fmla="*/ 56 w 66"/>
                <a:gd name="T3" fmla="*/ 0 h 73"/>
                <a:gd name="T4" fmla="*/ 57 w 66"/>
                <a:gd name="T5" fmla="*/ 0 h 73"/>
                <a:gd name="T6" fmla="*/ 66 w 66"/>
                <a:gd name="T7" fmla="*/ 57 h 73"/>
                <a:gd name="T8" fmla="*/ 36 w 66"/>
                <a:gd name="T9" fmla="*/ 71 h 73"/>
                <a:gd name="T10" fmla="*/ 10 w 66"/>
                <a:gd name="T11" fmla="*/ 50 h 73"/>
                <a:gd name="T12" fmla="*/ 0 w 66"/>
                <a:gd name="T13" fmla="*/ 8 h 73"/>
                <a:gd name="T14" fmla="*/ 3 w 66"/>
                <a:gd name="T15" fmla="*/ 10 h 7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6" h="73">
                  <a:moveTo>
                    <a:pt x="3" y="10"/>
                  </a:moveTo>
                  <a:cubicBezTo>
                    <a:pt x="21" y="19"/>
                    <a:pt x="42" y="14"/>
                    <a:pt x="56" y="0"/>
                  </a:cubicBezTo>
                  <a:cubicBezTo>
                    <a:pt x="57" y="0"/>
                    <a:pt x="57" y="0"/>
                    <a:pt x="57" y="0"/>
                  </a:cubicBezTo>
                  <a:cubicBezTo>
                    <a:pt x="66" y="57"/>
                    <a:pt x="66" y="57"/>
                    <a:pt x="66" y="57"/>
                  </a:cubicBezTo>
                  <a:cubicBezTo>
                    <a:pt x="65" y="66"/>
                    <a:pt x="51" y="73"/>
                    <a:pt x="36" y="71"/>
                  </a:cubicBezTo>
                  <a:cubicBezTo>
                    <a:pt x="20" y="69"/>
                    <a:pt x="9" y="60"/>
                    <a:pt x="10" y="50"/>
                  </a:cubicBezTo>
                  <a:cubicBezTo>
                    <a:pt x="0" y="8"/>
                    <a:pt x="0" y="8"/>
                    <a:pt x="0" y="8"/>
                  </a:cubicBezTo>
                  <a:cubicBezTo>
                    <a:pt x="1" y="9"/>
                    <a:pt x="2" y="10"/>
                    <a:pt x="3" y="10"/>
                  </a:cubicBezTo>
                </a:path>
              </a:pathLst>
            </a:custGeom>
            <a:solidFill>
              <a:srgbClr val="FEC8B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4" name="任意多边形: 形状 13">
              <a:extLst>
                <a:ext uri="{FF2B5EF4-FFF2-40B4-BE49-F238E27FC236}">
                  <a16:creationId xmlns:a16="http://schemas.microsoft.com/office/drawing/2014/main" id="{26F99F98-5EB8-E2FF-47EE-660357326C5D}"/>
                </a:ext>
              </a:extLst>
            </p:cNvPr>
            <p:cNvSpPr/>
            <p:nvPr/>
          </p:nvSpPr>
          <p:spPr bwMode="auto">
            <a:xfrm>
              <a:off x="5535808" y="2191861"/>
              <a:ext cx="237128" cy="75147"/>
            </a:xfrm>
            <a:custGeom>
              <a:avLst/>
              <a:gdLst>
                <a:gd name="T0" fmla="*/ 22 w 60"/>
                <a:gd name="T1" fmla="*/ 14 h 19"/>
                <a:gd name="T2" fmla="*/ 22 w 60"/>
                <a:gd name="T3" fmla="*/ 14 h 19"/>
                <a:gd name="T4" fmla="*/ 22 w 60"/>
                <a:gd name="T5" fmla="*/ 14 h 19"/>
                <a:gd name="T6" fmla="*/ 22 w 60"/>
                <a:gd name="T7" fmla="*/ 14 h 19"/>
                <a:gd name="T8" fmla="*/ 3 w 60"/>
                <a:gd name="T9" fmla="*/ 10 h 19"/>
                <a:gd name="T10" fmla="*/ 4 w 60"/>
                <a:gd name="T11" fmla="*/ 11 h 19"/>
                <a:gd name="T12" fmla="*/ 3 w 60"/>
                <a:gd name="T13" fmla="*/ 10 h 19"/>
                <a:gd name="T14" fmla="*/ 0 w 60"/>
                <a:gd name="T15" fmla="*/ 9 h 19"/>
                <a:gd name="T16" fmla="*/ 1 w 60"/>
                <a:gd name="T17" fmla="*/ 16 h 19"/>
                <a:gd name="T18" fmla="*/ 1 w 60"/>
                <a:gd name="T19" fmla="*/ 16 h 19"/>
                <a:gd name="T20" fmla="*/ 0 w 60"/>
                <a:gd name="T21" fmla="*/ 9 h 19"/>
                <a:gd name="T22" fmla="*/ 0 w 60"/>
                <a:gd name="T23" fmla="*/ 9 h 19"/>
                <a:gd name="T24" fmla="*/ 56 w 60"/>
                <a:gd name="T25" fmla="*/ 0 h 19"/>
                <a:gd name="T26" fmla="*/ 22 w 60"/>
                <a:gd name="T27" fmla="*/ 14 h 19"/>
                <a:gd name="T28" fmla="*/ 56 w 60"/>
                <a:gd name="T29" fmla="*/ 0 h 19"/>
                <a:gd name="T30" fmla="*/ 57 w 60"/>
                <a:gd name="T31" fmla="*/ 0 h 19"/>
                <a:gd name="T32" fmla="*/ 60 w 60"/>
                <a:gd name="T33" fmla="*/ 19 h 19"/>
                <a:gd name="T34" fmla="*/ 60 w 60"/>
                <a:gd name="T35" fmla="*/ 19 h 19"/>
                <a:gd name="T36" fmla="*/ 57 w 60"/>
                <a:gd name="T37" fmla="*/ 0 h 19"/>
                <a:gd name="T38" fmla="*/ 57 w 60"/>
                <a:gd name="T39" fmla="*/ 0 h 19"/>
                <a:gd name="T40" fmla="*/ 56 w 60"/>
                <a:gd name="T41" fmla="*/ 0 h 19"/>
                <a:gd name="T42" fmla="*/ 56 w 60"/>
                <a:gd name="T43" fmla="*/ 0 h 19"/>
                <a:gd name="T44" fmla="*/ 56 w 60"/>
                <a:gd name="T45"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0" h="19">
                  <a:moveTo>
                    <a:pt x="22" y="14"/>
                  </a:moveTo>
                  <a:cubicBezTo>
                    <a:pt x="22" y="14"/>
                    <a:pt x="22" y="14"/>
                    <a:pt x="22" y="14"/>
                  </a:cubicBezTo>
                  <a:cubicBezTo>
                    <a:pt x="22" y="14"/>
                    <a:pt x="22" y="14"/>
                    <a:pt x="22" y="14"/>
                  </a:cubicBezTo>
                  <a:cubicBezTo>
                    <a:pt x="22" y="14"/>
                    <a:pt x="22" y="14"/>
                    <a:pt x="22" y="14"/>
                  </a:cubicBezTo>
                  <a:moveTo>
                    <a:pt x="3" y="10"/>
                  </a:moveTo>
                  <a:cubicBezTo>
                    <a:pt x="3" y="10"/>
                    <a:pt x="4" y="10"/>
                    <a:pt x="4" y="11"/>
                  </a:cubicBezTo>
                  <a:cubicBezTo>
                    <a:pt x="4" y="10"/>
                    <a:pt x="3" y="10"/>
                    <a:pt x="3" y="10"/>
                  </a:cubicBezTo>
                  <a:moveTo>
                    <a:pt x="0" y="9"/>
                  </a:moveTo>
                  <a:cubicBezTo>
                    <a:pt x="1" y="16"/>
                    <a:pt x="1" y="16"/>
                    <a:pt x="1" y="16"/>
                  </a:cubicBezTo>
                  <a:cubicBezTo>
                    <a:pt x="1" y="16"/>
                    <a:pt x="1" y="16"/>
                    <a:pt x="1" y="16"/>
                  </a:cubicBezTo>
                  <a:cubicBezTo>
                    <a:pt x="0" y="9"/>
                    <a:pt x="0" y="9"/>
                    <a:pt x="0" y="9"/>
                  </a:cubicBezTo>
                  <a:cubicBezTo>
                    <a:pt x="0" y="9"/>
                    <a:pt x="0" y="9"/>
                    <a:pt x="0" y="9"/>
                  </a:cubicBezTo>
                  <a:moveTo>
                    <a:pt x="56" y="0"/>
                  </a:moveTo>
                  <a:cubicBezTo>
                    <a:pt x="46" y="9"/>
                    <a:pt x="34" y="14"/>
                    <a:pt x="22" y="14"/>
                  </a:cubicBezTo>
                  <a:cubicBezTo>
                    <a:pt x="34" y="14"/>
                    <a:pt x="46" y="9"/>
                    <a:pt x="56" y="0"/>
                  </a:cubicBezTo>
                  <a:moveTo>
                    <a:pt x="57" y="0"/>
                  </a:moveTo>
                  <a:cubicBezTo>
                    <a:pt x="60" y="19"/>
                    <a:pt x="60" y="19"/>
                    <a:pt x="60" y="19"/>
                  </a:cubicBezTo>
                  <a:cubicBezTo>
                    <a:pt x="60" y="19"/>
                    <a:pt x="60" y="19"/>
                    <a:pt x="60" y="19"/>
                  </a:cubicBezTo>
                  <a:cubicBezTo>
                    <a:pt x="57" y="0"/>
                    <a:pt x="57" y="0"/>
                    <a:pt x="57" y="0"/>
                  </a:cubicBezTo>
                  <a:cubicBezTo>
                    <a:pt x="57" y="0"/>
                    <a:pt x="57" y="0"/>
                    <a:pt x="57" y="0"/>
                  </a:cubicBezTo>
                  <a:moveTo>
                    <a:pt x="56" y="0"/>
                  </a:moveTo>
                  <a:cubicBezTo>
                    <a:pt x="56" y="0"/>
                    <a:pt x="56" y="0"/>
                    <a:pt x="56" y="0"/>
                  </a:cubicBezTo>
                  <a:cubicBezTo>
                    <a:pt x="56" y="0"/>
                    <a:pt x="56" y="0"/>
                    <a:pt x="56" y="0"/>
                  </a:cubicBezTo>
                </a:path>
              </a:pathLst>
            </a:custGeom>
            <a:solidFill>
              <a:srgbClr val="D7A7B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5" name="任意多边形: 形状 14">
              <a:extLst>
                <a:ext uri="{FF2B5EF4-FFF2-40B4-BE49-F238E27FC236}">
                  <a16:creationId xmlns:a16="http://schemas.microsoft.com/office/drawing/2014/main" id="{09AD3F81-2A33-E00C-4A00-4663E5D549B9}"/>
                </a:ext>
              </a:extLst>
            </p:cNvPr>
            <p:cNvSpPr/>
            <p:nvPr/>
          </p:nvSpPr>
          <p:spPr bwMode="auto">
            <a:xfrm>
              <a:off x="5535808" y="2191861"/>
              <a:ext cx="225439" cy="55108"/>
            </a:xfrm>
            <a:custGeom>
              <a:avLst/>
              <a:gdLst>
                <a:gd name="T0" fmla="*/ 0 w 57"/>
                <a:gd name="T1" fmla="*/ 8 h 14"/>
                <a:gd name="T2" fmla="*/ 0 w 57"/>
                <a:gd name="T3" fmla="*/ 9 h 14"/>
                <a:gd name="T4" fmla="*/ 0 w 57"/>
                <a:gd name="T5" fmla="*/ 9 h 14"/>
                <a:gd name="T6" fmla="*/ 0 w 57"/>
                <a:gd name="T7" fmla="*/ 8 h 14"/>
                <a:gd name="T8" fmla="*/ 0 w 57"/>
                <a:gd name="T9" fmla="*/ 8 h 14"/>
                <a:gd name="T10" fmla="*/ 0 w 57"/>
                <a:gd name="T11" fmla="*/ 8 h 14"/>
                <a:gd name="T12" fmla="*/ 1 w 57"/>
                <a:gd name="T13" fmla="*/ 9 h 14"/>
                <a:gd name="T14" fmla="*/ 0 w 57"/>
                <a:gd name="T15" fmla="*/ 8 h 14"/>
                <a:gd name="T16" fmla="*/ 57 w 57"/>
                <a:gd name="T17" fmla="*/ 0 h 14"/>
                <a:gd name="T18" fmla="*/ 57 w 57"/>
                <a:gd name="T19" fmla="*/ 0 h 14"/>
                <a:gd name="T20" fmla="*/ 57 w 57"/>
                <a:gd name="T21" fmla="*/ 0 h 14"/>
                <a:gd name="T22" fmla="*/ 57 w 57"/>
                <a:gd name="T23" fmla="*/ 0 h 14"/>
                <a:gd name="T24" fmla="*/ 57 w 57"/>
                <a:gd name="T25" fmla="*/ 0 h 14"/>
                <a:gd name="T26" fmla="*/ 57 w 57"/>
                <a:gd name="T27" fmla="*/ 0 h 14"/>
                <a:gd name="T28" fmla="*/ 56 w 57"/>
                <a:gd name="T29" fmla="*/ 0 h 14"/>
                <a:gd name="T30" fmla="*/ 22 w 57"/>
                <a:gd name="T31" fmla="*/ 14 h 14"/>
                <a:gd name="T32" fmla="*/ 3 w 57"/>
                <a:gd name="T33" fmla="*/ 10 h 14"/>
                <a:gd name="T34" fmla="*/ 3 w 57"/>
                <a:gd name="T35" fmla="*/ 10 h 14"/>
                <a:gd name="T36" fmla="*/ 3 w 57"/>
                <a:gd name="T37" fmla="*/ 10 h 14"/>
                <a:gd name="T38" fmla="*/ 3 w 57"/>
                <a:gd name="T39" fmla="*/ 10 h 14"/>
                <a:gd name="T40" fmla="*/ 4 w 57"/>
                <a:gd name="T41" fmla="*/ 11 h 14"/>
                <a:gd name="T42" fmla="*/ 22 w 57"/>
                <a:gd name="T43" fmla="*/ 14 h 14"/>
                <a:gd name="T44" fmla="*/ 22 w 57"/>
                <a:gd name="T45" fmla="*/ 14 h 14"/>
                <a:gd name="T46" fmla="*/ 22 w 57"/>
                <a:gd name="T47" fmla="*/ 14 h 14"/>
                <a:gd name="T48" fmla="*/ 56 w 57"/>
                <a:gd name="T49" fmla="*/ 0 h 14"/>
                <a:gd name="T50" fmla="*/ 56 w 57"/>
                <a:gd name="T51" fmla="*/ 0 h 14"/>
                <a:gd name="T52" fmla="*/ 56 w 57"/>
                <a:gd name="T53" fmla="*/ 0 h 14"/>
                <a:gd name="T54" fmla="*/ 56 w 57"/>
                <a:gd name="T55" fmla="*/ 0 h 14"/>
                <a:gd name="T56" fmla="*/ 56 w 57"/>
                <a:gd name="T57"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7" h="14">
                  <a:moveTo>
                    <a:pt x="0" y="8"/>
                  </a:moveTo>
                  <a:cubicBezTo>
                    <a:pt x="0" y="9"/>
                    <a:pt x="0" y="9"/>
                    <a:pt x="0" y="9"/>
                  </a:cubicBezTo>
                  <a:cubicBezTo>
                    <a:pt x="0" y="9"/>
                    <a:pt x="0" y="9"/>
                    <a:pt x="0" y="9"/>
                  </a:cubicBezTo>
                  <a:cubicBezTo>
                    <a:pt x="0" y="8"/>
                    <a:pt x="0" y="8"/>
                    <a:pt x="0" y="8"/>
                  </a:cubicBezTo>
                  <a:moveTo>
                    <a:pt x="0" y="8"/>
                  </a:moveTo>
                  <a:cubicBezTo>
                    <a:pt x="0" y="8"/>
                    <a:pt x="0" y="8"/>
                    <a:pt x="0" y="8"/>
                  </a:cubicBezTo>
                  <a:cubicBezTo>
                    <a:pt x="0" y="9"/>
                    <a:pt x="1" y="9"/>
                    <a:pt x="1" y="9"/>
                  </a:cubicBezTo>
                  <a:cubicBezTo>
                    <a:pt x="1" y="9"/>
                    <a:pt x="0" y="9"/>
                    <a:pt x="0" y="8"/>
                  </a:cubicBezTo>
                  <a:moveTo>
                    <a:pt x="57" y="0"/>
                  </a:moveTo>
                  <a:cubicBezTo>
                    <a:pt x="57" y="0"/>
                    <a:pt x="57" y="0"/>
                    <a:pt x="57" y="0"/>
                  </a:cubicBezTo>
                  <a:cubicBezTo>
                    <a:pt x="57" y="0"/>
                    <a:pt x="57" y="0"/>
                    <a:pt x="57" y="0"/>
                  </a:cubicBezTo>
                  <a:cubicBezTo>
                    <a:pt x="57" y="0"/>
                    <a:pt x="57" y="0"/>
                    <a:pt x="57" y="0"/>
                  </a:cubicBezTo>
                  <a:cubicBezTo>
                    <a:pt x="57" y="0"/>
                    <a:pt x="57" y="0"/>
                    <a:pt x="57" y="0"/>
                  </a:cubicBezTo>
                  <a:cubicBezTo>
                    <a:pt x="57" y="0"/>
                    <a:pt x="57" y="0"/>
                    <a:pt x="57" y="0"/>
                  </a:cubicBezTo>
                  <a:moveTo>
                    <a:pt x="56" y="0"/>
                  </a:moveTo>
                  <a:cubicBezTo>
                    <a:pt x="47" y="9"/>
                    <a:pt x="34" y="14"/>
                    <a:pt x="22" y="14"/>
                  </a:cubicBezTo>
                  <a:cubicBezTo>
                    <a:pt x="16" y="14"/>
                    <a:pt x="9" y="13"/>
                    <a:pt x="3" y="10"/>
                  </a:cubicBezTo>
                  <a:cubicBezTo>
                    <a:pt x="3" y="10"/>
                    <a:pt x="3" y="10"/>
                    <a:pt x="3" y="10"/>
                  </a:cubicBezTo>
                  <a:cubicBezTo>
                    <a:pt x="3" y="10"/>
                    <a:pt x="3" y="10"/>
                    <a:pt x="3" y="10"/>
                  </a:cubicBezTo>
                  <a:cubicBezTo>
                    <a:pt x="3" y="10"/>
                    <a:pt x="3" y="10"/>
                    <a:pt x="3" y="10"/>
                  </a:cubicBezTo>
                  <a:cubicBezTo>
                    <a:pt x="3" y="10"/>
                    <a:pt x="4" y="10"/>
                    <a:pt x="4" y="11"/>
                  </a:cubicBezTo>
                  <a:cubicBezTo>
                    <a:pt x="10" y="13"/>
                    <a:pt x="16" y="14"/>
                    <a:pt x="22" y="14"/>
                  </a:cubicBezTo>
                  <a:cubicBezTo>
                    <a:pt x="22" y="14"/>
                    <a:pt x="22" y="14"/>
                    <a:pt x="22" y="14"/>
                  </a:cubicBezTo>
                  <a:cubicBezTo>
                    <a:pt x="22" y="14"/>
                    <a:pt x="22" y="14"/>
                    <a:pt x="22" y="14"/>
                  </a:cubicBezTo>
                  <a:cubicBezTo>
                    <a:pt x="34" y="14"/>
                    <a:pt x="46" y="9"/>
                    <a:pt x="56" y="0"/>
                  </a:cubicBezTo>
                  <a:cubicBezTo>
                    <a:pt x="56" y="0"/>
                    <a:pt x="56" y="0"/>
                    <a:pt x="56" y="0"/>
                  </a:cubicBezTo>
                  <a:cubicBezTo>
                    <a:pt x="56" y="0"/>
                    <a:pt x="56" y="0"/>
                    <a:pt x="56" y="0"/>
                  </a:cubicBezTo>
                  <a:cubicBezTo>
                    <a:pt x="56" y="0"/>
                    <a:pt x="56" y="0"/>
                    <a:pt x="56" y="0"/>
                  </a:cubicBezTo>
                  <a:cubicBezTo>
                    <a:pt x="56" y="0"/>
                    <a:pt x="56" y="0"/>
                    <a:pt x="56" y="0"/>
                  </a:cubicBezTo>
                </a:path>
              </a:pathLst>
            </a:custGeom>
            <a:solidFill>
              <a:srgbClr val="D7979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6" name="任意多边形: 形状 15">
              <a:extLst>
                <a:ext uri="{FF2B5EF4-FFF2-40B4-BE49-F238E27FC236}">
                  <a16:creationId xmlns:a16="http://schemas.microsoft.com/office/drawing/2014/main" id="{E77DCE11-FDE9-A67E-67CC-EAD1150CD850}"/>
                </a:ext>
              </a:extLst>
            </p:cNvPr>
            <p:cNvSpPr/>
            <p:nvPr/>
          </p:nvSpPr>
          <p:spPr bwMode="auto">
            <a:xfrm>
              <a:off x="5535808" y="2191861"/>
              <a:ext cx="237128" cy="103535"/>
            </a:xfrm>
            <a:custGeom>
              <a:avLst/>
              <a:gdLst>
                <a:gd name="T0" fmla="*/ 56 w 60"/>
                <a:gd name="T1" fmla="*/ 0 h 26"/>
                <a:gd name="T2" fmla="*/ 56 w 60"/>
                <a:gd name="T3" fmla="*/ 0 h 26"/>
                <a:gd name="T4" fmla="*/ 56 w 60"/>
                <a:gd name="T5" fmla="*/ 0 h 26"/>
                <a:gd name="T6" fmla="*/ 56 w 60"/>
                <a:gd name="T7" fmla="*/ 0 h 26"/>
                <a:gd name="T8" fmla="*/ 22 w 60"/>
                <a:gd name="T9" fmla="*/ 14 h 26"/>
                <a:gd name="T10" fmla="*/ 22 w 60"/>
                <a:gd name="T11" fmla="*/ 14 h 26"/>
                <a:gd name="T12" fmla="*/ 22 w 60"/>
                <a:gd name="T13" fmla="*/ 14 h 26"/>
                <a:gd name="T14" fmla="*/ 22 w 60"/>
                <a:gd name="T15" fmla="*/ 14 h 26"/>
                <a:gd name="T16" fmla="*/ 4 w 60"/>
                <a:gd name="T17" fmla="*/ 11 h 26"/>
                <a:gd name="T18" fmla="*/ 3 w 60"/>
                <a:gd name="T19" fmla="*/ 10 h 26"/>
                <a:gd name="T20" fmla="*/ 3 w 60"/>
                <a:gd name="T21" fmla="*/ 10 h 26"/>
                <a:gd name="T22" fmla="*/ 3 w 60"/>
                <a:gd name="T23" fmla="*/ 10 h 26"/>
                <a:gd name="T24" fmla="*/ 1 w 60"/>
                <a:gd name="T25" fmla="*/ 9 h 26"/>
                <a:gd name="T26" fmla="*/ 0 w 60"/>
                <a:gd name="T27" fmla="*/ 8 h 26"/>
                <a:gd name="T28" fmla="*/ 0 w 60"/>
                <a:gd name="T29" fmla="*/ 8 h 26"/>
                <a:gd name="T30" fmla="*/ 0 w 60"/>
                <a:gd name="T31" fmla="*/ 9 h 26"/>
                <a:gd name="T32" fmla="*/ 1 w 60"/>
                <a:gd name="T33" fmla="*/ 16 h 26"/>
                <a:gd name="T34" fmla="*/ 36 w 60"/>
                <a:gd name="T35" fmla="*/ 26 h 26"/>
                <a:gd name="T36" fmla="*/ 60 w 60"/>
                <a:gd name="T37" fmla="*/ 23 h 26"/>
                <a:gd name="T38" fmla="*/ 60 w 60"/>
                <a:gd name="T39" fmla="*/ 19 h 26"/>
                <a:gd name="T40" fmla="*/ 60 w 60"/>
                <a:gd name="T41" fmla="*/ 19 h 26"/>
                <a:gd name="T42" fmla="*/ 57 w 60"/>
                <a:gd name="T43" fmla="*/ 0 h 26"/>
                <a:gd name="T44" fmla="*/ 57 w 60"/>
                <a:gd name="T45" fmla="*/ 0 h 26"/>
                <a:gd name="T46" fmla="*/ 57 w 60"/>
                <a:gd name="T47" fmla="*/ 0 h 26"/>
                <a:gd name="T48" fmla="*/ 56 w 60"/>
                <a:gd name="T49"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0" h="26">
                  <a:moveTo>
                    <a:pt x="56" y="0"/>
                  </a:moveTo>
                  <a:cubicBezTo>
                    <a:pt x="56" y="0"/>
                    <a:pt x="56" y="0"/>
                    <a:pt x="56" y="0"/>
                  </a:cubicBezTo>
                  <a:cubicBezTo>
                    <a:pt x="56" y="0"/>
                    <a:pt x="56" y="0"/>
                    <a:pt x="56" y="0"/>
                  </a:cubicBezTo>
                  <a:cubicBezTo>
                    <a:pt x="56" y="0"/>
                    <a:pt x="56" y="0"/>
                    <a:pt x="56" y="0"/>
                  </a:cubicBezTo>
                  <a:cubicBezTo>
                    <a:pt x="46" y="9"/>
                    <a:pt x="34" y="14"/>
                    <a:pt x="22" y="14"/>
                  </a:cubicBezTo>
                  <a:cubicBezTo>
                    <a:pt x="22" y="14"/>
                    <a:pt x="22" y="14"/>
                    <a:pt x="22" y="14"/>
                  </a:cubicBezTo>
                  <a:cubicBezTo>
                    <a:pt x="22" y="14"/>
                    <a:pt x="22" y="14"/>
                    <a:pt x="22" y="14"/>
                  </a:cubicBezTo>
                  <a:cubicBezTo>
                    <a:pt x="22" y="14"/>
                    <a:pt x="22" y="14"/>
                    <a:pt x="22" y="14"/>
                  </a:cubicBezTo>
                  <a:cubicBezTo>
                    <a:pt x="16" y="14"/>
                    <a:pt x="10" y="13"/>
                    <a:pt x="4" y="11"/>
                  </a:cubicBezTo>
                  <a:cubicBezTo>
                    <a:pt x="4" y="10"/>
                    <a:pt x="3" y="10"/>
                    <a:pt x="3" y="10"/>
                  </a:cubicBezTo>
                  <a:cubicBezTo>
                    <a:pt x="3" y="10"/>
                    <a:pt x="3" y="10"/>
                    <a:pt x="3" y="10"/>
                  </a:cubicBezTo>
                  <a:cubicBezTo>
                    <a:pt x="3" y="10"/>
                    <a:pt x="3" y="10"/>
                    <a:pt x="3" y="10"/>
                  </a:cubicBezTo>
                  <a:cubicBezTo>
                    <a:pt x="3" y="10"/>
                    <a:pt x="2" y="10"/>
                    <a:pt x="1" y="9"/>
                  </a:cubicBezTo>
                  <a:cubicBezTo>
                    <a:pt x="1" y="9"/>
                    <a:pt x="0" y="9"/>
                    <a:pt x="0" y="8"/>
                  </a:cubicBezTo>
                  <a:cubicBezTo>
                    <a:pt x="0" y="8"/>
                    <a:pt x="0" y="8"/>
                    <a:pt x="0" y="8"/>
                  </a:cubicBezTo>
                  <a:cubicBezTo>
                    <a:pt x="0" y="9"/>
                    <a:pt x="0" y="9"/>
                    <a:pt x="0" y="9"/>
                  </a:cubicBezTo>
                  <a:cubicBezTo>
                    <a:pt x="1" y="16"/>
                    <a:pt x="1" y="16"/>
                    <a:pt x="1" y="16"/>
                  </a:cubicBezTo>
                  <a:cubicBezTo>
                    <a:pt x="9" y="21"/>
                    <a:pt x="20" y="26"/>
                    <a:pt x="36" y="26"/>
                  </a:cubicBezTo>
                  <a:cubicBezTo>
                    <a:pt x="43" y="26"/>
                    <a:pt x="51" y="25"/>
                    <a:pt x="60" y="23"/>
                  </a:cubicBezTo>
                  <a:cubicBezTo>
                    <a:pt x="60" y="21"/>
                    <a:pt x="60" y="19"/>
                    <a:pt x="60" y="19"/>
                  </a:cubicBezTo>
                  <a:cubicBezTo>
                    <a:pt x="60" y="19"/>
                    <a:pt x="60" y="19"/>
                    <a:pt x="60" y="19"/>
                  </a:cubicBezTo>
                  <a:cubicBezTo>
                    <a:pt x="57" y="0"/>
                    <a:pt x="57" y="0"/>
                    <a:pt x="57" y="0"/>
                  </a:cubicBezTo>
                  <a:cubicBezTo>
                    <a:pt x="57" y="0"/>
                    <a:pt x="57" y="0"/>
                    <a:pt x="57" y="0"/>
                  </a:cubicBezTo>
                  <a:cubicBezTo>
                    <a:pt x="57" y="0"/>
                    <a:pt x="57" y="0"/>
                    <a:pt x="57" y="0"/>
                  </a:cubicBezTo>
                  <a:cubicBezTo>
                    <a:pt x="56" y="0"/>
                    <a:pt x="56" y="0"/>
                    <a:pt x="56" y="0"/>
                  </a:cubicBezTo>
                </a:path>
              </a:pathLst>
            </a:custGeom>
            <a:solidFill>
              <a:srgbClr val="FA9AA3"/>
            </a:solid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7" name="任意多边形: 形状 16">
              <a:extLst>
                <a:ext uri="{FF2B5EF4-FFF2-40B4-BE49-F238E27FC236}">
                  <a16:creationId xmlns:a16="http://schemas.microsoft.com/office/drawing/2014/main" id="{C8F78F60-E8F1-5BE7-3F51-1A5A4279A410}"/>
                </a:ext>
              </a:extLst>
            </p:cNvPr>
            <p:cNvSpPr/>
            <p:nvPr/>
          </p:nvSpPr>
          <p:spPr bwMode="auto">
            <a:xfrm>
              <a:off x="5585905" y="2001491"/>
              <a:ext cx="40078" cy="55108"/>
            </a:xfrm>
            <a:custGeom>
              <a:avLst/>
              <a:gdLst>
                <a:gd name="T0" fmla="*/ 2 w 10"/>
                <a:gd name="T1" fmla="*/ 5 h 14"/>
                <a:gd name="T2" fmla="*/ 2 w 10"/>
                <a:gd name="T3" fmla="*/ 13 h 14"/>
                <a:gd name="T4" fmla="*/ 9 w 10"/>
                <a:gd name="T5" fmla="*/ 9 h 14"/>
                <a:gd name="T6" fmla="*/ 8 w 10"/>
                <a:gd name="T7" fmla="*/ 1 h 14"/>
                <a:gd name="T8" fmla="*/ 2 w 10"/>
                <a:gd name="T9" fmla="*/ 5 h 14"/>
              </a:gdLst>
              <a:ahLst/>
              <a:cxnLst>
                <a:cxn ang="0">
                  <a:pos x="T0" y="T1"/>
                </a:cxn>
                <a:cxn ang="0">
                  <a:pos x="T2" y="T3"/>
                </a:cxn>
                <a:cxn ang="0">
                  <a:pos x="T4" y="T5"/>
                </a:cxn>
                <a:cxn ang="0">
                  <a:pos x="T6" y="T7"/>
                </a:cxn>
                <a:cxn ang="0">
                  <a:pos x="T8" y="T9"/>
                </a:cxn>
              </a:cxnLst>
              <a:rect l="0" t="0" r="r" b="b"/>
              <a:pathLst>
                <a:path w="10" h="14">
                  <a:moveTo>
                    <a:pt x="2" y="5"/>
                  </a:moveTo>
                  <a:cubicBezTo>
                    <a:pt x="0" y="8"/>
                    <a:pt x="0" y="12"/>
                    <a:pt x="2" y="13"/>
                  </a:cubicBezTo>
                  <a:cubicBezTo>
                    <a:pt x="4" y="14"/>
                    <a:pt x="7" y="12"/>
                    <a:pt x="9" y="9"/>
                  </a:cubicBezTo>
                  <a:cubicBezTo>
                    <a:pt x="10" y="6"/>
                    <a:pt x="10" y="2"/>
                    <a:pt x="8" y="1"/>
                  </a:cubicBezTo>
                  <a:cubicBezTo>
                    <a:pt x="6" y="0"/>
                    <a:pt x="3" y="2"/>
                    <a:pt x="2" y="5"/>
                  </a:cubicBezTo>
                  <a:close/>
                </a:path>
              </a:pathLst>
            </a:custGeom>
            <a:solidFill>
              <a:srgbClr val="0A2B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8" name="任意多边形: 形状 17">
              <a:extLst>
                <a:ext uri="{FF2B5EF4-FFF2-40B4-BE49-F238E27FC236}">
                  <a16:creationId xmlns:a16="http://schemas.microsoft.com/office/drawing/2014/main" id="{3714016C-D0BB-414D-D8E1-43F6899BAB8F}"/>
                </a:ext>
              </a:extLst>
            </p:cNvPr>
            <p:cNvSpPr/>
            <p:nvPr/>
          </p:nvSpPr>
          <p:spPr bwMode="auto">
            <a:xfrm>
              <a:off x="5479031" y="1961413"/>
              <a:ext cx="40078" cy="51768"/>
            </a:xfrm>
            <a:custGeom>
              <a:avLst/>
              <a:gdLst>
                <a:gd name="T0" fmla="*/ 1 w 10"/>
                <a:gd name="T1" fmla="*/ 6 h 13"/>
                <a:gd name="T2" fmla="*/ 3 w 10"/>
                <a:gd name="T3" fmla="*/ 13 h 13"/>
                <a:gd name="T4" fmla="*/ 9 w 10"/>
                <a:gd name="T5" fmla="*/ 8 h 13"/>
                <a:gd name="T6" fmla="*/ 7 w 10"/>
                <a:gd name="T7" fmla="*/ 1 h 13"/>
                <a:gd name="T8" fmla="*/ 1 w 10"/>
                <a:gd name="T9" fmla="*/ 6 h 13"/>
              </a:gdLst>
              <a:ahLst/>
              <a:cxnLst>
                <a:cxn ang="0">
                  <a:pos x="T0" y="T1"/>
                </a:cxn>
                <a:cxn ang="0">
                  <a:pos x="T2" y="T3"/>
                </a:cxn>
                <a:cxn ang="0">
                  <a:pos x="T4" y="T5"/>
                </a:cxn>
                <a:cxn ang="0">
                  <a:pos x="T6" y="T7"/>
                </a:cxn>
                <a:cxn ang="0">
                  <a:pos x="T8" y="T9"/>
                </a:cxn>
              </a:cxnLst>
              <a:rect l="0" t="0" r="r" b="b"/>
              <a:pathLst>
                <a:path w="10" h="13">
                  <a:moveTo>
                    <a:pt x="1" y="6"/>
                  </a:moveTo>
                  <a:cubicBezTo>
                    <a:pt x="0" y="9"/>
                    <a:pt x="1" y="12"/>
                    <a:pt x="3" y="13"/>
                  </a:cubicBezTo>
                  <a:cubicBezTo>
                    <a:pt x="5" y="13"/>
                    <a:pt x="8" y="11"/>
                    <a:pt x="9" y="8"/>
                  </a:cubicBezTo>
                  <a:cubicBezTo>
                    <a:pt x="10" y="5"/>
                    <a:pt x="9" y="2"/>
                    <a:pt x="7" y="1"/>
                  </a:cubicBezTo>
                  <a:cubicBezTo>
                    <a:pt x="5" y="0"/>
                    <a:pt x="3" y="2"/>
                    <a:pt x="1" y="6"/>
                  </a:cubicBezTo>
                  <a:close/>
                </a:path>
              </a:pathLst>
            </a:custGeom>
            <a:solidFill>
              <a:srgbClr val="0A2B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9" name="任意多边形: 形状 18">
              <a:extLst>
                <a:ext uri="{FF2B5EF4-FFF2-40B4-BE49-F238E27FC236}">
                  <a16:creationId xmlns:a16="http://schemas.microsoft.com/office/drawing/2014/main" id="{CDD82488-CC72-ACB2-0A56-B6D9AF88E887}"/>
                </a:ext>
              </a:extLst>
            </p:cNvPr>
            <p:cNvSpPr/>
            <p:nvPr/>
          </p:nvSpPr>
          <p:spPr bwMode="auto">
            <a:xfrm>
              <a:off x="5490721" y="1964753"/>
              <a:ext cx="83496" cy="108545"/>
            </a:xfrm>
            <a:custGeom>
              <a:avLst/>
              <a:gdLst>
                <a:gd name="T0" fmla="*/ 17 w 21"/>
                <a:gd name="T1" fmla="*/ 1 h 27"/>
                <a:gd name="T2" fmla="*/ 0 w 21"/>
                <a:gd name="T3" fmla="*/ 19 h 27"/>
                <a:gd name="T4" fmla="*/ 12 w 21"/>
                <a:gd name="T5" fmla="*/ 26 h 27"/>
                <a:gd name="T6" fmla="*/ 15 w 21"/>
                <a:gd name="T7" fmla="*/ 26 h 27"/>
                <a:gd name="T8" fmla="*/ 14 w 21"/>
                <a:gd name="T9" fmla="*/ 23 h 27"/>
                <a:gd name="T10" fmla="*/ 6 w 21"/>
                <a:gd name="T11" fmla="*/ 18 h 27"/>
                <a:gd name="T12" fmla="*/ 20 w 21"/>
                <a:gd name="T13" fmla="*/ 4 h 27"/>
                <a:gd name="T14" fmla="*/ 20 w 21"/>
                <a:gd name="T15" fmla="*/ 1 h 27"/>
                <a:gd name="T16" fmla="*/ 17 w 21"/>
                <a:gd name="T17" fmla="*/ 1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 h="27">
                  <a:moveTo>
                    <a:pt x="17" y="1"/>
                  </a:moveTo>
                  <a:cubicBezTo>
                    <a:pt x="0" y="19"/>
                    <a:pt x="0" y="19"/>
                    <a:pt x="0" y="19"/>
                  </a:cubicBezTo>
                  <a:cubicBezTo>
                    <a:pt x="12" y="26"/>
                    <a:pt x="12" y="26"/>
                    <a:pt x="12" y="26"/>
                  </a:cubicBezTo>
                  <a:cubicBezTo>
                    <a:pt x="13" y="27"/>
                    <a:pt x="14" y="27"/>
                    <a:pt x="15" y="26"/>
                  </a:cubicBezTo>
                  <a:cubicBezTo>
                    <a:pt x="16" y="25"/>
                    <a:pt x="15" y="24"/>
                    <a:pt x="14" y="23"/>
                  </a:cubicBezTo>
                  <a:cubicBezTo>
                    <a:pt x="6" y="18"/>
                    <a:pt x="6" y="18"/>
                    <a:pt x="6" y="18"/>
                  </a:cubicBezTo>
                  <a:cubicBezTo>
                    <a:pt x="20" y="4"/>
                    <a:pt x="20" y="4"/>
                    <a:pt x="20" y="4"/>
                  </a:cubicBezTo>
                  <a:cubicBezTo>
                    <a:pt x="21" y="3"/>
                    <a:pt x="21" y="2"/>
                    <a:pt x="20" y="1"/>
                  </a:cubicBezTo>
                  <a:cubicBezTo>
                    <a:pt x="19" y="0"/>
                    <a:pt x="18" y="0"/>
                    <a:pt x="17" y="1"/>
                  </a:cubicBezTo>
                  <a:close/>
                </a:path>
              </a:pathLst>
            </a:custGeom>
            <a:solidFill>
              <a:srgbClr val="0A2B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0" name="任意多边形: 形状 19">
              <a:extLst>
                <a:ext uri="{FF2B5EF4-FFF2-40B4-BE49-F238E27FC236}">
                  <a16:creationId xmlns:a16="http://schemas.microsoft.com/office/drawing/2014/main" id="{FD362F3D-BAA2-1E82-3AAC-94775D310293}"/>
                </a:ext>
              </a:extLst>
            </p:cNvPr>
            <p:cNvSpPr/>
            <p:nvPr/>
          </p:nvSpPr>
          <p:spPr bwMode="auto">
            <a:xfrm>
              <a:off x="5499070" y="2076637"/>
              <a:ext cx="120234" cy="43418"/>
            </a:xfrm>
            <a:custGeom>
              <a:avLst/>
              <a:gdLst>
                <a:gd name="T0" fmla="*/ 26 w 30"/>
                <a:gd name="T1" fmla="*/ 2 h 11"/>
                <a:gd name="T2" fmla="*/ 27 w 30"/>
                <a:gd name="T3" fmla="*/ 2 h 11"/>
                <a:gd name="T4" fmla="*/ 26 w 30"/>
                <a:gd name="T5" fmla="*/ 2 h 11"/>
                <a:gd name="T6" fmla="*/ 26 w 30"/>
                <a:gd name="T7" fmla="*/ 2 h 11"/>
                <a:gd name="T8" fmla="*/ 27 w 30"/>
                <a:gd name="T9" fmla="*/ 2 h 11"/>
                <a:gd name="T10" fmla="*/ 26 w 30"/>
                <a:gd name="T11" fmla="*/ 2 h 11"/>
                <a:gd name="T12" fmla="*/ 23 w 30"/>
                <a:gd name="T13" fmla="*/ 4 h 11"/>
                <a:gd name="T14" fmla="*/ 15 w 30"/>
                <a:gd name="T15" fmla="*/ 7 h 11"/>
                <a:gd name="T16" fmla="*/ 3 w 30"/>
                <a:gd name="T17" fmla="*/ 3 h 11"/>
                <a:gd name="T18" fmla="*/ 0 w 30"/>
                <a:gd name="T19" fmla="*/ 4 h 11"/>
                <a:gd name="T20" fmla="*/ 1 w 30"/>
                <a:gd name="T21" fmla="*/ 6 h 11"/>
                <a:gd name="T22" fmla="*/ 15 w 30"/>
                <a:gd name="T23" fmla="*/ 11 h 11"/>
                <a:gd name="T24" fmla="*/ 26 w 30"/>
                <a:gd name="T25" fmla="*/ 8 h 11"/>
                <a:gd name="T26" fmla="*/ 30 w 30"/>
                <a:gd name="T27" fmla="*/ 4 h 11"/>
                <a:gd name="T28" fmla="*/ 29 w 30"/>
                <a:gd name="T29" fmla="*/ 1 h 11"/>
                <a:gd name="T30" fmla="*/ 26 w 30"/>
                <a:gd name="T31"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0" h="11">
                  <a:moveTo>
                    <a:pt x="26" y="2"/>
                  </a:moveTo>
                  <a:cubicBezTo>
                    <a:pt x="27" y="2"/>
                    <a:pt x="27" y="2"/>
                    <a:pt x="27" y="2"/>
                  </a:cubicBezTo>
                  <a:cubicBezTo>
                    <a:pt x="26" y="2"/>
                    <a:pt x="26" y="2"/>
                    <a:pt x="26" y="2"/>
                  </a:cubicBezTo>
                  <a:cubicBezTo>
                    <a:pt x="26" y="2"/>
                    <a:pt x="26" y="2"/>
                    <a:pt x="26" y="2"/>
                  </a:cubicBezTo>
                  <a:cubicBezTo>
                    <a:pt x="27" y="2"/>
                    <a:pt x="27" y="2"/>
                    <a:pt x="27" y="2"/>
                  </a:cubicBezTo>
                  <a:cubicBezTo>
                    <a:pt x="26" y="2"/>
                    <a:pt x="26" y="2"/>
                    <a:pt x="26" y="2"/>
                  </a:cubicBezTo>
                  <a:cubicBezTo>
                    <a:pt x="26" y="2"/>
                    <a:pt x="25" y="3"/>
                    <a:pt x="23" y="4"/>
                  </a:cubicBezTo>
                  <a:cubicBezTo>
                    <a:pt x="22" y="6"/>
                    <a:pt x="19" y="7"/>
                    <a:pt x="15" y="7"/>
                  </a:cubicBezTo>
                  <a:cubicBezTo>
                    <a:pt x="12" y="7"/>
                    <a:pt x="8" y="6"/>
                    <a:pt x="3" y="3"/>
                  </a:cubicBezTo>
                  <a:cubicBezTo>
                    <a:pt x="2" y="2"/>
                    <a:pt x="1" y="3"/>
                    <a:pt x="0" y="4"/>
                  </a:cubicBezTo>
                  <a:cubicBezTo>
                    <a:pt x="0" y="4"/>
                    <a:pt x="0" y="6"/>
                    <a:pt x="1" y="6"/>
                  </a:cubicBezTo>
                  <a:cubicBezTo>
                    <a:pt x="6" y="10"/>
                    <a:pt x="11" y="11"/>
                    <a:pt x="15" y="11"/>
                  </a:cubicBezTo>
                  <a:cubicBezTo>
                    <a:pt x="20" y="11"/>
                    <a:pt x="24" y="9"/>
                    <a:pt x="26" y="8"/>
                  </a:cubicBezTo>
                  <a:cubicBezTo>
                    <a:pt x="28" y="6"/>
                    <a:pt x="30" y="4"/>
                    <a:pt x="30" y="4"/>
                  </a:cubicBezTo>
                  <a:cubicBezTo>
                    <a:pt x="30" y="3"/>
                    <a:pt x="30" y="2"/>
                    <a:pt x="29" y="1"/>
                  </a:cubicBezTo>
                  <a:cubicBezTo>
                    <a:pt x="28" y="0"/>
                    <a:pt x="27" y="1"/>
                    <a:pt x="26" y="2"/>
                  </a:cubicBezTo>
                  <a:close/>
                </a:path>
              </a:pathLst>
            </a:custGeom>
            <a:solidFill>
              <a:srgbClr val="0A2B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1" name="任意多边形: 形状 20">
              <a:extLst>
                <a:ext uri="{FF2B5EF4-FFF2-40B4-BE49-F238E27FC236}">
                  <a16:creationId xmlns:a16="http://schemas.microsoft.com/office/drawing/2014/main" id="{AE43A26E-4052-D1F0-86A6-30A087C5D9BC}"/>
                </a:ext>
              </a:extLst>
            </p:cNvPr>
            <p:cNvSpPr/>
            <p:nvPr/>
          </p:nvSpPr>
          <p:spPr bwMode="auto">
            <a:xfrm>
              <a:off x="5458992" y="1786072"/>
              <a:ext cx="250487" cy="198720"/>
            </a:xfrm>
            <a:custGeom>
              <a:avLst/>
              <a:gdLst>
                <a:gd name="T0" fmla="*/ 38 w 63"/>
                <a:gd name="T1" fmla="*/ 11 h 50"/>
                <a:gd name="T2" fmla="*/ 0 w 63"/>
                <a:gd name="T3" fmla="*/ 20 h 50"/>
                <a:gd name="T4" fmla="*/ 47 w 63"/>
                <a:gd name="T5" fmla="*/ 50 h 50"/>
                <a:gd name="T6" fmla="*/ 38 w 63"/>
                <a:gd name="T7" fmla="*/ 11 h 50"/>
              </a:gdLst>
              <a:ahLst/>
              <a:cxnLst>
                <a:cxn ang="0">
                  <a:pos x="T0" y="T1"/>
                </a:cxn>
                <a:cxn ang="0">
                  <a:pos x="T2" y="T3"/>
                </a:cxn>
                <a:cxn ang="0">
                  <a:pos x="T4" y="T5"/>
                </a:cxn>
                <a:cxn ang="0">
                  <a:pos x="T6" y="T7"/>
                </a:cxn>
              </a:cxnLst>
              <a:rect l="0" t="0" r="r" b="b"/>
              <a:pathLst>
                <a:path w="63" h="50">
                  <a:moveTo>
                    <a:pt x="38" y="11"/>
                  </a:moveTo>
                  <a:cubicBezTo>
                    <a:pt x="38" y="11"/>
                    <a:pt x="17" y="0"/>
                    <a:pt x="0" y="20"/>
                  </a:cubicBezTo>
                  <a:cubicBezTo>
                    <a:pt x="47" y="50"/>
                    <a:pt x="47" y="50"/>
                    <a:pt x="47" y="50"/>
                  </a:cubicBezTo>
                  <a:cubicBezTo>
                    <a:pt x="47" y="50"/>
                    <a:pt x="63" y="26"/>
                    <a:pt x="38" y="11"/>
                  </a:cubicBezTo>
                  <a:close/>
                </a:path>
              </a:pathLst>
            </a:custGeom>
            <a:gradFill>
              <a:gsLst>
                <a:gs pos="89000">
                  <a:srgbClr val="FF377A"/>
                </a:gs>
                <a:gs pos="0">
                  <a:srgbClr val="FFA7BA"/>
                </a:gs>
              </a:gsLst>
              <a:lin ang="0" scaled="0"/>
            </a:grad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2" name="任意多边形: 形状 21">
              <a:extLst>
                <a:ext uri="{FF2B5EF4-FFF2-40B4-BE49-F238E27FC236}">
                  <a16:creationId xmlns:a16="http://schemas.microsoft.com/office/drawing/2014/main" id="{FF190CEE-190E-D77E-37C7-2C483C08AE47}"/>
                </a:ext>
              </a:extLst>
            </p:cNvPr>
            <p:cNvSpPr/>
            <p:nvPr/>
          </p:nvSpPr>
          <p:spPr bwMode="auto">
            <a:xfrm>
              <a:off x="6507697" y="1640790"/>
              <a:ext cx="215419" cy="285556"/>
            </a:xfrm>
            <a:custGeom>
              <a:avLst/>
              <a:gdLst>
                <a:gd name="T0" fmla="*/ 1 w 54"/>
                <a:gd name="T1" fmla="*/ 13 h 72"/>
                <a:gd name="T2" fmla="*/ 10 w 54"/>
                <a:gd name="T3" fmla="*/ 3 h 72"/>
                <a:gd name="T4" fmla="*/ 54 w 54"/>
                <a:gd name="T5" fmla="*/ 72 h 72"/>
                <a:gd name="T6" fmla="*/ 35 w 54"/>
                <a:gd name="T7" fmla="*/ 71 h 72"/>
                <a:gd name="T8" fmla="*/ 1 w 54"/>
                <a:gd name="T9" fmla="*/ 13 h 72"/>
              </a:gdLst>
              <a:ahLst/>
              <a:cxnLst>
                <a:cxn ang="0">
                  <a:pos x="T0" y="T1"/>
                </a:cxn>
                <a:cxn ang="0">
                  <a:pos x="T2" y="T3"/>
                </a:cxn>
                <a:cxn ang="0">
                  <a:pos x="T4" y="T5"/>
                </a:cxn>
                <a:cxn ang="0">
                  <a:pos x="T6" y="T7"/>
                </a:cxn>
                <a:cxn ang="0">
                  <a:pos x="T8" y="T9"/>
                </a:cxn>
              </a:cxnLst>
              <a:rect l="0" t="0" r="r" b="b"/>
              <a:pathLst>
                <a:path w="54" h="72">
                  <a:moveTo>
                    <a:pt x="1" y="13"/>
                  </a:moveTo>
                  <a:cubicBezTo>
                    <a:pt x="1" y="13"/>
                    <a:pt x="0" y="0"/>
                    <a:pt x="10" y="3"/>
                  </a:cubicBezTo>
                  <a:cubicBezTo>
                    <a:pt x="20" y="6"/>
                    <a:pt x="54" y="72"/>
                    <a:pt x="54" y="72"/>
                  </a:cubicBezTo>
                  <a:cubicBezTo>
                    <a:pt x="35" y="71"/>
                    <a:pt x="35" y="71"/>
                    <a:pt x="35" y="71"/>
                  </a:cubicBezTo>
                  <a:lnTo>
                    <a:pt x="1" y="13"/>
                  </a:lnTo>
                  <a:close/>
                </a:path>
              </a:pathLst>
            </a:custGeom>
            <a:solidFill>
              <a:srgbClr val="EFA09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3" name="任意多边形: 形状 22">
              <a:extLst>
                <a:ext uri="{FF2B5EF4-FFF2-40B4-BE49-F238E27FC236}">
                  <a16:creationId xmlns:a16="http://schemas.microsoft.com/office/drawing/2014/main" id="{F4C0C6F1-1F21-FCF9-A4A3-52DAE2DC6AED}"/>
                </a:ext>
              </a:extLst>
            </p:cNvPr>
            <p:cNvSpPr/>
            <p:nvPr/>
          </p:nvSpPr>
          <p:spPr bwMode="auto">
            <a:xfrm>
              <a:off x="6429212" y="1644129"/>
              <a:ext cx="265517" cy="297245"/>
            </a:xfrm>
            <a:custGeom>
              <a:avLst/>
              <a:gdLst>
                <a:gd name="T0" fmla="*/ 3 w 67"/>
                <a:gd name="T1" fmla="*/ 17 h 75"/>
                <a:gd name="T2" fmla="*/ 9 w 67"/>
                <a:gd name="T3" fmla="*/ 2 h 75"/>
                <a:gd name="T4" fmla="*/ 67 w 67"/>
                <a:gd name="T5" fmla="*/ 72 h 75"/>
                <a:gd name="T6" fmla="*/ 49 w 67"/>
                <a:gd name="T7" fmla="*/ 75 h 75"/>
                <a:gd name="T8" fmla="*/ 3 w 67"/>
                <a:gd name="T9" fmla="*/ 17 h 75"/>
              </a:gdLst>
              <a:ahLst/>
              <a:cxnLst>
                <a:cxn ang="0">
                  <a:pos x="T0" y="T1"/>
                </a:cxn>
                <a:cxn ang="0">
                  <a:pos x="T2" y="T3"/>
                </a:cxn>
                <a:cxn ang="0">
                  <a:pos x="T4" y="T5"/>
                </a:cxn>
                <a:cxn ang="0">
                  <a:pos x="T6" y="T7"/>
                </a:cxn>
                <a:cxn ang="0">
                  <a:pos x="T8" y="T9"/>
                </a:cxn>
              </a:cxnLst>
              <a:rect l="0" t="0" r="r" b="b"/>
              <a:pathLst>
                <a:path w="67" h="75">
                  <a:moveTo>
                    <a:pt x="3" y="17"/>
                  </a:moveTo>
                  <a:cubicBezTo>
                    <a:pt x="3" y="17"/>
                    <a:pt x="0" y="3"/>
                    <a:pt x="9" y="2"/>
                  </a:cubicBezTo>
                  <a:cubicBezTo>
                    <a:pt x="17" y="0"/>
                    <a:pt x="27" y="2"/>
                    <a:pt x="67" y="72"/>
                  </a:cubicBezTo>
                  <a:cubicBezTo>
                    <a:pt x="49" y="75"/>
                    <a:pt x="49" y="75"/>
                    <a:pt x="49" y="75"/>
                  </a:cubicBezTo>
                  <a:lnTo>
                    <a:pt x="3" y="17"/>
                  </a:lnTo>
                  <a:close/>
                </a:path>
              </a:pathLst>
            </a:custGeom>
            <a:solidFill>
              <a:srgbClr val="F7AF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4" name="任意多边形: 形状 23">
              <a:extLst>
                <a:ext uri="{FF2B5EF4-FFF2-40B4-BE49-F238E27FC236}">
                  <a16:creationId xmlns:a16="http://schemas.microsoft.com/office/drawing/2014/main" id="{1F1189AB-9E5A-5EF2-D795-4C88CF472376}"/>
                </a:ext>
              </a:extLst>
            </p:cNvPr>
            <p:cNvSpPr/>
            <p:nvPr/>
          </p:nvSpPr>
          <p:spPr bwMode="auto">
            <a:xfrm>
              <a:off x="4196537" y="1640790"/>
              <a:ext cx="2785416" cy="1780128"/>
            </a:xfrm>
            <a:custGeom>
              <a:avLst/>
              <a:gdLst>
                <a:gd name="T0" fmla="*/ 341 w 701"/>
                <a:gd name="T1" fmla="*/ 165 h 449"/>
                <a:gd name="T2" fmla="*/ 311 w 701"/>
                <a:gd name="T3" fmla="*/ 177 h 449"/>
                <a:gd name="T4" fmla="*/ 227 w 701"/>
                <a:gd name="T5" fmla="*/ 368 h 449"/>
                <a:gd name="T6" fmla="*/ 127 w 701"/>
                <a:gd name="T7" fmla="*/ 376 h 449"/>
                <a:gd name="T8" fmla="*/ 73 w 701"/>
                <a:gd name="T9" fmla="*/ 337 h 449"/>
                <a:gd name="T10" fmla="*/ 84 w 701"/>
                <a:gd name="T11" fmla="*/ 364 h 449"/>
                <a:gd name="T12" fmla="*/ 22 w 701"/>
                <a:gd name="T13" fmla="*/ 322 h 449"/>
                <a:gd name="T14" fmla="*/ 57 w 701"/>
                <a:gd name="T15" fmla="*/ 363 h 449"/>
                <a:gd name="T16" fmla="*/ 13 w 701"/>
                <a:gd name="T17" fmla="*/ 334 h 449"/>
                <a:gd name="T18" fmla="*/ 49 w 701"/>
                <a:gd name="T19" fmla="*/ 369 h 449"/>
                <a:gd name="T20" fmla="*/ 5 w 701"/>
                <a:gd name="T21" fmla="*/ 349 h 449"/>
                <a:gd name="T22" fmla="*/ 43 w 701"/>
                <a:gd name="T23" fmla="*/ 378 h 449"/>
                <a:gd name="T24" fmla="*/ 17 w 701"/>
                <a:gd name="T25" fmla="*/ 379 h 449"/>
                <a:gd name="T26" fmla="*/ 99 w 701"/>
                <a:gd name="T27" fmla="*/ 419 h 449"/>
                <a:gd name="T28" fmla="*/ 225 w 701"/>
                <a:gd name="T29" fmla="*/ 445 h 449"/>
                <a:gd name="T30" fmla="*/ 342 w 701"/>
                <a:gd name="T31" fmla="*/ 322 h 449"/>
                <a:gd name="T32" fmla="*/ 347 w 701"/>
                <a:gd name="T33" fmla="*/ 332 h 449"/>
                <a:gd name="T34" fmla="*/ 456 w 701"/>
                <a:gd name="T35" fmla="*/ 320 h 449"/>
                <a:gd name="T36" fmla="*/ 464 w 701"/>
                <a:gd name="T37" fmla="*/ 257 h 449"/>
                <a:gd name="T38" fmla="*/ 673 w 701"/>
                <a:gd name="T39" fmla="*/ 290 h 449"/>
                <a:gd name="T40" fmla="*/ 697 w 701"/>
                <a:gd name="T41" fmla="*/ 94 h 449"/>
                <a:gd name="T42" fmla="*/ 616 w 701"/>
                <a:gd name="T43" fmla="*/ 4 h 449"/>
                <a:gd name="T44" fmla="*/ 625 w 701"/>
                <a:gd name="T45" fmla="*/ 62 h 449"/>
                <a:gd name="T46" fmla="*/ 592 w 701"/>
                <a:gd name="T47" fmla="*/ 34 h 449"/>
                <a:gd name="T48" fmla="*/ 551 w 701"/>
                <a:gd name="T49" fmla="*/ 7 h 449"/>
                <a:gd name="T50" fmla="*/ 633 w 701"/>
                <a:gd name="T51" fmla="*/ 109 h 449"/>
                <a:gd name="T52" fmla="*/ 617 w 701"/>
                <a:gd name="T53" fmla="*/ 221 h 449"/>
                <a:gd name="T54" fmla="*/ 424 w 701"/>
                <a:gd name="T55" fmla="*/ 148 h 449"/>
                <a:gd name="T56" fmla="*/ 397 w 701"/>
                <a:gd name="T57" fmla="*/ 158 h 449"/>
                <a:gd name="T58" fmla="*/ 365 w 701"/>
                <a:gd name="T59" fmla="*/ 188 h 449"/>
                <a:gd name="T60" fmla="*/ 341 w 701"/>
                <a:gd name="T61" fmla="*/ 165 h 4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01" h="449">
                  <a:moveTo>
                    <a:pt x="341" y="165"/>
                  </a:moveTo>
                  <a:cubicBezTo>
                    <a:pt x="341" y="165"/>
                    <a:pt x="327" y="158"/>
                    <a:pt x="311" y="177"/>
                  </a:cubicBezTo>
                  <a:cubicBezTo>
                    <a:pt x="295" y="195"/>
                    <a:pt x="253" y="358"/>
                    <a:pt x="227" y="368"/>
                  </a:cubicBezTo>
                  <a:cubicBezTo>
                    <a:pt x="201" y="379"/>
                    <a:pt x="163" y="387"/>
                    <a:pt x="127" y="376"/>
                  </a:cubicBezTo>
                  <a:cubicBezTo>
                    <a:pt x="109" y="370"/>
                    <a:pt x="82" y="332"/>
                    <a:pt x="73" y="337"/>
                  </a:cubicBezTo>
                  <a:cubicBezTo>
                    <a:pt x="65" y="342"/>
                    <a:pt x="84" y="364"/>
                    <a:pt x="84" y="364"/>
                  </a:cubicBezTo>
                  <a:cubicBezTo>
                    <a:pt x="84" y="364"/>
                    <a:pt x="33" y="312"/>
                    <a:pt x="22" y="322"/>
                  </a:cubicBezTo>
                  <a:cubicBezTo>
                    <a:pt x="15" y="328"/>
                    <a:pt x="57" y="363"/>
                    <a:pt x="57" y="363"/>
                  </a:cubicBezTo>
                  <a:cubicBezTo>
                    <a:pt x="57" y="363"/>
                    <a:pt x="20" y="326"/>
                    <a:pt x="13" y="334"/>
                  </a:cubicBezTo>
                  <a:cubicBezTo>
                    <a:pt x="6" y="342"/>
                    <a:pt x="49" y="369"/>
                    <a:pt x="49" y="369"/>
                  </a:cubicBezTo>
                  <a:cubicBezTo>
                    <a:pt x="49" y="369"/>
                    <a:pt x="11" y="340"/>
                    <a:pt x="5" y="349"/>
                  </a:cubicBezTo>
                  <a:cubicBezTo>
                    <a:pt x="0" y="357"/>
                    <a:pt x="43" y="378"/>
                    <a:pt x="43" y="378"/>
                  </a:cubicBezTo>
                  <a:cubicBezTo>
                    <a:pt x="43" y="378"/>
                    <a:pt x="19" y="371"/>
                    <a:pt x="17" y="379"/>
                  </a:cubicBezTo>
                  <a:cubicBezTo>
                    <a:pt x="15" y="390"/>
                    <a:pt x="83" y="416"/>
                    <a:pt x="99" y="419"/>
                  </a:cubicBezTo>
                  <a:cubicBezTo>
                    <a:pt x="115" y="423"/>
                    <a:pt x="164" y="442"/>
                    <a:pt x="225" y="445"/>
                  </a:cubicBezTo>
                  <a:cubicBezTo>
                    <a:pt x="285" y="449"/>
                    <a:pt x="342" y="322"/>
                    <a:pt x="342" y="322"/>
                  </a:cubicBezTo>
                  <a:cubicBezTo>
                    <a:pt x="347" y="332"/>
                    <a:pt x="347" y="332"/>
                    <a:pt x="347" y="332"/>
                  </a:cubicBezTo>
                  <a:cubicBezTo>
                    <a:pt x="347" y="332"/>
                    <a:pt x="406" y="351"/>
                    <a:pt x="456" y="320"/>
                  </a:cubicBezTo>
                  <a:cubicBezTo>
                    <a:pt x="464" y="257"/>
                    <a:pt x="464" y="257"/>
                    <a:pt x="464" y="257"/>
                  </a:cubicBezTo>
                  <a:cubicBezTo>
                    <a:pt x="464" y="257"/>
                    <a:pt x="618" y="330"/>
                    <a:pt x="673" y="290"/>
                  </a:cubicBezTo>
                  <a:cubicBezTo>
                    <a:pt x="696" y="274"/>
                    <a:pt x="701" y="106"/>
                    <a:pt x="697" y="94"/>
                  </a:cubicBezTo>
                  <a:cubicBezTo>
                    <a:pt x="693" y="82"/>
                    <a:pt x="623" y="1"/>
                    <a:pt x="616" y="4"/>
                  </a:cubicBezTo>
                  <a:cubicBezTo>
                    <a:pt x="597" y="12"/>
                    <a:pt x="641" y="60"/>
                    <a:pt x="625" y="62"/>
                  </a:cubicBezTo>
                  <a:cubicBezTo>
                    <a:pt x="617" y="63"/>
                    <a:pt x="605" y="48"/>
                    <a:pt x="592" y="34"/>
                  </a:cubicBezTo>
                  <a:cubicBezTo>
                    <a:pt x="577" y="17"/>
                    <a:pt x="561" y="0"/>
                    <a:pt x="551" y="7"/>
                  </a:cubicBezTo>
                  <a:cubicBezTo>
                    <a:pt x="533" y="19"/>
                    <a:pt x="624" y="103"/>
                    <a:pt x="633" y="109"/>
                  </a:cubicBezTo>
                  <a:cubicBezTo>
                    <a:pt x="637" y="112"/>
                    <a:pt x="617" y="211"/>
                    <a:pt x="617" y="221"/>
                  </a:cubicBezTo>
                  <a:cubicBezTo>
                    <a:pt x="617" y="221"/>
                    <a:pt x="467" y="145"/>
                    <a:pt x="424" y="148"/>
                  </a:cubicBezTo>
                  <a:cubicBezTo>
                    <a:pt x="408" y="148"/>
                    <a:pt x="397" y="158"/>
                    <a:pt x="397" y="158"/>
                  </a:cubicBezTo>
                  <a:cubicBezTo>
                    <a:pt x="397" y="158"/>
                    <a:pt x="399" y="192"/>
                    <a:pt x="365" y="188"/>
                  </a:cubicBezTo>
                  <a:cubicBezTo>
                    <a:pt x="346" y="186"/>
                    <a:pt x="341" y="165"/>
                    <a:pt x="341" y="165"/>
                  </a:cubicBezTo>
                </a:path>
              </a:pathLst>
            </a:custGeom>
            <a:solidFill>
              <a:srgbClr val="FEC8B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5" name="任意多边形: 形状 24">
              <a:extLst>
                <a:ext uri="{FF2B5EF4-FFF2-40B4-BE49-F238E27FC236}">
                  <a16:creationId xmlns:a16="http://schemas.microsoft.com/office/drawing/2014/main" id="{D86CF8F2-68B1-609B-0745-F634B02B5011}"/>
                </a:ext>
              </a:extLst>
            </p:cNvPr>
            <p:cNvSpPr/>
            <p:nvPr/>
          </p:nvSpPr>
          <p:spPr bwMode="auto">
            <a:xfrm>
              <a:off x="6317327" y="2449028"/>
              <a:ext cx="298915" cy="365712"/>
            </a:xfrm>
            <a:custGeom>
              <a:avLst/>
              <a:gdLst>
                <a:gd name="T0" fmla="*/ 48 w 75"/>
                <a:gd name="T1" fmla="*/ 0 h 92"/>
                <a:gd name="T2" fmla="*/ 0 w 75"/>
                <a:gd name="T3" fmla="*/ 80 h 92"/>
                <a:gd name="T4" fmla="*/ 45 w 75"/>
                <a:gd name="T5" fmla="*/ 92 h 92"/>
                <a:gd name="T6" fmla="*/ 75 w 75"/>
                <a:gd name="T7" fmla="*/ 13 h 92"/>
                <a:gd name="T8" fmla="*/ 48 w 75"/>
                <a:gd name="T9" fmla="*/ 0 h 92"/>
              </a:gdLst>
              <a:ahLst/>
              <a:cxnLst>
                <a:cxn ang="0">
                  <a:pos x="T0" y="T1"/>
                </a:cxn>
                <a:cxn ang="0">
                  <a:pos x="T2" y="T3"/>
                </a:cxn>
                <a:cxn ang="0">
                  <a:pos x="T4" y="T5"/>
                </a:cxn>
                <a:cxn ang="0">
                  <a:pos x="T6" y="T7"/>
                </a:cxn>
                <a:cxn ang="0">
                  <a:pos x="T8" y="T9"/>
                </a:cxn>
              </a:cxnLst>
              <a:rect l="0" t="0" r="r" b="b"/>
              <a:pathLst>
                <a:path w="75" h="92">
                  <a:moveTo>
                    <a:pt x="48" y="0"/>
                  </a:moveTo>
                  <a:cubicBezTo>
                    <a:pt x="36" y="21"/>
                    <a:pt x="10" y="63"/>
                    <a:pt x="0" y="80"/>
                  </a:cubicBezTo>
                  <a:cubicBezTo>
                    <a:pt x="14" y="85"/>
                    <a:pt x="30" y="89"/>
                    <a:pt x="45" y="92"/>
                  </a:cubicBezTo>
                  <a:cubicBezTo>
                    <a:pt x="69" y="66"/>
                    <a:pt x="74" y="29"/>
                    <a:pt x="75" y="13"/>
                  </a:cubicBezTo>
                  <a:cubicBezTo>
                    <a:pt x="69" y="10"/>
                    <a:pt x="60" y="5"/>
                    <a:pt x="48" y="0"/>
                  </a:cubicBezTo>
                </a:path>
              </a:pathLst>
            </a:custGeom>
            <a:solidFill>
              <a:srgbClr val="FFB6A9"/>
            </a:solid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6" name="任意多边形: 形状 25">
              <a:extLst>
                <a:ext uri="{FF2B5EF4-FFF2-40B4-BE49-F238E27FC236}">
                  <a16:creationId xmlns:a16="http://schemas.microsoft.com/office/drawing/2014/main" id="{01E5BEEC-68DD-08AC-6393-7155D031249F}"/>
                </a:ext>
              </a:extLst>
            </p:cNvPr>
            <p:cNvSpPr/>
            <p:nvPr/>
          </p:nvSpPr>
          <p:spPr bwMode="auto">
            <a:xfrm>
              <a:off x="5173437" y="2841457"/>
              <a:ext cx="68467" cy="155302"/>
            </a:xfrm>
            <a:custGeom>
              <a:avLst/>
              <a:gdLst>
                <a:gd name="T0" fmla="*/ 17 w 17"/>
                <a:gd name="T1" fmla="*/ 0 h 39"/>
                <a:gd name="T2" fmla="*/ 0 w 17"/>
                <a:gd name="T3" fmla="*/ 39 h 39"/>
                <a:gd name="T4" fmla="*/ 0 w 17"/>
                <a:gd name="T5" fmla="*/ 39 h 39"/>
                <a:gd name="T6" fmla="*/ 17 w 17"/>
                <a:gd name="T7" fmla="*/ 0 h 39"/>
                <a:gd name="T8" fmla="*/ 17 w 17"/>
                <a:gd name="T9" fmla="*/ 0 h 39"/>
              </a:gdLst>
              <a:ahLst/>
              <a:cxnLst>
                <a:cxn ang="0">
                  <a:pos x="T0" y="T1"/>
                </a:cxn>
                <a:cxn ang="0">
                  <a:pos x="T2" y="T3"/>
                </a:cxn>
                <a:cxn ang="0">
                  <a:pos x="T4" y="T5"/>
                </a:cxn>
                <a:cxn ang="0">
                  <a:pos x="T6" y="T7"/>
                </a:cxn>
                <a:cxn ang="0">
                  <a:pos x="T8" y="T9"/>
                </a:cxn>
              </a:cxnLst>
              <a:rect l="0" t="0" r="r" b="b"/>
              <a:pathLst>
                <a:path w="17" h="39">
                  <a:moveTo>
                    <a:pt x="17" y="0"/>
                  </a:moveTo>
                  <a:cubicBezTo>
                    <a:pt x="11" y="15"/>
                    <a:pt x="5" y="28"/>
                    <a:pt x="0" y="39"/>
                  </a:cubicBezTo>
                  <a:cubicBezTo>
                    <a:pt x="0" y="39"/>
                    <a:pt x="0" y="39"/>
                    <a:pt x="0" y="39"/>
                  </a:cubicBezTo>
                  <a:cubicBezTo>
                    <a:pt x="5" y="28"/>
                    <a:pt x="11" y="15"/>
                    <a:pt x="17" y="0"/>
                  </a:cubicBezTo>
                  <a:cubicBezTo>
                    <a:pt x="17" y="0"/>
                    <a:pt x="17" y="0"/>
                    <a:pt x="17" y="0"/>
                  </a:cubicBezTo>
                </a:path>
              </a:pathLst>
            </a:custGeom>
            <a:solidFill>
              <a:srgbClr val="F9C7C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7" name="任意多边形: 形状 26">
              <a:extLst>
                <a:ext uri="{FF2B5EF4-FFF2-40B4-BE49-F238E27FC236}">
                  <a16:creationId xmlns:a16="http://schemas.microsoft.com/office/drawing/2014/main" id="{172B914E-E583-8D60-56E9-84824C26768C}"/>
                </a:ext>
              </a:extLst>
            </p:cNvPr>
            <p:cNvSpPr/>
            <p:nvPr/>
          </p:nvSpPr>
          <p:spPr bwMode="auto">
            <a:xfrm>
              <a:off x="5173437" y="2841457"/>
              <a:ext cx="333983" cy="262177"/>
            </a:xfrm>
            <a:custGeom>
              <a:avLst/>
              <a:gdLst>
                <a:gd name="T0" fmla="*/ 17 w 84"/>
                <a:gd name="T1" fmla="*/ 0 h 66"/>
                <a:gd name="T2" fmla="*/ 0 w 84"/>
                <a:gd name="T3" fmla="*/ 39 h 66"/>
                <a:gd name="T4" fmla="*/ 71 w 84"/>
                <a:gd name="T5" fmla="*/ 66 h 66"/>
                <a:gd name="T6" fmla="*/ 84 w 84"/>
                <a:gd name="T7" fmla="*/ 43 h 66"/>
                <a:gd name="T8" fmla="*/ 17 w 84"/>
                <a:gd name="T9" fmla="*/ 0 h 66"/>
              </a:gdLst>
              <a:ahLst/>
              <a:cxnLst>
                <a:cxn ang="0">
                  <a:pos x="T0" y="T1"/>
                </a:cxn>
                <a:cxn ang="0">
                  <a:pos x="T2" y="T3"/>
                </a:cxn>
                <a:cxn ang="0">
                  <a:pos x="T4" y="T5"/>
                </a:cxn>
                <a:cxn ang="0">
                  <a:pos x="T6" y="T7"/>
                </a:cxn>
                <a:cxn ang="0">
                  <a:pos x="T8" y="T9"/>
                </a:cxn>
              </a:cxnLst>
              <a:rect l="0" t="0" r="r" b="b"/>
              <a:pathLst>
                <a:path w="84" h="66">
                  <a:moveTo>
                    <a:pt x="17" y="0"/>
                  </a:moveTo>
                  <a:cubicBezTo>
                    <a:pt x="11" y="15"/>
                    <a:pt x="5" y="28"/>
                    <a:pt x="0" y="39"/>
                  </a:cubicBezTo>
                  <a:cubicBezTo>
                    <a:pt x="16" y="41"/>
                    <a:pt x="53" y="46"/>
                    <a:pt x="71" y="66"/>
                  </a:cubicBezTo>
                  <a:cubicBezTo>
                    <a:pt x="76" y="58"/>
                    <a:pt x="80" y="50"/>
                    <a:pt x="84" y="43"/>
                  </a:cubicBezTo>
                  <a:cubicBezTo>
                    <a:pt x="17" y="0"/>
                    <a:pt x="17" y="0"/>
                    <a:pt x="17" y="0"/>
                  </a:cubicBezTo>
                </a:path>
              </a:pathLst>
            </a:custGeom>
            <a:solidFill>
              <a:srgbClr val="FFB6A9"/>
            </a:solid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8" name="任意多边形: 形状 27">
              <a:extLst>
                <a:ext uri="{FF2B5EF4-FFF2-40B4-BE49-F238E27FC236}">
                  <a16:creationId xmlns:a16="http://schemas.microsoft.com/office/drawing/2014/main" id="{5E359017-8056-54A3-A245-99B41F2D5C62}"/>
                </a:ext>
              </a:extLst>
            </p:cNvPr>
            <p:cNvSpPr/>
            <p:nvPr/>
          </p:nvSpPr>
          <p:spPr bwMode="auto">
            <a:xfrm>
              <a:off x="6783234" y="4952228"/>
              <a:ext cx="893404" cy="1103813"/>
            </a:xfrm>
            <a:custGeom>
              <a:avLst/>
              <a:gdLst>
                <a:gd name="T0" fmla="*/ 205 w 225"/>
                <a:gd name="T1" fmla="*/ 88 h 278"/>
                <a:gd name="T2" fmla="*/ 57 w 225"/>
                <a:gd name="T3" fmla="*/ 0 h 278"/>
                <a:gd name="T4" fmla="*/ 0 w 225"/>
                <a:gd name="T5" fmla="*/ 85 h 278"/>
                <a:gd name="T6" fmla="*/ 119 w 225"/>
                <a:gd name="T7" fmla="*/ 143 h 278"/>
                <a:gd name="T8" fmla="*/ 113 w 225"/>
                <a:gd name="T9" fmla="*/ 277 h 278"/>
                <a:gd name="T10" fmla="*/ 199 w 225"/>
                <a:gd name="T11" fmla="*/ 128 h 278"/>
                <a:gd name="T12" fmla="*/ 199 w 225"/>
                <a:gd name="T13" fmla="*/ 125 h 278"/>
                <a:gd name="T14" fmla="*/ 215 w 225"/>
                <a:gd name="T15" fmla="*/ 152 h 278"/>
                <a:gd name="T16" fmla="*/ 225 w 225"/>
                <a:gd name="T17" fmla="*/ 93 h 278"/>
                <a:gd name="T18" fmla="*/ 205 w 225"/>
                <a:gd name="T19" fmla="*/ 88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5" h="278">
                  <a:moveTo>
                    <a:pt x="205" y="88"/>
                  </a:moveTo>
                  <a:cubicBezTo>
                    <a:pt x="139" y="59"/>
                    <a:pt x="57" y="0"/>
                    <a:pt x="57" y="0"/>
                  </a:cubicBezTo>
                  <a:cubicBezTo>
                    <a:pt x="0" y="85"/>
                    <a:pt x="0" y="85"/>
                    <a:pt x="0" y="85"/>
                  </a:cubicBezTo>
                  <a:cubicBezTo>
                    <a:pt x="69" y="140"/>
                    <a:pt x="119" y="143"/>
                    <a:pt x="119" y="143"/>
                  </a:cubicBezTo>
                  <a:cubicBezTo>
                    <a:pt x="119" y="143"/>
                    <a:pt x="76" y="272"/>
                    <a:pt x="113" y="277"/>
                  </a:cubicBezTo>
                  <a:cubicBezTo>
                    <a:pt x="163" y="278"/>
                    <a:pt x="188" y="183"/>
                    <a:pt x="199" y="128"/>
                  </a:cubicBezTo>
                  <a:cubicBezTo>
                    <a:pt x="199" y="125"/>
                    <a:pt x="199" y="125"/>
                    <a:pt x="199" y="125"/>
                  </a:cubicBezTo>
                  <a:cubicBezTo>
                    <a:pt x="215" y="152"/>
                    <a:pt x="215" y="152"/>
                    <a:pt x="215" y="152"/>
                  </a:cubicBezTo>
                  <a:cubicBezTo>
                    <a:pt x="225" y="93"/>
                    <a:pt x="225" y="93"/>
                    <a:pt x="225" y="93"/>
                  </a:cubicBezTo>
                  <a:cubicBezTo>
                    <a:pt x="205" y="88"/>
                    <a:pt x="205" y="88"/>
                    <a:pt x="205" y="88"/>
                  </a:cubicBezTo>
                </a:path>
              </a:pathLst>
            </a:custGeom>
            <a:solidFill>
              <a:srgbClr val="FEC8B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9" name="任意多边形: 形状 28">
              <a:extLst>
                <a:ext uri="{FF2B5EF4-FFF2-40B4-BE49-F238E27FC236}">
                  <a16:creationId xmlns:a16="http://schemas.microsoft.com/office/drawing/2014/main" id="{6DE65EE6-897B-A9A1-8CDD-0A290D96E14B}"/>
                </a:ext>
              </a:extLst>
            </p:cNvPr>
            <p:cNvSpPr/>
            <p:nvPr/>
          </p:nvSpPr>
          <p:spPr bwMode="auto">
            <a:xfrm>
              <a:off x="6783234" y="4957238"/>
              <a:ext cx="285556" cy="344002"/>
            </a:xfrm>
            <a:custGeom>
              <a:avLst/>
              <a:gdLst>
                <a:gd name="T0" fmla="*/ 4 w 72"/>
                <a:gd name="T1" fmla="*/ 87 h 87"/>
                <a:gd name="T2" fmla="*/ 5 w 72"/>
                <a:gd name="T3" fmla="*/ 87 h 87"/>
                <a:gd name="T4" fmla="*/ 4 w 72"/>
                <a:gd name="T5" fmla="*/ 87 h 87"/>
                <a:gd name="T6" fmla="*/ 34 w 72"/>
                <a:gd name="T7" fmla="*/ 33 h 87"/>
                <a:gd name="T8" fmla="*/ 0 w 72"/>
                <a:gd name="T9" fmla="*/ 84 h 87"/>
                <a:gd name="T10" fmla="*/ 4 w 72"/>
                <a:gd name="T11" fmla="*/ 87 h 87"/>
                <a:gd name="T12" fmla="*/ 0 w 72"/>
                <a:gd name="T13" fmla="*/ 84 h 87"/>
                <a:gd name="T14" fmla="*/ 34 w 72"/>
                <a:gd name="T15" fmla="*/ 33 h 87"/>
                <a:gd name="T16" fmla="*/ 58 w 72"/>
                <a:gd name="T17" fmla="*/ 0 h 87"/>
                <a:gd name="T18" fmla="*/ 72 w 72"/>
                <a:gd name="T19" fmla="*/ 10 h 87"/>
                <a:gd name="T20" fmla="*/ 72 w 72"/>
                <a:gd name="T21" fmla="*/ 10 h 87"/>
                <a:gd name="T22" fmla="*/ 58 w 72"/>
                <a:gd name="T23" fmla="*/ 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2" h="87">
                  <a:moveTo>
                    <a:pt x="4" y="87"/>
                  </a:moveTo>
                  <a:cubicBezTo>
                    <a:pt x="4" y="87"/>
                    <a:pt x="5" y="87"/>
                    <a:pt x="5" y="87"/>
                  </a:cubicBezTo>
                  <a:cubicBezTo>
                    <a:pt x="5" y="87"/>
                    <a:pt x="4" y="87"/>
                    <a:pt x="4" y="87"/>
                  </a:cubicBezTo>
                  <a:moveTo>
                    <a:pt x="34" y="33"/>
                  </a:moveTo>
                  <a:cubicBezTo>
                    <a:pt x="0" y="84"/>
                    <a:pt x="0" y="84"/>
                    <a:pt x="0" y="84"/>
                  </a:cubicBezTo>
                  <a:cubicBezTo>
                    <a:pt x="1" y="85"/>
                    <a:pt x="3" y="86"/>
                    <a:pt x="4" y="87"/>
                  </a:cubicBezTo>
                  <a:cubicBezTo>
                    <a:pt x="3" y="86"/>
                    <a:pt x="1" y="85"/>
                    <a:pt x="0" y="84"/>
                  </a:cubicBezTo>
                  <a:cubicBezTo>
                    <a:pt x="34" y="33"/>
                    <a:pt x="34" y="33"/>
                    <a:pt x="34" y="33"/>
                  </a:cubicBezTo>
                  <a:moveTo>
                    <a:pt x="58" y="0"/>
                  </a:moveTo>
                  <a:cubicBezTo>
                    <a:pt x="61" y="2"/>
                    <a:pt x="65" y="5"/>
                    <a:pt x="72" y="10"/>
                  </a:cubicBezTo>
                  <a:cubicBezTo>
                    <a:pt x="72" y="10"/>
                    <a:pt x="72" y="10"/>
                    <a:pt x="72" y="10"/>
                  </a:cubicBezTo>
                  <a:cubicBezTo>
                    <a:pt x="65" y="5"/>
                    <a:pt x="61" y="2"/>
                    <a:pt x="58" y="0"/>
                  </a:cubicBezTo>
                </a:path>
              </a:pathLst>
            </a:custGeom>
            <a:solidFill>
              <a:srgbClr val="D7A7B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0" name="任意多边形: 形状 29">
              <a:extLst>
                <a:ext uri="{FF2B5EF4-FFF2-40B4-BE49-F238E27FC236}">
                  <a16:creationId xmlns:a16="http://schemas.microsoft.com/office/drawing/2014/main" id="{12A79BAE-914A-0A6A-3808-93AC448968F1}"/>
                </a:ext>
              </a:extLst>
            </p:cNvPr>
            <p:cNvSpPr/>
            <p:nvPr/>
          </p:nvSpPr>
          <p:spPr bwMode="auto">
            <a:xfrm>
              <a:off x="6783234" y="4952228"/>
              <a:ext cx="285556" cy="449207"/>
            </a:xfrm>
            <a:custGeom>
              <a:avLst/>
              <a:gdLst>
                <a:gd name="T0" fmla="*/ 57 w 72"/>
                <a:gd name="T1" fmla="*/ 0 h 113"/>
                <a:gd name="T2" fmla="*/ 34 w 72"/>
                <a:gd name="T3" fmla="*/ 34 h 113"/>
                <a:gd name="T4" fmla="*/ 0 w 72"/>
                <a:gd name="T5" fmla="*/ 85 h 113"/>
                <a:gd name="T6" fmla="*/ 4 w 72"/>
                <a:gd name="T7" fmla="*/ 88 h 113"/>
                <a:gd name="T8" fmla="*/ 4 w 72"/>
                <a:gd name="T9" fmla="*/ 88 h 113"/>
                <a:gd name="T10" fmla="*/ 5 w 72"/>
                <a:gd name="T11" fmla="*/ 88 h 113"/>
                <a:gd name="T12" fmla="*/ 40 w 72"/>
                <a:gd name="T13" fmla="*/ 113 h 113"/>
                <a:gd name="T14" fmla="*/ 72 w 72"/>
                <a:gd name="T15" fmla="*/ 11 h 113"/>
                <a:gd name="T16" fmla="*/ 58 w 72"/>
                <a:gd name="T17" fmla="*/ 1 h 113"/>
                <a:gd name="T18" fmla="*/ 57 w 72"/>
                <a:gd name="T19" fmla="*/ 0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2" h="113">
                  <a:moveTo>
                    <a:pt x="57" y="0"/>
                  </a:moveTo>
                  <a:cubicBezTo>
                    <a:pt x="34" y="34"/>
                    <a:pt x="34" y="34"/>
                    <a:pt x="34" y="34"/>
                  </a:cubicBezTo>
                  <a:cubicBezTo>
                    <a:pt x="0" y="85"/>
                    <a:pt x="0" y="85"/>
                    <a:pt x="0" y="85"/>
                  </a:cubicBezTo>
                  <a:cubicBezTo>
                    <a:pt x="1" y="86"/>
                    <a:pt x="3" y="87"/>
                    <a:pt x="4" y="88"/>
                  </a:cubicBezTo>
                  <a:cubicBezTo>
                    <a:pt x="4" y="88"/>
                    <a:pt x="4" y="88"/>
                    <a:pt x="4" y="88"/>
                  </a:cubicBezTo>
                  <a:cubicBezTo>
                    <a:pt x="4" y="88"/>
                    <a:pt x="5" y="88"/>
                    <a:pt x="5" y="88"/>
                  </a:cubicBezTo>
                  <a:cubicBezTo>
                    <a:pt x="17" y="98"/>
                    <a:pt x="29" y="106"/>
                    <a:pt x="40" y="113"/>
                  </a:cubicBezTo>
                  <a:cubicBezTo>
                    <a:pt x="49" y="82"/>
                    <a:pt x="64" y="35"/>
                    <a:pt x="72" y="11"/>
                  </a:cubicBezTo>
                  <a:cubicBezTo>
                    <a:pt x="65" y="6"/>
                    <a:pt x="61" y="3"/>
                    <a:pt x="58" y="1"/>
                  </a:cubicBezTo>
                  <a:cubicBezTo>
                    <a:pt x="57" y="1"/>
                    <a:pt x="57" y="0"/>
                    <a:pt x="57" y="0"/>
                  </a:cubicBezTo>
                </a:path>
              </a:pathLst>
            </a:custGeom>
            <a:solidFill>
              <a:srgbClr val="FA9AA3"/>
            </a:solid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1" name="任意多边形: 形状 30">
              <a:extLst>
                <a:ext uri="{FF2B5EF4-FFF2-40B4-BE49-F238E27FC236}">
                  <a16:creationId xmlns:a16="http://schemas.microsoft.com/office/drawing/2014/main" id="{837420FB-0A5B-E247-C12B-BE16707B8DCD}"/>
                </a:ext>
              </a:extLst>
            </p:cNvPr>
            <p:cNvSpPr/>
            <p:nvPr/>
          </p:nvSpPr>
          <p:spPr bwMode="auto">
            <a:xfrm>
              <a:off x="7005332" y="5067452"/>
              <a:ext cx="671305" cy="988589"/>
            </a:xfrm>
            <a:custGeom>
              <a:avLst/>
              <a:gdLst>
                <a:gd name="T0" fmla="*/ 57 w 169"/>
                <a:gd name="T1" fmla="*/ 248 h 249"/>
                <a:gd name="T2" fmla="*/ 143 w 169"/>
                <a:gd name="T3" fmla="*/ 99 h 249"/>
                <a:gd name="T4" fmla="*/ 143 w 169"/>
                <a:gd name="T5" fmla="*/ 96 h 249"/>
                <a:gd name="T6" fmla="*/ 159 w 169"/>
                <a:gd name="T7" fmla="*/ 123 h 249"/>
                <a:gd name="T8" fmla="*/ 169 w 169"/>
                <a:gd name="T9" fmla="*/ 64 h 249"/>
                <a:gd name="T10" fmla="*/ 149 w 169"/>
                <a:gd name="T11" fmla="*/ 59 h 249"/>
                <a:gd name="T12" fmla="*/ 43 w 169"/>
                <a:gd name="T13" fmla="*/ 0 h 249"/>
                <a:gd name="T14" fmla="*/ 0 w 169"/>
                <a:gd name="T15" fmla="*/ 93 h 249"/>
                <a:gd name="T16" fmla="*/ 63 w 169"/>
                <a:gd name="T17" fmla="*/ 114 h 249"/>
                <a:gd name="T18" fmla="*/ 57 w 169"/>
                <a:gd name="T19" fmla="*/ 248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9" h="249">
                  <a:moveTo>
                    <a:pt x="57" y="248"/>
                  </a:moveTo>
                  <a:cubicBezTo>
                    <a:pt x="107" y="249"/>
                    <a:pt x="132" y="154"/>
                    <a:pt x="143" y="99"/>
                  </a:cubicBezTo>
                  <a:cubicBezTo>
                    <a:pt x="143" y="96"/>
                    <a:pt x="143" y="96"/>
                    <a:pt x="143" y="96"/>
                  </a:cubicBezTo>
                  <a:cubicBezTo>
                    <a:pt x="159" y="123"/>
                    <a:pt x="159" y="123"/>
                    <a:pt x="159" y="123"/>
                  </a:cubicBezTo>
                  <a:cubicBezTo>
                    <a:pt x="169" y="64"/>
                    <a:pt x="169" y="64"/>
                    <a:pt x="169" y="64"/>
                  </a:cubicBezTo>
                  <a:cubicBezTo>
                    <a:pt x="149" y="59"/>
                    <a:pt x="149" y="59"/>
                    <a:pt x="149" y="59"/>
                  </a:cubicBezTo>
                  <a:cubicBezTo>
                    <a:pt x="113" y="43"/>
                    <a:pt x="73" y="19"/>
                    <a:pt x="43" y="0"/>
                  </a:cubicBezTo>
                  <a:cubicBezTo>
                    <a:pt x="42" y="18"/>
                    <a:pt x="34" y="52"/>
                    <a:pt x="0" y="93"/>
                  </a:cubicBezTo>
                  <a:cubicBezTo>
                    <a:pt x="39" y="112"/>
                    <a:pt x="63" y="114"/>
                    <a:pt x="63" y="114"/>
                  </a:cubicBezTo>
                  <a:cubicBezTo>
                    <a:pt x="63" y="114"/>
                    <a:pt x="20" y="243"/>
                    <a:pt x="57" y="248"/>
                  </a:cubicBezTo>
                  <a:close/>
                </a:path>
              </a:pathLst>
            </a:custGeom>
            <a:gradFill>
              <a:gsLst>
                <a:gs pos="100000">
                  <a:srgbClr val="F05DA3"/>
                </a:gs>
                <a:gs pos="6000">
                  <a:srgbClr val="A9318D"/>
                </a:gs>
              </a:gsLst>
              <a:lin ang="12000000" scaled="0"/>
            </a:grad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2" name="任意多边形: 形状 31">
              <a:extLst>
                <a:ext uri="{FF2B5EF4-FFF2-40B4-BE49-F238E27FC236}">
                  <a16:creationId xmlns:a16="http://schemas.microsoft.com/office/drawing/2014/main" id="{26E53A64-24C1-B9CE-DD89-5F547DE409EF}"/>
                </a:ext>
              </a:extLst>
            </p:cNvPr>
            <p:cNvSpPr/>
            <p:nvPr/>
          </p:nvSpPr>
          <p:spPr bwMode="auto">
            <a:xfrm>
              <a:off x="6130297" y="3310703"/>
              <a:ext cx="814918" cy="637907"/>
            </a:xfrm>
            <a:custGeom>
              <a:avLst/>
              <a:gdLst>
                <a:gd name="T0" fmla="*/ 27 w 205"/>
                <a:gd name="T1" fmla="*/ 161 h 161"/>
                <a:gd name="T2" fmla="*/ 109 w 205"/>
                <a:gd name="T3" fmla="*/ 70 h 161"/>
                <a:gd name="T4" fmla="*/ 201 w 205"/>
                <a:gd name="T5" fmla="*/ 66 h 161"/>
                <a:gd name="T6" fmla="*/ 104 w 205"/>
                <a:gd name="T7" fmla="*/ 22 h 161"/>
                <a:gd name="T8" fmla="*/ 115 w 205"/>
                <a:gd name="T9" fmla="*/ 10 h 161"/>
                <a:gd name="T10" fmla="*/ 61 w 205"/>
                <a:gd name="T11" fmla="*/ 0 h 161"/>
                <a:gd name="T12" fmla="*/ 59 w 205"/>
                <a:gd name="T13" fmla="*/ 16 h 161"/>
                <a:gd name="T14" fmla="*/ 0 w 205"/>
                <a:gd name="T15" fmla="*/ 86 h 161"/>
                <a:gd name="T16" fmla="*/ 27 w 205"/>
                <a:gd name="T17" fmla="*/ 161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5" h="161">
                  <a:moveTo>
                    <a:pt x="27" y="161"/>
                  </a:moveTo>
                  <a:cubicBezTo>
                    <a:pt x="28" y="158"/>
                    <a:pt x="109" y="70"/>
                    <a:pt x="109" y="70"/>
                  </a:cubicBezTo>
                  <a:cubicBezTo>
                    <a:pt x="109" y="70"/>
                    <a:pt x="197" y="89"/>
                    <a:pt x="201" y="66"/>
                  </a:cubicBezTo>
                  <a:cubicBezTo>
                    <a:pt x="205" y="43"/>
                    <a:pt x="104" y="22"/>
                    <a:pt x="104" y="22"/>
                  </a:cubicBezTo>
                  <a:cubicBezTo>
                    <a:pt x="115" y="10"/>
                    <a:pt x="115" y="10"/>
                    <a:pt x="115" y="10"/>
                  </a:cubicBezTo>
                  <a:cubicBezTo>
                    <a:pt x="61" y="0"/>
                    <a:pt x="61" y="0"/>
                    <a:pt x="61" y="0"/>
                  </a:cubicBezTo>
                  <a:cubicBezTo>
                    <a:pt x="59" y="16"/>
                    <a:pt x="59" y="16"/>
                    <a:pt x="59" y="16"/>
                  </a:cubicBezTo>
                  <a:cubicBezTo>
                    <a:pt x="0" y="86"/>
                    <a:pt x="0" y="86"/>
                    <a:pt x="0" y="86"/>
                  </a:cubicBezTo>
                  <a:cubicBezTo>
                    <a:pt x="27" y="161"/>
                    <a:pt x="27" y="161"/>
                    <a:pt x="27" y="161"/>
                  </a:cubicBezTo>
                </a:path>
              </a:pathLst>
            </a:custGeom>
            <a:solidFill>
              <a:srgbClr val="FEC8B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3" name="任意多边形: 形状 32">
              <a:extLst>
                <a:ext uri="{FF2B5EF4-FFF2-40B4-BE49-F238E27FC236}">
                  <a16:creationId xmlns:a16="http://schemas.microsoft.com/office/drawing/2014/main" id="{85EEF7E1-1CF7-6875-3678-B71FDE38ADC2}"/>
                </a:ext>
              </a:extLst>
            </p:cNvPr>
            <p:cNvSpPr/>
            <p:nvPr/>
          </p:nvSpPr>
          <p:spPr bwMode="auto">
            <a:xfrm>
              <a:off x="6130297" y="3556180"/>
              <a:ext cx="250487" cy="392430"/>
            </a:xfrm>
            <a:custGeom>
              <a:avLst/>
              <a:gdLst>
                <a:gd name="T0" fmla="*/ 63 w 63"/>
                <a:gd name="T1" fmla="*/ 58 h 99"/>
                <a:gd name="T2" fmla="*/ 27 w 63"/>
                <a:gd name="T3" fmla="*/ 99 h 99"/>
                <a:gd name="T4" fmla="*/ 27 w 63"/>
                <a:gd name="T5" fmla="*/ 99 h 99"/>
                <a:gd name="T6" fmla="*/ 63 w 63"/>
                <a:gd name="T7" fmla="*/ 58 h 99"/>
                <a:gd name="T8" fmla="*/ 63 w 63"/>
                <a:gd name="T9" fmla="*/ 58 h 99"/>
                <a:gd name="T10" fmla="*/ 21 w 63"/>
                <a:gd name="T11" fmla="*/ 0 h 99"/>
                <a:gd name="T12" fmla="*/ 0 w 63"/>
                <a:gd name="T13" fmla="*/ 24 h 99"/>
                <a:gd name="T14" fmla="*/ 11 w 63"/>
                <a:gd name="T15" fmla="*/ 56 h 99"/>
                <a:gd name="T16" fmla="*/ 0 w 63"/>
                <a:gd name="T17" fmla="*/ 24 h 99"/>
                <a:gd name="T18" fmla="*/ 21 w 63"/>
                <a:gd name="T19" fmla="*/ 0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99">
                  <a:moveTo>
                    <a:pt x="63" y="58"/>
                  </a:moveTo>
                  <a:cubicBezTo>
                    <a:pt x="45" y="78"/>
                    <a:pt x="27" y="98"/>
                    <a:pt x="27" y="99"/>
                  </a:cubicBezTo>
                  <a:cubicBezTo>
                    <a:pt x="27" y="99"/>
                    <a:pt x="27" y="99"/>
                    <a:pt x="27" y="99"/>
                  </a:cubicBezTo>
                  <a:cubicBezTo>
                    <a:pt x="27" y="98"/>
                    <a:pt x="45" y="78"/>
                    <a:pt x="63" y="58"/>
                  </a:cubicBezTo>
                  <a:cubicBezTo>
                    <a:pt x="63" y="58"/>
                    <a:pt x="63" y="58"/>
                    <a:pt x="63" y="58"/>
                  </a:cubicBezTo>
                  <a:moveTo>
                    <a:pt x="21" y="0"/>
                  </a:moveTo>
                  <a:cubicBezTo>
                    <a:pt x="0" y="24"/>
                    <a:pt x="0" y="24"/>
                    <a:pt x="0" y="24"/>
                  </a:cubicBezTo>
                  <a:cubicBezTo>
                    <a:pt x="11" y="56"/>
                    <a:pt x="11" y="56"/>
                    <a:pt x="11" y="56"/>
                  </a:cubicBezTo>
                  <a:cubicBezTo>
                    <a:pt x="0" y="24"/>
                    <a:pt x="0" y="24"/>
                    <a:pt x="0" y="24"/>
                  </a:cubicBezTo>
                  <a:cubicBezTo>
                    <a:pt x="21" y="0"/>
                    <a:pt x="21" y="0"/>
                    <a:pt x="21" y="0"/>
                  </a:cubicBezTo>
                </a:path>
              </a:pathLst>
            </a:custGeom>
            <a:solidFill>
              <a:srgbClr val="D7A7B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4" name="任意多边形: 形状 33">
              <a:extLst>
                <a:ext uri="{FF2B5EF4-FFF2-40B4-BE49-F238E27FC236}">
                  <a16:creationId xmlns:a16="http://schemas.microsoft.com/office/drawing/2014/main" id="{449BE88B-A879-EB1A-CADF-FDB482E81DFA}"/>
                </a:ext>
              </a:extLst>
            </p:cNvPr>
            <p:cNvSpPr/>
            <p:nvPr/>
          </p:nvSpPr>
          <p:spPr bwMode="auto">
            <a:xfrm>
              <a:off x="6130297" y="3556180"/>
              <a:ext cx="250487" cy="392430"/>
            </a:xfrm>
            <a:custGeom>
              <a:avLst/>
              <a:gdLst>
                <a:gd name="T0" fmla="*/ 21 w 63"/>
                <a:gd name="T1" fmla="*/ 0 h 99"/>
                <a:gd name="T2" fmla="*/ 0 w 63"/>
                <a:gd name="T3" fmla="*/ 24 h 99"/>
                <a:gd name="T4" fmla="*/ 11 w 63"/>
                <a:gd name="T5" fmla="*/ 56 h 99"/>
                <a:gd name="T6" fmla="*/ 27 w 63"/>
                <a:gd name="T7" fmla="*/ 99 h 99"/>
                <a:gd name="T8" fmla="*/ 63 w 63"/>
                <a:gd name="T9" fmla="*/ 58 h 99"/>
                <a:gd name="T10" fmla="*/ 21 w 63"/>
                <a:gd name="T11" fmla="*/ 0 h 99"/>
              </a:gdLst>
              <a:ahLst/>
              <a:cxnLst>
                <a:cxn ang="0">
                  <a:pos x="T0" y="T1"/>
                </a:cxn>
                <a:cxn ang="0">
                  <a:pos x="T2" y="T3"/>
                </a:cxn>
                <a:cxn ang="0">
                  <a:pos x="T4" y="T5"/>
                </a:cxn>
                <a:cxn ang="0">
                  <a:pos x="T6" y="T7"/>
                </a:cxn>
                <a:cxn ang="0">
                  <a:pos x="T8" y="T9"/>
                </a:cxn>
                <a:cxn ang="0">
                  <a:pos x="T10" y="T11"/>
                </a:cxn>
              </a:cxnLst>
              <a:rect l="0" t="0" r="r" b="b"/>
              <a:pathLst>
                <a:path w="63" h="99">
                  <a:moveTo>
                    <a:pt x="21" y="0"/>
                  </a:moveTo>
                  <a:cubicBezTo>
                    <a:pt x="0" y="24"/>
                    <a:pt x="0" y="24"/>
                    <a:pt x="0" y="24"/>
                  </a:cubicBezTo>
                  <a:cubicBezTo>
                    <a:pt x="11" y="56"/>
                    <a:pt x="11" y="56"/>
                    <a:pt x="11" y="56"/>
                  </a:cubicBezTo>
                  <a:cubicBezTo>
                    <a:pt x="27" y="99"/>
                    <a:pt x="27" y="99"/>
                    <a:pt x="27" y="99"/>
                  </a:cubicBezTo>
                  <a:cubicBezTo>
                    <a:pt x="27" y="98"/>
                    <a:pt x="45" y="78"/>
                    <a:pt x="63" y="58"/>
                  </a:cubicBezTo>
                  <a:cubicBezTo>
                    <a:pt x="21" y="0"/>
                    <a:pt x="21" y="0"/>
                    <a:pt x="21" y="0"/>
                  </a:cubicBezTo>
                </a:path>
              </a:pathLst>
            </a:custGeom>
            <a:solidFill>
              <a:srgbClr val="FA9AA3"/>
            </a:solid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5" name="任意多边形: 形状 34">
              <a:extLst>
                <a:ext uri="{FF2B5EF4-FFF2-40B4-BE49-F238E27FC236}">
                  <a16:creationId xmlns:a16="http://schemas.microsoft.com/office/drawing/2014/main" id="{19CF4821-8738-B674-06DF-DA7F41793BF9}"/>
                </a:ext>
              </a:extLst>
            </p:cNvPr>
            <p:cNvSpPr/>
            <p:nvPr/>
          </p:nvSpPr>
          <p:spPr bwMode="auto">
            <a:xfrm>
              <a:off x="6230492" y="3310703"/>
              <a:ext cx="714723" cy="412469"/>
            </a:xfrm>
            <a:custGeom>
              <a:avLst/>
              <a:gdLst>
                <a:gd name="T0" fmla="*/ 176 w 180"/>
                <a:gd name="T1" fmla="*/ 66 h 104"/>
                <a:gd name="T2" fmla="*/ 79 w 180"/>
                <a:gd name="T3" fmla="*/ 22 h 104"/>
                <a:gd name="T4" fmla="*/ 90 w 180"/>
                <a:gd name="T5" fmla="*/ 10 h 104"/>
                <a:gd name="T6" fmla="*/ 36 w 180"/>
                <a:gd name="T7" fmla="*/ 0 h 104"/>
                <a:gd name="T8" fmla="*/ 34 w 180"/>
                <a:gd name="T9" fmla="*/ 16 h 104"/>
                <a:gd name="T10" fmla="*/ 0 w 180"/>
                <a:gd name="T11" fmla="*/ 57 h 104"/>
                <a:gd name="T12" fmla="*/ 53 w 180"/>
                <a:gd name="T13" fmla="*/ 104 h 104"/>
                <a:gd name="T14" fmla="*/ 84 w 180"/>
                <a:gd name="T15" fmla="*/ 70 h 104"/>
                <a:gd name="T16" fmla="*/ 176 w 180"/>
                <a:gd name="T17" fmla="*/ 66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0" h="104">
                  <a:moveTo>
                    <a:pt x="176" y="66"/>
                  </a:moveTo>
                  <a:cubicBezTo>
                    <a:pt x="180" y="43"/>
                    <a:pt x="79" y="22"/>
                    <a:pt x="79" y="22"/>
                  </a:cubicBezTo>
                  <a:cubicBezTo>
                    <a:pt x="90" y="10"/>
                    <a:pt x="90" y="10"/>
                    <a:pt x="90" y="10"/>
                  </a:cubicBezTo>
                  <a:cubicBezTo>
                    <a:pt x="36" y="0"/>
                    <a:pt x="36" y="0"/>
                    <a:pt x="36" y="0"/>
                  </a:cubicBezTo>
                  <a:cubicBezTo>
                    <a:pt x="34" y="16"/>
                    <a:pt x="34" y="16"/>
                    <a:pt x="34" y="16"/>
                  </a:cubicBezTo>
                  <a:cubicBezTo>
                    <a:pt x="0" y="57"/>
                    <a:pt x="0" y="57"/>
                    <a:pt x="0" y="57"/>
                  </a:cubicBezTo>
                  <a:cubicBezTo>
                    <a:pt x="33" y="71"/>
                    <a:pt x="47" y="92"/>
                    <a:pt x="53" y="104"/>
                  </a:cubicBezTo>
                  <a:cubicBezTo>
                    <a:pt x="70" y="86"/>
                    <a:pt x="84" y="70"/>
                    <a:pt x="84" y="70"/>
                  </a:cubicBezTo>
                  <a:cubicBezTo>
                    <a:pt x="84" y="70"/>
                    <a:pt x="172" y="89"/>
                    <a:pt x="176" y="66"/>
                  </a:cubicBezTo>
                  <a:close/>
                </a:path>
              </a:pathLst>
            </a:custGeom>
            <a:gradFill>
              <a:gsLst>
                <a:gs pos="100000">
                  <a:srgbClr val="F05DA3"/>
                </a:gs>
                <a:gs pos="6000">
                  <a:srgbClr val="A9318D"/>
                </a:gs>
              </a:gsLst>
              <a:lin ang="12000000" scaled="0"/>
            </a:grad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6" name="任意多边形: 形状 35">
              <a:extLst>
                <a:ext uri="{FF2B5EF4-FFF2-40B4-BE49-F238E27FC236}">
                  <a16:creationId xmlns:a16="http://schemas.microsoft.com/office/drawing/2014/main" id="{886ACA85-5B2D-E636-76F7-181C584D3EAE}"/>
                </a:ext>
              </a:extLst>
            </p:cNvPr>
            <p:cNvSpPr/>
            <p:nvPr/>
          </p:nvSpPr>
          <p:spPr bwMode="auto">
            <a:xfrm>
              <a:off x="4896231" y="2956681"/>
              <a:ext cx="1584749" cy="1995547"/>
            </a:xfrm>
            <a:custGeom>
              <a:avLst/>
              <a:gdLst>
                <a:gd name="T0" fmla="*/ 171 w 399"/>
                <a:gd name="T1" fmla="*/ 0 h 503"/>
                <a:gd name="T2" fmla="*/ 58 w 399"/>
                <a:gd name="T3" fmla="*/ 355 h 503"/>
                <a:gd name="T4" fmla="*/ 399 w 399"/>
                <a:gd name="T5" fmla="*/ 288 h 503"/>
                <a:gd name="T6" fmla="*/ 331 w 399"/>
                <a:gd name="T7" fmla="*/ 156 h 503"/>
                <a:gd name="T8" fmla="*/ 202 w 399"/>
                <a:gd name="T9" fmla="*/ 243 h 503"/>
                <a:gd name="T10" fmla="*/ 203 w 399"/>
                <a:gd name="T11" fmla="*/ 5 h 503"/>
                <a:gd name="T12" fmla="*/ 171 w 399"/>
                <a:gd name="T13" fmla="*/ 0 h 503"/>
              </a:gdLst>
              <a:ahLst/>
              <a:cxnLst>
                <a:cxn ang="0">
                  <a:pos x="T0" y="T1"/>
                </a:cxn>
                <a:cxn ang="0">
                  <a:pos x="T2" y="T3"/>
                </a:cxn>
                <a:cxn ang="0">
                  <a:pos x="T4" y="T5"/>
                </a:cxn>
                <a:cxn ang="0">
                  <a:pos x="T6" y="T7"/>
                </a:cxn>
                <a:cxn ang="0">
                  <a:pos x="T8" y="T9"/>
                </a:cxn>
                <a:cxn ang="0">
                  <a:pos x="T10" y="T11"/>
                </a:cxn>
                <a:cxn ang="0">
                  <a:pos x="T12" y="T13"/>
                </a:cxn>
              </a:cxnLst>
              <a:rect l="0" t="0" r="r" b="b"/>
              <a:pathLst>
                <a:path w="399" h="503">
                  <a:moveTo>
                    <a:pt x="171" y="0"/>
                  </a:moveTo>
                  <a:cubicBezTo>
                    <a:pt x="171" y="0"/>
                    <a:pt x="0" y="208"/>
                    <a:pt x="58" y="355"/>
                  </a:cubicBezTo>
                  <a:cubicBezTo>
                    <a:pt x="116" y="503"/>
                    <a:pt x="399" y="288"/>
                    <a:pt x="399" y="288"/>
                  </a:cubicBezTo>
                  <a:cubicBezTo>
                    <a:pt x="331" y="156"/>
                    <a:pt x="331" y="156"/>
                    <a:pt x="331" y="156"/>
                  </a:cubicBezTo>
                  <a:cubicBezTo>
                    <a:pt x="202" y="243"/>
                    <a:pt x="202" y="243"/>
                    <a:pt x="202" y="243"/>
                  </a:cubicBezTo>
                  <a:cubicBezTo>
                    <a:pt x="202" y="243"/>
                    <a:pt x="178" y="139"/>
                    <a:pt x="203" y="5"/>
                  </a:cubicBezTo>
                  <a:cubicBezTo>
                    <a:pt x="203" y="5"/>
                    <a:pt x="190" y="5"/>
                    <a:pt x="171" y="0"/>
                  </a:cubicBezTo>
                  <a:close/>
                </a:path>
              </a:pathLst>
            </a:custGeom>
            <a:gradFill>
              <a:gsLst>
                <a:gs pos="94000">
                  <a:srgbClr val="9663E2"/>
                </a:gs>
                <a:gs pos="4000">
                  <a:srgbClr val="3C28A2"/>
                </a:gs>
              </a:gsLst>
              <a:lin ang="11400000" scaled="0"/>
            </a:grad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7" name="任意多边形: 形状 36">
              <a:extLst>
                <a:ext uri="{FF2B5EF4-FFF2-40B4-BE49-F238E27FC236}">
                  <a16:creationId xmlns:a16="http://schemas.microsoft.com/office/drawing/2014/main" id="{5CD2436C-8ACA-D49F-D9F0-85DC2D4EC0C1}"/>
                </a:ext>
              </a:extLst>
            </p:cNvPr>
            <p:cNvSpPr/>
            <p:nvPr/>
          </p:nvSpPr>
          <p:spPr bwMode="auto">
            <a:xfrm>
              <a:off x="5632911" y="2909924"/>
              <a:ext cx="1422766" cy="2633454"/>
            </a:xfrm>
            <a:custGeom>
              <a:avLst/>
              <a:gdLst>
                <a:gd name="T0" fmla="*/ 93 w 358"/>
                <a:gd name="T1" fmla="*/ 0 h 664"/>
                <a:gd name="T2" fmla="*/ 126 w 358"/>
                <a:gd name="T3" fmla="*/ 35 h 664"/>
                <a:gd name="T4" fmla="*/ 358 w 358"/>
                <a:gd name="T5" fmla="*/ 513 h 664"/>
                <a:gd name="T6" fmla="*/ 282 w 358"/>
                <a:gd name="T7" fmla="*/ 664 h 664"/>
                <a:gd name="T8" fmla="*/ 4 w 358"/>
                <a:gd name="T9" fmla="*/ 111 h 664"/>
                <a:gd name="T10" fmla="*/ 16 w 358"/>
                <a:gd name="T11" fmla="*/ 17 h 664"/>
                <a:gd name="T12" fmla="*/ 93 w 358"/>
                <a:gd name="T13" fmla="*/ 0 h 664"/>
              </a:gdLst>
              <a:ahLst/>
              <a:cxnLst>
                <a:cxn ang="0">
                  <a:pos x="T0" y="T1"/>
                </a:cxn>
                <a:cxn ang="0">
                  <a:pos x="T2" y="T3"/>
                </a:cxn>
                <a:cxn ang="0">
                  <a:pos x="T4" y="T5"/>
                </a:cxn>
                <a:cxn ang="0">
                  <a:pos x="T6" y="T7"/>
                </a:cxn>
                <a:cxn ang="0">
                  <a:pos x="T8" y="T9"/>
                </a:cxn>
                <a:cxn ang="0">
                  <a:pos x="T10" y="T11"/>
                </a:cxn>
                <a:cxn ang="0">
                  <a:pos x="T12" y="T13"/>
                </a:cxn>
              </a:cxnLst>
              <a:rect l="0" t="0" r="r" b="b"/>
              <a:pathLst>
                <a:path w="358" h="664">
                  <a:moveTo>
                    <a:pt x="93" y="0"/>
                  </a:moveTo>
                  <a:cubicBezTo>
                    <a:pt x="93" y="0"/>
                    <a:pt x="115" y="3"/>
                    <a:pt x="126" y="35"/>
                  </a:cubicBezTo>
                  <a:cubicBezTo>
                    <a:pt x="137" y="67"/>
                    <a:pt x="138" y="426"/>
                    <a:pt x="358" y="513"/>
                  </a:cubicBezTo>
                  <a:cubicBezTo>
                    <a:pt x="282" y="664"/>
                    <a:pt x="282" y="664"/>
                    <a:pt x="282" y="664"/>
                  </a:cubicBezTo>
                  <a:cubicBezTo>
                    <a:pt x="282" y="664"/>
                    <a:pt x="0" y="530"/>
                    <a:pt x="4" y="111"/>
                  </a:cubicBezTo>
                  <a:cubicBezTo>
                    <a:pt x="7" y="52"/>
                    <a:pt x="16" y="17"/>
                    <a:pt x="16" y="17"/>
                  </a:cubicBezTo>
                  <a:cubicBezTo>
                    <a:pt x="16" y="17"/>
                    <a:pt x="56" y="22"/>
                    <a:pt x="93" y="0"/>
                  </a:cubicBezTo>
                  <a:close/>
                </a:path>
              </a:pathLst>
            </a:custGeom>
            <a:gradFill>
              <a:gsLst>
                <a:gs pos="95000">
                  <a:srgbClr val="7B52CF"/>
                </a:gs>
                <a:gs pos="44000">
                  <a:srgbClr val="8F60DE"/>
                </a:gs>
                <a:gs pos="0">
                  <a:srgbClr val="3C28A2"/>
                </a:gs>
              </a:gsLst>
              <a:lin ang="12000000" scaled="0"/>
            </a:grad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8" name="任意多边形: 形状 37">
              <a:extLst>
                <a:ext uri="{FF2B5EF4-FFF2-40B4-BE49-F238E27FC236}">
                  <a16:creationId xmlns:a16="http://schemas.microsoft.com/office/drawing/2014/main" id="{F0B202FC-8A05-A9C5-F7CD-3AD7903539D5}"/>
                </a:ext>
              </a:extLst>
            </p:cNvPr>
            <p:cNvSpPr/>
            <p:nvPr/>
          </p:nvSpPr>
          <p:spPr bwMode="auto">
            <a:xfrm>
              <a:off x="5193476" y="2218580"/>
              <a:ext cx="1374339" cy="861675"/>
            </a:xfrm>
            <a:custGeom>
              <a:avLst/>
              <a:gdLst>
                <a:gd name="T0" fmla="*/ 173 w 346"/>
                <a:gd name="T1" fmla="*/ 2 h 217"/>
                <a:gd name="T2" fmla="*/ 146 w 346"/>
                <a:gd name="T3" fmla="*/ 12 h 217"/>
                <a:gd name="T4" fmla="*/ 114 w 346"/>
                <a:gd name="T5" fmla="*/ 42 h 217"/>
                <a:gd name="T6" fmla="*/ 90 w 346"/>
                <a:gd name="T7" fmla="*/ 19 h 217"/>
                <a:gd name="T8" fmla="*/ 60 w 346"/>
                <a:gd name="T9" fmla="*/ 31 h 217"/>
                <a:gd name="T10" fmla="*/ 0 w 346"/>
                <a:gd name="T11" fmla="*/ 186 h 217"/>
                <a:gd name="T12" fmla="*/ 69 w 346"/>
                <a:gd name="T13" fmla="*/ 217 h 217"/>
                <a:gd name="T14" fmla="*/ 91 w 346"/>
                <a:gd name="T15" fmla="*/ 176 h 217"/>
                <a:gd name="T16" fmla="*/ 96 w 346"/>
                <a:gd name="T17" fmla="*/ 186 h 217"/>
                <a:gd name="T18" fmla="*/ 205 w 346"/>
                <a:gd name="T19" fmla="*/ 174 h 217"/>
                <a:gd name="T20" fmla="*/ 213 w 346"/>
                <a:gd name="T21" fmla="*/ 111 h 217"/>
                <a:gd name="T22" fmla="*/ 308 w 346"/>
                <a:gd name="T23" fmla="*/ 146 h 217"/>
                <a:gd name="T24" fmla="*/ 346 w 346"/>
                <a:gd name="T25" fmla="*/ 65 h 217"/>
                <a:gd name="T26" fmla="*/ 173 w 346"/>
                <a:gd name="T27" fmla="*/ 2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46" h="217">
                  <a:moveTo>
                    <a:pt x="173" y="2"/>
                  </a:moveTo>
                  <a:cubicBezTo>
                    <a:pt x="157" y="2"/>
                    <a:pt x="146" y="12"/>
                    <a:pt x="146" y="12"/>
                  </a:cubicBezTo>
                  <a:cubicBezTo>
                    <a:pt x="146" y="12"/>
                    <a:pt x="148" y="46"/>
                    <a:pt x="114" y="42"/>
                  </a:cubicBezTo>
                  <a:cubicBezTo>
                    <a:pt x="95" y="40"/>
                    <a:pt x="90" y="19"/>
                    <a:pt x="90" y="19"/>
                  </a:cubicBezTo>
                  <a:cubicBezTo>
                    <a:pt x="90" y="19"/>
                    <a:pt x="76" y="12"/>
                    <a:pt x="60" y="31"/>
                  </a:cubicBezTo>
                  <a:cubicBezTo>
                    <a:pt x="48" y="44"/>
                    <a:pt x="23" y="134"/>
                    <a:pt x="0" y="186"/>
                  </a:cubicBezTo>
                  <a:cubicBezTo>
                    <a:pt x="42" y="190"/>
                    <a:pt x="61" y="207"/>
                    <a:pt x="69" y="217"/>
                  </a:cubicBezTo>
                  <a:cubicBezTo>
                    <a:pt x="83" y="194"/>
                    <a:pt x="91" y="176"/>
                    <a:pt x="91" y="176"/>
                  </a:cubicBezTo>
                  <a:cubicBezTo>
                    <a:pt x="96" y="186"/>
                    <a:pt x="96" y="186"/>
                    <a:pt x="96" y="186"/>
                  </a:cubicBezTo>
                  <a:cubicBezTo>
                    <a:pt x="96" y="186"/>
                    <a:pt x="155" y="205"/>
                    <a:pt x="205" y="174"/>
                  </a:cubicBezTo>
                  <a:cubicBezTo>
                    <a:pt x="213" y="111"/>
                    <a:pt x="213" y="111"/>
                    <a:pt x="213" y="111"/>
                  </a:cubicBezTo>
                  <a:cubicBezTo>
                    <a:pt x="213" y="111"/>
                    <a:pt x="258" y="132"/>
                    <a:pt x="308" y="146"/>
                  </a:cubicBezTo>
                  <a:cubicBezTo>
                    <a:pt x="339" y="114"/>
                    <a:pt x="346" y="84"/>
                    <a:pt x="346" y="65"/>
                  </a:cubicBezTo>
                  <a:cubicBezTo>
                    <a:pt x="304" y="45"/>
                    <a:pt x="206" y="0"/>
                    <a:pt x="173" y="2"/>
                  </a:cubicBezTo>
                  <a:close/>
                </a:path>
              </a:pathLst>
            </a:custGeom>
            <a:solidFill>
              <a:srgbClr val="FECC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9" name="任意多边形: 形状 38">
              <a:extLst>
                <a:ext uri="{FF2B5EF4-FFF2-40B4-BE49-F238E27FC236}">
                  <a16:creationId xmlns:a16="http://schemas.microsoft.com/office/drawing/2014/main" id="{4A3E9D47-0072-4B29-F53B-5C33D6BAE0FD}"/>
                </a:ext>
              </a:extLst>
            </p:cNvPr>
            <p:cNvSpPr/>
            <p:nvPr/>
          </p:nvSpPr>
          <p:spPr bwMode="auto">
            <a:xfrm>
              <a:off x="5522448" y="2246968"/>
              <a:ext cx="287225" cy="182021"/>
            </a:xfrm>
            <a:custGeom>
              <a:avLst/>
              <a:gdLst>
                <a:gd name="T0" fmla="*/ 36 w 72"/>
                <a:gd name="T1" fmla="*/ 46 h 46"/>
                <a:gd name="T2" fmla="*/ 71 w 72"/>
                <a:gd name="T3" fmla="*/ 0 h 46"/>
                <a:gd name="T4" fmla="*/ 63 w 72"/>
                <a:gd name="T5" fmla="*/ 5 h 46"/>
                <a:gd name="T6" fmla="*/ 31 w 72"/>
                <a:gd name="T7" fmla="*/ 35 h 46"/>
                <a:gd name="T8" fmla="*/ 7 w 72"/>
                <a:gd name="T9" fmla="*/ 12 h 46"/>
                <a:gd name="T10" fmla="*/ 0 w 72"/>
                <a:gd name="T11" fmla="*/ 11 h 46"/>
                <a:gd name="T12" fmla="*/ 36 w 72"/>
                <a:gd name="T13" fmla="*/ 46 h 46"/>
              </a:gdLst>
              <a:ahLst/>
              <a:cxnLst>
                <a:cxn ang="0">
                  <a:pos x="T0" y="T1"/>
                </a:cxn>
                <a:cxn ang="0">
                  <a:pos x="T2" y="T3"/>
                </a:cxn>
                <a:cxn ang="0">
                  <a:pos x="T4" y="T5"/>
                </a:cxn>
                <a:cxn ang="0">
                  <a:pos x="T6" y="T7"/>
                </a:cxn>
                <a:cxn ang="0">
                  <a:pos x="T8" y="T9"/>
                </a:cxn>
                <a:cxn ang="0">
                  <a:pos x="T10" y="T11"/>
                </a:cxn>
                <a:cxn ang="0">
                  <a:pos x="T12" y="T13"/>
                </a:cxn>
              </a:cxnLst>
              <a:rect l="0" t="0" r="r" b="b"/>
              <a:pathLst>
                <a:path w="72" h="46">
                  <a:moveTo>
                    <a:pt x="36" y="46"/>
                  </a:moveTo>
                  <a:cubicBezTo>
                    <a:pt x="71" y="46"/>
                    <a:pt x="72" y="11"/>
                    <a:pt x="71" y="0"/>
                  </a:cubicBezTo>
                  <a:cubicBezTo>
                    <a:pt x="66" y="3"/>
                    <a:pt x="63" y="5"/>
                    <a:pt x="63" y="5"/>
                  </a:cubicBezTo>
                  <a:cubicBezTo>
                    <a:pt x="63" y="5"/>
                    <a:pt x="65" y="39"/>
                    <a:pt x="31" y="35"/>
                  </a:cubicBezTo>
                  <a:cubicBezTo>
                    <a:pt x="12" y="33"/>
                    <a:pt x="7" y="12"/>
                    <a:pt x="7" y="12"/>
                  </a:cubicBezTo>
                  <a:cubicBezTo>
                    <a:pt x="7" y="12"/>
                    <a:pt x="4" y="11"/>
                    <a:pt x="0" y="11"/>
                  </a:cubicBezTo>
                  <a:cubicBezTo>
                    <a:pt x="3" y="22"/>
                    <a:pt x="11" y="46"/>
                    <a:pt x="36" y="46"/>
                  </a:cubicBezTo>
                  <a:close/>
                </a:path>
              </a:pathLst>
            </a:custGeom>
            <a:solidFill>
              <a:srgbClr val="FFDE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0" name="任意多边形: 形状 39">
              <a:extLst>
                <a:ext uri="{FF2B5EF4-FFF2-40B4-BE49-F238E27FC236}">
                  <a16:creationId xmlns:a16="http://schemas.microsoft.com/office/drawing/2014/main" id="{6005B986-B2FD-A1C6-CB55-2787392AAD3A}"/>
                </a:ext>
              </a:extLst>
            </p:cNvPr>
            <p:cNvSpPr/>
            <p:nvPr/>
          </p:nvSpPr>
          <p:spPr bwMode="auto">
            <a:xfrm>
              <a:off x="5443963" y="2651087"/>
              <a:ext cx="126913" cy="429168"/>
            </a:xfrm>
            <a:custGeom>
              <a:avLst/>
              <a:gdLst>
                <a:gd name="T0" fmla="*/ 32 w 32"/>
                <a:gd name="T1" fmla="*/ 74 h 108"/>
                <a:gd name="T2" fmla="*/ 4 w 32"/>
                <a:gd name="T3" fmla="*/ 0 h 108"/>
                <a:gd name="T4" fmla="*/ 0 w 32"/>
                <a:gd name="T5" fmla="*/ 102 h 108"/>
                <a:gd name="T6" fmla="*/ 6 w 32"/>
                <a:gd name="T7" fmla="*/ 108 h 108"/>
                <a:gd name="T8" fmla="*/ 28 w 32"/>
                <a:gd name="T9" fmla="*/ 67 h 108"/>
                <a:gd name="T10" fmla="*/ 32 w 32"/>
                <a:gd name="T11" fmla="*/ 74 h 108"/>
              </a:gdLst>
              <a:ahLst/>
              <a:cxnLst>
                <a:cxn ang="0">
                  <a:pos x="T0" y="T1"/>
                </a:cxn>
                <a:cxn ang="0">
                  <a:pos x="T2" y="T3"/>
                </a:cxn>
                <a:cxn ang="0">
                  <a:pos x="T4" y="T5"/>
                </a:cxn>
                <a:cxn ang="0">
                  <a:pos x="T6" y="T7"/>
                </a:cxn>
                <a:cxn ang="0">
                  <a:pos x="T8" y="T9"/>
                </a:cxn>
                <a:cxn ang="0">
                  <a:pos x="T10" y="T11"/>
                </a:cxn>
              </a:cxnLst>
              <a:rect l="0" t="0" r="r" b="b"/>
              <a:pathLst>
                <a:path w="32" h="108">
                  <a:moveTo>
                    <a:pt x="32" y="74"/>
                  </a:moveTo>
                  <a:cubicBezTo>
                    <a:pt x="4" y="0"/>
                    <a:pt x="4" y="0"/>
                    <a:pt x="4" y="0"/>
                  </a:cubicBezTo>
                  <a:cubicBezTo>
                    <a:pt x="15" y="48"/>
                    <a:pt x="6" y="84"/>
                    <a:pt x="0" y="102"/>
                  </a:cubicBezTo>
                  <a:cubicBezTo>
                    <a:pt x="2" y="104"/>
                    <a:pt x="4" y="106"/>
                    <a:pt x="6" y="108"/>
                  </a:cubicBezTo>
                  <a:cubicBezTo>
                    <a:pt x="20" y="85"/>
                    <a:pt x="28" y="67"/>
                    <a:pt x="28" y="67"/>
                  </a:cubicBezTo>
                  <a:lnTo>
                    <a:pt x="32" y="74"/>
                  </a:lnTo>
                  <a:close/>
                </a:path>
              </a:pathLst>
            </a:custGeom>
            <a:solidFill>
              <a:srgbClr val="FEA3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1" name="任意多边形: 形状 40">
              <a:extLst>
                <a:ext uri="{FF2B5EF4-FFF2-40B4-BE49-F238E27FC236}">
                  <a16:creationId xmlns:a16="http://schemas.microsoft.com/office/drawing/2014/main" id="{B1E9C456-3F9C-DCC7-F067-D04611F61EBB}"/>
                </a:ext>
              </a:extLst>
            </p:cNvPr>
            <p:cNvSpPr/>
            <p:nvPr/>
          </p:nvSpPr>
          <p:spPr bwMode="auto">
            <a:xfrm>
              <a:off x="5562526" y="2390580"/>
              <a:ext cx="918452" cy="641247"/>
            </a:xfrm>
            <a:custGeom>
              <a:avLst/>
              <a:gdLst>
                <a:gd name="T0" fmla="*/ 231 w 231"/>
                <a:gd name="T1" fmla="*/ 54 h 162"/>
                <a:gd name="T2" fmla="*/ 228 w 231"/>
                <a:gd name="T3" fmla="*/ 10 h 162"/>
                <a:gd name="T4" fmla="*/ 205 w 231"/>
                <a:gd name="T5" fmla="*/ 0 h 162"/>
                <a:gd name="T6" fmla="*/ 139 w 231"/>
                <a:gd name="T7" fmla="*/ 59 h 162"/>
                <a:gd name="T8" fmla="*/ 102 w 231"/>
                <a:gd name="T9" fmla="*/ 45 h 162"/>
                <a:gd name="T10" fmla="*/ 97 w 231"/>
                <a:gd name="T11" fmla="*/ 120 h 162"/>
                <a:gd name="T12" fmla="*/ 0 w 231"/>
                <a:gd name="T13" fmla="*/ 137 h 162"/>
                <a:gd name="T14" fmla="*/ 3 w 231"/>
                <a:gd name="T15" fmla="*/ 143 h 162"/>
                <a:gd name="T16" fmla="*/ 112 w 231"/>
                <a:gd name="T17" fmla="*/ 131 h 162"/>
                <a:gd name="T18" fmla="*/ 120 w 231"/>
                <a:gd name="T19" fmla="*/ 68 h 162"/>
                <a:gd name="T20" fmla="*/ 193 w 231"/>
                <a:gd name="T21" fmla="*/ 96 h 162"/>
                <a:gd name="T22" fmla="*/ 231 w 231"/>
                <a:gd name="T23" fmla="*/ 54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1" h="162">
                  <a:moveTo>
                    <a:pt x="231" y="54"/>
                  </a:moveTo>
                  <a:cubicBezTo>
                    <a:pt x="228" y="10"/>
                    <a:pt x="228" y="10"/>
                    <a:pt x="228" y="10"/>
                  </a:cubicBezTo>
                  <a:cubicBezTo>
                    <a:pt x="221" y="7"/>
                    <a:pt x="213" y="3"/>
                    <a:pt x="205" y="0"/>
                  </a:cubicBezTo>
                  <a:cubicBezTo>
                    <a:pt x="201" y="12"/>
                    <a:pt x="179" y="63"/>
                    <a:pt x="139" y="59"/>
                  </a:cubicBezTo>
                  <a:cubicBezTo>
                    <a:pt x="116" y="58"/>
                    <a:pt x="102" y="45"/>
                    <a:pt x="102" y="45"/>
                  </a:cubicBezTo>
                  <a:cubicBezTo>
                    <a:pt x="102" y="45"/>
                    <a:pt x="107" y="112"/>
                    <a:pt x="97" y="120"/>
                  </a:cubicBezTo>
                  <a:cubicBezTo>
                    <a:pt x="75" y="140"/>
                    <a:pt x="19" y="135"/>
                    <a:pt x="0" y="137"/>
                  </a:cubicBezTo>
                  <a:cubicBezTo>
                    <a:pt x="3" y="143"/>
                    <a:pt x="3" y="143"/>
                    <a:pt x="3" y="143"/>
                  </a:cubicBezTo>
                  <a:cubicBezTo>
                    <a:pt x="3" y="143"/>
                    <a:pt x="62" y="162"/>
                    <a:pt x="112" y="131"/>
                  </a:cubicBezTo>
                  <a:cubicBezTo>
                    <a:pt x="120" y="68"/>
                    <a:pt x="120" y="68"/>
                    <a:pt x="120" y="68"/>
                  </a:cubicBezTo>
                  <a:cubicBezTo>
                    <a:pt x="120" y="68"/>
                    <a:pt x="153" y="83"/>
                    <a:pt x="193" y="96"/>
                  </a:cubicBezTo>
                  <a:lnTo>
                    <a:pt x="231" y="54"/>
                  </a:lnTo>
                  <a:close/>
                </a:path>
              </a:pathLst>
            </a:custGeom>
            <a:solidFill>
              <a:srgbClr val="FEA3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2" name="任意多边形: 形状 41">
              <a:extLst>
                <a:ext uri="{FF2B5EF4-FFF2-40B4-BE49-F238E27FC236}">
                  <a16:creationId xmlns:a16="http://schemas.microsoft.com/office/drawing/2014/main" id="{A6F7BEA0-0868-88F6-AA1C-7F4DB6FB0BB1}"/>
                </a:ext>
              </a:extLst>
            </p:cNvPr>
            <p:cNvSpPr/>
            <p:nvPr/>
          </p:nvSpPr>
          <p:spPr bwMode="auto">
            <a:xfrm>
              <a:off x="5193476" y="2869846"/>
              <a:ext cx="317284" cy="210409"/>
            </a:xfrm>
            <a:custGeom>
              <a:avLst/>
              <a:gdLst>
                <a:gd name="T0" fmla="*/ 8 w 80"/>
                <a:gd name="T1" fmla="*/ 1 h 53"/>
                <a:gd name="T2" fmla="*/ 0 w 80"/>
                <a:gd name="T3" fmla="*/ 22 h 53"/>
                <a:gd name="T4" fmla="*/ 69 w 80"/>
                <a:gd name="T5" fmla="*/ 53 h 53"/>
                <a:gd name="T6" fmla="*/ 80 w 80"/>
                <a:gd name="T7" fmla="*/ 33 h 53"/>
                <a:gd name="T8" fmla="*/ 8 w 80"/>
                <a:gd name="T9" fmla="*/ 1 h 53"/>
              </a:gdLst>
              <a:ahLst/>
              <a:cxnLst>
                <a:cxn ang="0">
                  <a:pos x="T0" y="T1"/>
                </a:cxn>
                <a:cxn ang="0">
                  <a:pos x="T2" y="T3"/>
                </a:cxn>
                <a:cxn ang="0">
                  <a:pos x="T4" y="T5"/>
                </a:cxn>
                <a:cxn ang="0">
                  <a:pos x="T6" y="T7"/>
                </a:cxn>
                <a:cxn ang="0">
                  <a:pos x="T8" y="T9"/>
                </a:cxn>
              </a:cxnLst>
              <a:rect l="0" t="0" r="r" b="b"/>
              <a:pathLst>
                <a:path w="80" h="53">
                  <a:moveTo>
                    <a:pt x="8" y="1"/>
                  </a:moveTo>
                  <a:cubicBezTo>
                    <a:pt x="5" y="9"/>
                    <a:pt x="3" y="16"/>
                    <a:pt x="0" y="22"/>
                  </a:cubicBezTo>
                  <a:cubicBezTo>
                    <a:pt x="42" y="26"/>
                    <a:pt x="61" y="43"/>
                    <a:pt x="69" y="53"/>
                  </a:cubicBezTo>
                  <a:cubicBezTo>
                    <a:pt x="73" y="46"/>
                    <a:pt x="77" y="39"/>
                    <a:pt x="80" y="33"/>
                  </a:cubicBezTo>
                  <a:cubicBezTo>
                    <a:pt x="56" y="4"/>
                    <a:pt x="26" y="0"/>
                    <a:pt x="8" y="1"/>
                  </a:cubicBezTo>
                  <a:close/>
                </a:path>
              </a:pathLst>
            </a:custGeom>
            <a:solidFill>
              <a:srgbClr val="FFDE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3" name="任意多边形: 形状 42">
              <a:extLst>
                <a:ext uri="{FF2B5EF4-FFF2-40B4-BE49-F238E27FC236}">
                  <a16:creationId xmlns:a16="http://schemas.microsoft.com/office/drawing/2014/main" id="{1A6DD1FE-F888-8CB3-C579-172DAAB93761}"/>
                </a:ext>
              </a:extLst>
            </p:cNvPr>
            <p:cNvSpPr/>
            <p:nvPr/>
          </p:nvSpPr>
          <p:spPr bwMode="auto">
            <a:xfrm>
              <a:off x="6277249" y="2408950"/>
              <a:ext cx="290565" cy="389090"/>
            </a:xfrm>
            <a:custGeom>
              <a:avLst/>
              <a:gdLst>
                <a:gd name="T0" fmla="*/ 0 w 73"/>
                <a:gd name="T1" fmla="*/ 87 h 98"/>
                <a:gd name="T2" fmla="*/ 35 w 73"/>
                <a:gd name="T3" fmla="*/ 98 h 98"/>
                <a:gd name="T4" fmla="*/ 73 w 73"/>
                <a:gd name="T5" fmla="*/ 17 h 98"/>
                <a:gd name="T6" fmla="*/ 37 w 73"/>
                <a:gd name="T7" fmla="*/ 0 h 98"/>
                <a:gd name="T8" fmla="*/ 0 w 73"/>
                <a:gd name="T9" fmla="*/ 87 h 98"/>
              </a:gdLst>
              <a:ahLst/>
              <a:cxnLst>
                <a:cxn ang="0">
                  <a:pos x="T0" y="T1"/>
                </a:cxn>
                <a:cxn ang="0">
                  <a:pos x="T2" y="T3"/>
                </a:cxn>
                <a:cxn ang="0">
                  <a:pos x="T4" y="T5"/>
                </a:cxn>
                <a:cxn ang="0">
                  <a:pos x="T6" y="T7"/>
                </a:cxn>
                <a:cxn ang="0">
                  <a:pos x="T8" y="T9"/>
                </a:cxn>
              </a:cxnLst>
              <a:rect l="0" t="0" r="r" b="b"/>
              <a:pathLst>
                <a:path w="73" h="98">
                  <a:moveTo>
                    <a:pt x="0" y="87"/>
                  </a:moveTo>
                  <a:cubicBezTo>
                    <a:pt x="11" y="91"/>
                    <a:pt x="23" y="94"/>
                    <a:pt x="35" y="98"/>
                  </a:cubicBezTo>
                  <a:cubicBezTo>
                    <a:pt x="66" y="66"/>
                    <a:pt x="73" y="36"/>
                    <a:pt x="73" y="17"/>
                  </a:cubicBezTo>
                  <a:cubicBezTo>
                    <a:pt x="64" y="12"/>
                    <a:pt x="51" y="6"/>
                    <a:pt x="37" y="0"/>
                  </a:cubicBezTo>
                  <a:cubicBezTo>
                    <a:pt x="35" y="19"/>
                    <a:pt x="28" y="59"/>
                    <a:pt x="0" y="87"/>
                  </a:cubicBezTo>
                  <a:close/>
                </a:path>
              </a:pathLst>
            </a:custGeom>
            <a:solidFill>
              <a:srgbClr val="FFDE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4" name="任意多边形: 形状 43">
              <a:extLst>
                <a:ext uri="{FF2B5EF4-FFF2-40B4-BE49-F238E27FC236}">
                  <a16:creationId xmlns:a16="http://schemas.microsoft.com/office/drawing/2014/main" id="{9C23CB86-5749-6714-98E1-7CC7ED6083A7}"/>
                </a:ext>
              </a:extLst>
            </p:cNvPr>
            <p:cNvSpPr/>
            <p:nvPr/>
          </p:nvSpPr>
          <p:spPr bwMode="auto">
            <a:xfrm>
              <a:off x="6636281" y="2509145"/>
              <a:ext cx="31729" cy="146952"/>
            </a:xfrm>
            <a:custGeom>
              <a:avLst/>
              <a:gdLst>
                <a:gd name="T0" fmla="*/ 7 w 8"/>
                <a:gd name="T1" fmla="*/ 33 h 37"/>
                <a:gd name="T2" fmla="*/ 6 w 8"/>
                <a:gd name="T3" fmla="*/ 34 h 37"/>
                <a:gd name="T4" fmla="*/ 7 w 8"/>
                <a:gd name="T5" fmla="*/ 34 h 37"/>
                <a:gd name="T6" fmla="*/ 7 w 8"/>
                <a:gd name="T7" fmla="*/ 33 h 37"/>
                <a:gd name="T8" fmla="*/ 6 w 8"/>
                <a:gd name="T9" fmla="*/ 34 h 37"/>
                <a:gd name="T10" fmla="*/ 7 w 8"/>
                <a:gd name="T11" fmla="*/ 34 h 37"/>
                <a:gd name="T12" fmla="*/ 4 w 8"/>
                <a:gd name="T13" fmla="*/ 17 h 37"/>
                <a:gd name="T14" fmla="*/ 5 w 8"/>
                <a:gd name="T15" fmla="*/ 2 h 37"/>
                <a:gd name="T16" fmla="*/ 4 w 8"/>
                <a:gd name="T17" fmla="*/ 0 h 37"/>
                <a:gd name="T18" fmla="*/ 1 w 8"/>
                <a:gd name="T19" fmla="*/ 1 h 37"/>
                <a:gd name="T20" fmla="*/ 0 w 8"/>
                <a:gd name="T21" fmla="*/ 17 h 37"/>
                <a:gd name="T22" fmla="*/ 4 w 8"/>
                <a:gd name="T23" fmla="*/ 36 h 37"/>
                <a:gd name="T24" fmla="*/ 6 w 8"/>
                <a:gd name="T25" fmla="*/ 36 h 37"/>
                <a:gd name="T26" fmla="*/ 7 w 8"/>
                <a:gd name="T27" fmla="*/ 33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37">
                  <a:moveTo>
                    <a:pt x="7" y="33"/>
                  </a:moveTo>
                  <a:cubicBezTo>
                    <a:pt x="6" y="34"/>
                    <a:pt x="6" y="34"/>
                    <a:pt x="6" y="34"/>
                  </a:cubicBezTo>
                  <a:cubicBezTo>
                    <a:pt x="7" y="34"/>
                    <a:pt x="7" y="34"/>
                    <a:pt x="7" y="34"/>
                  </a:cubicBezTo>
                  <a:cubicBezTo>
                    <a:pt x="7" y="33"/>
                    <a:pt x="7" y="33"/>
                    <a:pt x="7" y="33"/>
                  </a:cubicBezTo>
                  <a:cubicBezTo>
                    <a:pt x="6" y="34"/>
                    <a:pt x="6" y="34"/>
                    <a:pt x="6" y="34"/>
                  </a:cubicBezTo>
                  <a:cubicBezTo>
                    <a:pt x="7" y="34"/>
                    <a:pt x="7" y="34"/>
                    <a:pt x="7" y="34"/>
                  </a:cubicBezTo>
                  <a:cubicBezTo>
                    <a:pt x="7" y="33"/>
                    <a:pt x="4" y="29"/>
                    <a:pt x="4" y="17"/>
                  </a:cubicBezTo>
                  <a:cubicBezTo>
                    <a:pt x="4" y="13"/>
                    <a:pt x="5" y="8"/>
                    <a:pt x="5" y="2"/>
                  </a:cubicBezTo>
                  <a:cubicBezTo>
                    <a:pt x="5" y="1"/>
                    <a:pt x="5" y="0"/>
                    <a:pt x="4" y="0"/>
                  </a:cubicBezTo>
                  <a:cubicBezTo>
                    <a:pt x="2" y="0"/>
                    <a:pt x="1" y="0"/>
                    <a:pt x="1" y="1"/>
                  </a:cubicBezTo>
                  <a:cubicBezTo>
                    <a:pt x="1" y="7"/>
                    <a:pt x="0" y="13"/>
                    <a:pt x="0" y="17"/>
                  </a:cubicBezTo>
                  <a:cubicBezTo>
                    <a:pt x="0" y="31"/>
                    <a:pt x="3" y="35"/>
                    <a:pt x="4" y="36"/>
                  </a:cubicBezTo>
                  <a:cubicBezTo>
                    <a:pt x="4" y="37"/>
                    <a:pt x="6" y="37"/>
                    <a:pt x="6" y="36"/>
                  </a:cubicBezTo>
                  <a:cubicBezTo>
                    <a:pt x="7" y="36"/>
                    <a:pt x="8" y="34"/>
                    <a:pt x="7" y="33"/>
                  </a:cubicBezTo>
                  <a:close/>
                </a:path>
              </a:pathLst>
            </a:custGeom>
            <a:solidFill>
              <a:srgbClr val="EFA09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5" name="任意多边形: 形状 44">
              <a:extLst>
                <a:ext uri="{FF2B5EF4-FFF2-40B4-BE49-F238E27FC236}">
                  <a16:creationId xmlns:a16="http://schemas.microsoft.com/office/drawing/2014/main" id="{ABBF7221-DB86-15BA-26F3-21B181E28800}"/>
                </a:ext>
              </a:extLst>
            </p:cNvPr>
            <p:cNvSpPr/>
            <p:nvPr/>
          </p:nvSpPr>
          <p:spPr bwMode="auto">
            <a:xfrm>
              <a:off x="4517160" y="3076915"/>
              <a:ext cx="88506" cy="81826"/>
            </a:xfrm>
            <a:custGeom>
              <a:avLst/>
              <a:gdLst>
                <a:gd name="T0" fmla="*/ 19 w 22"/>
                <a:gd name="T1" fmla="*/ 17 h 21"/>
                <a:gd name="T2" fmla="*/ 19 w 22"/>
                <a:gd name="T3" fmla="*/ 17 h 21"/>
                <a:gd name="T4" fmla="*/ 19 w 22"/>
                <a:gd name="T5" fmla="*/ 17 h 21"/>
                <a:gd name="T6" fmla="*/ 12 w 22"/>
                <a:gd name="T7" fmla="*/ 15 h 21"/>
                <a:gd name="T8" fmla="*/ 5 w 22"/>
                <a:gd name="T9" fmla="*/ 2 h 21"/>
                <a:gd name="T10" fmla="*/ 2 w 22"/>
                <a:gd name="T11" fmla="*/ 0 h 21"/>
                <a:gd name="T12" fmla="*/ 1 w 22"/>
                <a:gd name="T13" fmla="*/ 2 h 21"/>
                <a:gd name="T14" fmla="*/ 10 w 22"/>
                <a:gd name="T15" fmla="*/ 18 h 21"/>
                <a:gd name="T16" fmla="*/ 19 w 22"/>
                <a:gd name="T17" fmla="*/ 21 h 21"/>
                <a:gd name="T18" fmla="*/ 20 w 22"/>
                <a:gd name="T19" fmla="*/ 21 h 21"/>
                <a:gd name="T20" fmla="*/ 21 w 22"/>
                <a:gd name="T21" fmla="*/ 19 h 21"/>
                <a:gd name="T22" fmla="*/ 19 w 22"/>
                <a:gd name="T23" fmla="*/ 17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 h="21">
                  <a:moveTo>
                    <a:pt x="19" y="17"/>
                  </a:moveTo>
                  <a:cubicBezTo>
                    <a:pt x="19" y="17"/>
                    <a:pt x="19" y="17"/>
                    <a:pt x="19" y="17"/>
                  </a:cubicBezTo>
                  <a:cubicBezTo>
                    <a:pt x="19" y="17"/>
                    <a:pt x="19" y="17"/>
                    <a:pt x="19" y="17"/>
                  </a:cubicBezTo>
                  <a:cubicBezTo>
                    <a:pt x="18" y="17"/>
                    <a:pt x="15" y="17"/>
                    <a:pt x="12" y="15"/>
                  </a:cubicBezTo>
                  <a:cubicBezTo>
                    <a:pt x="9" y="13"/>
                    <a:pt x="5" y="9"/>
                    <a:pt x="5" y="2"/>
                  </a:cubicBezTo>
                  <a:cubicBezTo>
                    <a:pt x="4" y="1"/>
                    <a:pt x="3" y="0"/>
                    <a:pt x="2" y="0"/>
                  </a:cubicBezTo>
                  <a:cubicBezTo>
                    <a:pt x="1" y="0"/>
                    <a:pt x="0" y="1"/>
                    <a:pt x="1" y="2"/>
                  </a:cubicBezTo>
                  <a:cubicBezTo>
                    <a:pt x="1" y="11"/>
                    <a:pt x="5" y="16"/>
                    <a:pt x="10" y="18"/>
                  </a:cubicBezTo>
                  <a:cubicBezTo>
                    <a:pt x="14" y="21"/>
                    <a:pt x="18" y="21"/>
                    <a:pt x="19" y="21"/>
                  </a:cubicBezTo>
                  <a:cubicBezTo>
                    <a:pt x="20" y="21"/>
                    <a:pt x="20" y="21"/>
                    <a:pt x="20" y="21"/>
                  </a:cubicBezTo>
                  <a:cubicBezTo>
                    <a:pt x="21" y="21"/>
                    <a:pt x="22" y="20"/>
                    <a:pt x="21" y="19"/>
                  </a:cubicBezTo>
                  <a:cubicBezTo>
                    <a:pt x="21" y="18"/>
                    <a:pt x="20" y="17"/>
                    <a:pt x="19" y="17"/>
                  </a:cubicBezTo>
                  <a:close/>
                </a:path>
              </a:pathLst>
            </a:custGeom>
            <a:solidFill>
              <a:srgbClr val="EFA09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6" name="任意多边形: 形状 45">
              <a:extLst>
                <a:ext uri="{FF2B5EF4-FFF2-40B4-BE49-F238E27FC236}">
                  <a16:creationId xmlns:a16="http://schemas.microsoft.com/office/drawing/2014/main" id="{8D98030D-86C4-B0D5-BBFD-EB929F0456D5}"/>
                </a:ext>
              </a:extLst>
            </p:cNvPr>
            <p:cNvSpPr/>
            <p:nvPr/>
          </p:nvSpPr>
          <p:spPr bwMode="auto">
            <a:xfrm>
              <a:off x="4426985" y="3147052"/>
              <a:ext cx="86836" cy="63457"/>
            </a:xfrm>
            <a:custGeom>
              <a:avLst/>
              <a:gdLst>
                <a:gd name="T0" fmla="*/ 22 w 22"/>
                <a:gd name="T1" fmla="*/ 13 h 16"/>
                <a:gd name="T2" fmla="*/ 17 w 22"/>
                <a:gd name="T3" fmla="*/ 7 h 16"/>
                <a:gd name="T4" fmla="*/ 3 w 22"/>
                <a:gd name="T5" fmla="*/ 1 h 16"/>
                <a:gd name="T6" fmla="*/ 1 w 22"/>
                <a:gd name="T7" fmla="*/ 2 h 16"/>
                <a:gd name="T8" fmla="*/ 2 w 22"/>
                <a:gd name="T9" fmla="*/ 5 h 16"/>
                <a:gd name="T10" fmla="*/ 14 w 22"/>
                <a:gd name="T11" fmla="*/ 10 h 16"/>
                <a:gd name="T12" fmla="*/ 17 w 22"/>
                <a:gd name="T13" fmla="*/ 13 h 16"/>
                <a:gd name="T14" fmla="*/ 18 w 22"/>
                <a:gd name="T15" fmla="*/ 14 h 16"/>
                <a:gd name="T16" fmla="*/ 18 w 22"/>
                <a:gd name="T17" fmla="*/ 15 h 16"/>
                <a:gd name="T18" fmla="*/ 18 w 22"/>
                <a:gd name="T19" fmla="*/ 15 h 16"/>
                <a:gd name="T20" fmla="*/ 21 w 22"/>
                <a:gd name="T21" fmla="*/ 16 h 16"/>
                <a:gd name="T22" fmla="*/ 22 w 22"/>
                <a:gd name="T23" fmla="*/ 1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 h="16">
                  <a:moveTo>
                    <a:pt x="22" y="13"/>
                  </a:moveTo>
                  <a:cubicBezTo>
                    <a:pt x="22" y="13"/>
                    <a:pt x="20" y="10"/>
                    <a:pt x="17" y="7"/>
                  </a:cubicBezTo>
                  <a:cubicBezTo>
                    <a:pt x="14" y="4"/>
                    <a:pt x="9" y="1"/>
                    <a:pt x="3" y="1"/>
                  </a:cubicBezTo>
                  <a:cubicBezTo>
                    <a:pt x="2" y="0"/>
                    <a:pt x="1" y="1"/>
                    <a:pt x="1" y="2"/>
                  </a:cubicBezTo>
                  <a:cubicBezTo>
                    <a:pt x="0" y="4"/>
                    <a:pt x="1" y="4"/>
                    <a:pt x="2" y="5"/>
                  </a:cubicBezTo>
                  <a:cubicBezTo>
                    <a:pt x="8" y="5"/>
                    <a:pt x="11" y="8"/>
                    <a:pt x="14" y="10"/>
                  </a:cubicBezTo>
                  <a:cubicBezTo>
                    <a:pt x="16" y="11"/>
                    <a:pt x="17" y="13"/>
                    <a:pt x="17" y="13"/>
                  </a:cubicBezTo>
                  <a:cubicBezTo>
                    <a:pt x="18" y="14"/>
                    <a:pt x="18" y="14"/>
                    <a:pt x="18" y="14"/>
                  </a:cubicBezTo>
                  <a:cubicBezTo>
                    <a:pt x="18" y="15"/>
                    <a:pt x="18" y="15"/>
                    <a:pt x="18" y="15"/>
                  </a:cubicBezTo>
                  <a:cubicBezTo>
                    <a:pt x="18" y="15"/>
                    <a:pt x="18" y="15"/>
                    <a:pt x="18" y="15"/>
                  </a:cubicBezTo>
                  <a:cubicBezTo>
                    <a:pt x="19" y="16"/>
                    <a:pt x="20" y="16"/>
                    <a:pt x="21" y="16"/>
                  </a:cubicBezTo>
                  <a:cubicBezTo>
                    <a:pt x="22" y="15"/>
                    <a:pt x="22" y="14"/>
                    <a:pt x="22" y="13"/>
                  </a:cubicBezTo>
                  <a:close/>
                </a:path>
              </a:pathLst>
            </a:custGeom>
            <a:solidFill>
              <a:srgbClr val="EFA09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7" name="任意多边形: 形状 46">
              <a:extLst>
                <a:ext uri="{FF2B5EF4-FFF2-40B4-BE49-F238E27FC236}">
                  <a16:creationId xmlns:a16="http://schemas.microsoft.com/office/drawing/2014/main" id="{5B829E79-E370-A0DF-A3EB-3EBFDF8E7E24}"/>
                </a:ext>
              </a:extLst>
            </p:cNvPr>
            <p:cNvSpPr/>
            <p:nvPr/>
          </p:nvSpPr>
          <p:spPr bwMode="auto">
            <a:xfrm>
              <a:off x="5772935" y="2136753"/>
              <a:ext cx="63457" cy="26719"/>
            </a:xfrm>
            <a:custGeom>
              <a:avLst/>
              <a:gdLst>
                <a:gd name="T0" fmla="*/ 2 w 16"/>
                <a:gd name="T1" fmla="*/ 6 h 7"/>
                <a:gd name="T2" fmla="*/ 14 w 16"/>
                <a:gd name="T3" fmla="*/ 4 h 7"/>
                <a:gd name="T4" fmla="*/ 16 w 16"/>
                <a:gd name="T5" fmla="*/ 2 h 7"/>
                <a:gd name="T6" fmla="*/ 14 w 16"/>
                <a:gd name="T7" fmla="*/ 0 h 7"/>
                <a:gd name="T8" fmla="*/ 2 w 16"/>
                <a:gd name="T9" fmla="*/ 2 h 7"/>
                <a:gd name="T10" fmla="*/ 0 w 16"/>
                <a:gd name="T11" fmla="*/ 5 h 7"/>
                <a:gd name="T12" fmla="*/ 2 w 16"/>
                <a:gd name="T13" fmla="*/ 6 h 7"/>
              </a:gdLst>
              <a:ahLst/>
              <a:cxnLst>
                <a:cxn ang="0">
                  <a:pos x="T0" y="T1"/>
                </a:cxn>
                <a:cxn ang="0">
                  <a:pos x="T2" y="T3"/>
                </a:cxn>
                <a:cxn ang="0">
                  <a:pos x="T4" y="T5"/>
                </a:cxn>
                <a:cxn ang="0">
                  <a:pos x="T6" y="T7"/>
                </a:cxn>
                <a:cxn ang="0">
                  <a:pos x="T8" y="T9"/>
                </a:cxn>
                <a:cxn ang="0">
                  <a:pos x="T10" y="T11"/>
                </a:cxn>
                <a:cxn ang="0">
                  <a:pos x="T12" y="T13"/>
                </a:cxn>
              </a:cxnLst>
              <a:rect l="0" t="0" r="r" b="b"/>
              <a:pathLst>
                <a:path w="16" h="7">
                  <a:moveTo>
                    <a:pt x="2" y="6"/>
                  </a:moveTo>
                  <a:cubicBezTo>
                    <a:pt x="14" y="4"/>
                    <a:pt x="14" y="4"/>
                    <a:pt x="14" y="4"/>
                  </a:cubicBezTo>
                  <a:cubicBezTo>
                    <a:pt x="16" y="4"/>
                    <a:pt x="16" y="3"/>
                    <a:pt x="16" y="2"/>
                  </a:cubicBezTo>
                  <a:cubicBezTo>
                    <a:pt x="16" y="1"/>
                    <a:pt x="15" y="0"/>
                    <a:pt x="14" y="0"/>
                  </a:cubicBezTo>
                  <a:cubicBezTo>
                    <a:pt x="2" y="2"/>
                    <a:pt x="2" y="2"/>
                    <a:pt x="2" y="2"/>
                  </a:cubicBezTo>
                  <a:cubicBezTo>
                    <a:pt x="1" y="3"/>
                    <a:pt x="0" y="4"/>
                    <a:pt x="0" y="5"/>
                  </a:cubicBezTo>
                  <a:cubicBezTo>
                    <a:pt x="0" y="6"/>
                    <a:pt x="1" y="7"/>
                    <a:pt x="2" y="6"/>
                  </a:cubicBezTo>
                </a:path>
              </a:pathLst>
            </a:custGeom>
            <a:solidFill>
              <a:srgbClr val="EFA09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graphicFrame>
        <p:nvGraphicFramePr>
          <p:cNvPr id="48" name="图示 47">
            <a:extLst>
              <a:ext uri="{FF2B5EF4-FFF2-40B4-BE49-F238E27FC236}">
                <a16:creationId xmlns:a16="http://schemas.microsoft.com/office/drawing/2014/main" id="{9E657086-9438-0F6C-298F-3C9CA44ED154}"/>
              </a:ext>
            </a:extLst>
          </p:cNvPr>
          <p:cNvGraphicFramePr/>
          <p:nvPr>
            <p:extLst>
              <p:ext uri="{D42A27DB-BD31-4B8C-83A1-F6EECF244321}">
                <p14:modId xmlns:p14="http://schemas.microsoft.com/office/powerpoint/2010/main" val="4040815344"/>
              </p:ext>
            </p:extLst>
          </p:nvPr>
        </p:nvGraphicFramePr>
        <p:xfrm>
          <a:off x="578690" y="2898629"/>
          <a:ext cx="6788542" cy="320081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311542421"/>
      </p:ext>
    </p:extLst>
  </p:cSld>
  <p:clrMapOvr>
    <a:masterClrMapping/>
  </p:clrMapOvr>
  <p:transition spd="slow">
    <p:push dir="u"/>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图示 2">
            <a:extLst>
              <a:ext uri="{FF2B5EF4-FFF2-40B4-BE49-F238E27FC236}">
                <a16:creationId xmlns:a16="http://schemas.microsoft.com/office/drawing/2014/main" id="{3853553C-3881-C6ED-E1B6-FCC2B5A6D7E9}"/>
              </a:ext>
            </a:extLst>
          </p:cNvPr>
          <p:cNvGraphicFramePr/>
          <p:nvPr>
            <p:extLst>
              <p:ext uri="{D42A27DB-BD31-4B8C-83A1-F6EECF244321}">
                <p14:modId xmlns:p14="http://schemas.microsoft.com/office/powerpoint/2010/main" val="952880500"/>
              </p:ext>
            </p:extLst>
          </p:nvPr>
        </p:nvGraphicFramePr>
        <p:xfrm>
          <a:off x="4293591" y="821181"/>
          <a:ext cx="7422055" cy="608937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标题 125">
            <a:extLst>
              <a:ext uri="{FF2B5EF4-FFF2-40B4-BE49-F238E27FC236}">
                <a16:creationId xmlns:a16="http://schemas.microsoft.com/office/drawing/2014/main" id="{61121523-592F-6572-CDF2-087C76A27728}"/>
              </a:ext>
            </a:extLst>
          </p:cNvPr>
          <p:cNvSpPr txBox="1">
            <a:spLocks/>
          </p:cNvSpPr>
          <p:nvPr/>
        </p:nvSpPr>
        <p:spPr>
          <a:xfrm>
            <a:off x="790750" y="249120"/>
            <a:ext cx="9825567" cy="610024"/>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zh-CN" altLang="en-US" dirty="0">
                <a:solidFill>
                  <a:schemeClr val="bg2">
                    <a:lumMod val="25000"/>
                  </a:schemeClr>
                </a:solidFill>
                <a:latin typeface="+mn-ea"/>
                <a:ea typeface="+mn-ea"/>
              </a:rPr>
              <a:t>三、语言</a:t>
            </a:r>
            <a:endParaRPr lang="en-US" altLang="zh-CN" dirty="0">
              <a:solidFill>
                <a:schemeClr val="bg2">
                  <a:lumMod val="25000"/>
                </a:schemeClr>
              </a:solidFill>
              <a:latin typeface="+mn-ea"/>
              <a:ea typeface="+mn-ea"/>
            </a:endParaRPr>
          </a:p>
        </p:txBody>
      </p:sp>
      <p:grpSp>
        <p:nvGrpSpPr>
          <p:cNvPr id="76" name="组合 75">
            <a:extLst>
              <a:ext uri="{FF2B5EF4-FFF2-40B4-BE49-F238E27FC236}">
                <a16:creationId xmlns:a16="http://schemas.microsoft.com/office/drawing/2014/main" id="{9ABA0990-835F-EA67-9303-9504471F8117}"/>
              </a:ext>
            </a:extLst>
          </p:cNvPr>
          <p:cNvGrpSpPr/>
          <p:nvPr/>
        </p:nvGrpSpPr>
        <p:grpSpPr>
          <a:xfrm>
            <a:off x="262322" y="1697421"/>
            <a:ext cx="4465524" cy="4465524"/>
            <a:chOff x="660400" y="1301412"/>
            <a:chExt cx="4840514" cy="4840514"/>
          </a:xfrm>
        </p:grpSpPr>
        <p:sp>
          <p:nvSpPr>
            <p:cNvPr id="102" name="椭圆 101">
              <a:extLst>
                <a:ext uri="{FF2B5EF4-FFF2-40B4-BE49-F238E27FC236}">
                  <a16:creationId xmlns:a16="http://schemas.microsoft.com/office/drawing/2014/main" id="{1E43FAC9-6C9E-3913-26EE-32F56060A870}"/>
                </a:ext>
              </a:extLst>
            </p:cNvPr>
            <p:cNvSpPr/>
            <p:nvPr/>
          </p:nvSpPr>
          <p:spPr>
            <a:xfrm>
              <a:off x="660400" y="1301412"/>
              <a:ext cx="4840514" cy="4840514"/>
            </a:xfrm>
            <a:prstGeom prst="ellipse">
              <a:avLst/>
            </a:prstGeom>
            <a:solidFill>
              <a:schemeClr val="accent1">
                <a:alpha val="10000"/>
              </a:schemeClr>
            </a:solidFill>
            <a:ln w="9525" cap="rnd">
              <a:noFill/>
              <a:prstDash val="lgDash"/>
              <a:round/>
              <a:tailEnd type="ova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354"/>
              <a:endParaRPr lang="zh-CN" altLang="en-US" sz="2000" b="1">
                <a:solidFill>
                  <a:schemeClr val="bg1"/>
                </a:solidFill>
                <a:cs typeface="+mn-ea"/>
                <a:sym typeface="+mn-lt"/>
              </a:endParaRPr>
            </a:p>
          </p:txBody>
        </p:sp>
        <p:sp>
          <p:nvSpPr>
            <p:cNvPr id="103" name="椭圆 102">
              <a:extLst>
                <a:ext uri="{FF2B5EF4-FFF2-40B4-BE49-F238E27FC236}">
                  <a16:creationId xmlns:a16="http://schemas.microsoft.com/office/drawing/2014/main" id="{4F32D7F5-5285-12CE-EE89-9C5D2DAF9E98}"/>
                </a:ext>
              </a:extLst>
            </p:cNvPr>
            <p:cNvSpPr/>
            <p:nvPr/>
          </p:nvSpPr>
          <p:spPr>
            <a:xfrm>
              <a:off x="930444" y="1571456"/>
              <a:ext cx="4300426" cy="4300426"/>
            </a:xfrm>
            <a:prstGeom prst="ellipse">
              <a:avLst/>
            </a:prstGeom>
            <a:blipFill>
              <a:blip r:embed="rId7"/>
              <a:srcRect/>
              <a:stretch>
                <a:fillRect l="-24966" r="-24814"/>
              </a:stretch>
            </a:blip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grpSp>
    </p:spTree>
    <p:extLst>
      <p:ext uri="{BB962C8B-B14F-4D97-AF65-F5344CB8AC3E}">
        <p14:creationId xmlns:p14="http://schemas.microsoft.com/office/powerpoint/2010/main" val="107678043"/>
      </p:ext>
    </p:extLst>
  </p:cSld>
  <p:clrMapOvr>
    <a:masterClrMapping/>
  </p:clrMapOvr>
  <p:transition spd="slow">
    <p:push dir="u"/>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25">
            <a:extLst>
              <a:ext uri="{FF2B5EF4-FFF2-40B4-BE49-F238E27FC236}">
                <a16:creationId xmlns:a16="http://schemas.microsoft.com/office/drawing/2014/main" id="{61121523-592F-6572-CDF2-087C76A27728}"/>
              </a:ext>
            </a:extLst>
          </p:cNvPr>
          <p:cNvSpPr txBox="1">
            <a:spLocks/>
          </p:cNvSpPr>
          <p:nvPr/>
        </p:nvSpPr>
        <p:spPr>
          <a:xfrm>
            <a:off x="790750" y="249120"/>
            <a:ext cx="9825567" cy="610024"/>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zh-CN" altLang="en-US" dirty="0">
                <a:solidFill>
                  <a:schemeClr val="bg2">
                    <a:lumMod val="25000"/>
                  </a:schemeClr>
                </a:solidFill>
                <a:latin typeface="+mn-ea"/>
                <a:ea typeface="+mn-ea"/>
              </a:rPr>
              <a:t>案例展示</a:t>
            </a:r>
            <a:r>
              <a:rPr lang="en-US" altLang="zh-CN" dirty="0">
                <a:solidFill>
                  <a:schemeClr val="bg2">
                    <a:lumMod val="25000"/>
                  </a:schemeClr>
                </a:solidFill>
                <a:latin typeface="+mn-ea"/>
                <a:ea typeface="+mn-ea"/>
              </a:rPr>
              <a:t>——</a:t>
            </a:r>
            <a:r>
              <a:rPr lang="zh-CN" altLang="en-US" dirty="0">
                <a:solidFill>
                  <a:schemeClr val="bg2">
                    <a:lumMod val="25000"/>
                  </a:schemeClr>
                </a:solidFill>
                <a:latin typeface="+mn-ea"/>
                <a:ea typeface="+mn-ea"/>
              </a:rPr>
              <a:t>毕业论文（设计）答辩案例</a:t>
            </a:r>
          </a:p>
        </p:txBody>
      </p:sp>
      <p:sp>
        <p:nvSpPr>
          <p:cNvPr id="5" name="文本框 4">
            <a:extLst>
              <a:ext uri="{FF2B5EF4-FFF2-40B4-BE49-F238E27FC236}">
                <a16:creationId xmlns:a16="http://schemas.microsoft.com/office/drawing/2014/main" id="{DE9FD237-AF96-843D-E1EB-78A44531AF3E}"/>
              </a:ext>
            </a:extLst>
          </p:cNvPr>
          <p:cNvSpPr txBox="1"/>
          <p:nvPr/>
        </p:nvSpPr>
        <p:spPr>
          <a:xfrm>
            <a:off x="583323" y="1326711"/>
            <a:ext cx="10825656" cy="1463093"/>
          </a:xfrm>
          <a:prstGeom prst="rect">
            <a:avLst/>
          </a:prstGeom>
          <a:noFill/>
        </p:spPr>
        <p:txBody>
          <a:bodyPr wrap="square">
            <a:spAutoFit/>
          </a:bodyPr>
          <a:lstStyle/>
          <a:p>
            <a:pPr marL="1" marR="65552" indent="266700" eaLnBrk="0">
              <a:lnSpc>
                <a:spcPct val="150000"/>
              </a:lnSpc>
            </a:pPr>
            <a:r>
              <a:rPr lang="en-US" altLang="zh-CN" sz="2000" dirty="0" err="1"/>
              <a:t>以下是某高校经济与管理学院一名学生的答辩记录。其毕业论文题目为</a:t>
            </a:r>
            <a:r>
              <a:rPr lang="en-US" altLang="zh-CN" sz="2000" dirty="0"/>
              <a:t>《××</a:t>
            </a:r>
            <a:r>
              <a:rPr lang="en-US" altLang="zh-CN" sz="2000" dirty="0" err="1"/>
              <a:t>市城市化对房地产价格和食品价格的影响</a:t>
            </a:r>
            <a:r>
              <a:rPr lang="en-US" altLang="zh-CN" sz="2000" dirty="0"/>
              <a:t>》。</a:t>
            </a:r>
          </a:p>
          <a:p>
            <a:pPr marL="266701" marR="0" indent="0" eaLnBrk="0">
              <a:lnSpc>
                <a:spcPct val="150000"/>
              </a:lnSpc>
            </a:pPr>
            <a:r>
              <a:rPr lang="en-US" altLang="zh-CN" sz="2200" b="1" dirty="0" err="1">
                <a:solidFill>
                  <a:srgbClr val="0070C0"/>
                </a:solidFill>
              </a:rPr>
              <a:t>一、答辩的准备</a:t>
            </a:r>
            <a:endParaRPr lang="en-US" altLang="zh-CN" sz="2200" b="1" dirty="0">
              <a:solidFill>
                <a:srgbClr val="0070C0"/>
              </a:solidFill>
            </a:endParaRPr>
          </a:p>
        </p:txBody>
      </p:sp>
      <p:sp>
        <p:nvSpPr>
          <p:cNvPr id="6" name="矩形: 圆角 5">
            <a:extLst>
              <a:ext uri="{FF2B5EF4-FFF2-40B4-BE49-F238E27FC236}">
                <a16:creationId xmlns:a16="http://schemas.microsoft.com/office/drawing/2014/main" id="{B1DE46C5-DBBE-B919-F994-9EB14F12D772}"/>
              </a:ext>
            </a:extLst>
          </p:cNvPr>
          <p:cNvSpPr/>
          <p:nvPr/>
        </p:nvSpPr>
        <p:spPr>
          <a:xfrm>
            <a:off x="457200" y="1152113"/>
            <a:ext cx="11246069" cy="5500936"/>
          </a:xfrm>
          <a:prstGeom prst="roundRect">
            <a:avLst/>
          </a:prstGeom>
          <a:noFill/>
          <a:ln>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49" name="组合 248">
            <a:extLst>
              <a:ext uri="{FF2B5EF4-FFF2-40B4-BE49-F238E27FC236}">
                <a16:creationId xmlns:a16="http://schemas.microsoft.com/office/drawing/2014/main" id="{F30D0C4D-4F42-19C6-FD91-079F14FD60AE}"/>
              </a:ext>
            </a:extLst>
          </p:cNvPr>
          <p:cNvGrpSpPr/>
          <p:nvPr/>
        </p:nvGrpSpPr>
        <p:grpSpPr>
          <a:xfrm>
            <a:off x="6668815" y="3588125"/>
            <a:ext cx="4598275" cy="2397819"/>
            <a:chOff x="4233874" y="2934424"/>
            <a:chExt cx="3886210" cy="2026506"/>
          </a:xfrm>
        </p:grpSpPr>
        <p:sp>
          <p:nvSpPr>
            <p:cNvPr id="174" name="任意多边形: 形状 173">
              <a:extLst>
                <a:ext uri="{FF2B5EF4-FFF2-40B4-BE49-F238E27FC236}">
                  <a16:creationId xmlns:a16="http://schemas.microsoft.com/office/drawing/2014/main" id="{70DB4018-31BE-7306-6ADD-254330B16288}"/>
                </a:ext>
              </a:extLst>
            </p:cNvPr>
            <p:cNvSpPr/>
            <p:nvPr/>
          </p:nvSpPr>
          <p:spPr>
            <a:xfrm>
              <a:off x="5341674" y="3351310"/>
              <a:ext cx="2695672" cy="1588182"/>
            </a:xfrm>
            <a:custGeom>
              <a:avLst/>
              <a:gdLst>
                <a:gd name="connsiteX0" fmla="*/ 4272352 w 4272351"/>
                <a:gd name="connsiteY0" fmla="*/ 2517098 h 2517097"/>
                <a:gd name="connsiteX1" fmla="*/ 0 w 4272351"/>
                <a:gd name="connsiteY1" fmla="*/ 2517098 h 2517097"/>
                <a:gd name="connsiteX2" fmla="*/ 0 w 4272351"/>
                <a:gd name="connsiteY2" fmla="*/ 2136176 h 2517097"/>
                <a:gd name="connsiteX3" fmla="*/ 2136176 w 4272351"/>
                <a:gd name="connsiteY3" fmla="*/ 0 h 2517097"/>
                <a:gd name="connsiteX4" fmla="*/ 2136176 w 4272351"/>
                <a:gd name="connsiteY4" fmla="*/ 0 h 2517097"/>
                <a:gd name="connsiteX5" fmla="*/ 4272352 w 4272351"/>
                <a:gd name="connsiteY5" fmla="*/ 2136176 h 2517097"/>
                <a:gd name="connsiteX6" fmla="*/ 4272352 w 4272351"/>
                <a:gd name="connsiteY6" fmla="*/ 2517098 h 2517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72351" h="2517097">
                  <a:moveTo>
                    <a:pt x="4272352" y="2517098"/>
                  </a:moveTo>
                  <a:lnTo>
                    <a:pt x="0" y="2517098"/>
                  </a:lnTo>
                  <a:lnTo>
                    <a:pt x="0" y="2136176"/>
                  </a:lnTo>
                  <a:cubicBezTo>
                    <a:pt x="0" y="956369"/>
                    <a:pt x="956436" y="0"/>
                    <a:pt x="2136176" y="0"/>
                  </a:cubicBezTo>
                  <a:lnTo>
                    <a:pt x="2136176" y="0"/>
                  </a:lnTo>
                  <a:cubicBezTo>
                    <a:pt x="3315982" y="0"/>
                    <a:pt x="4272352" y="956436"/>
                    <a:pt x="4272352" y="2136176"/>
                  </a:cubicBezTo>
                  <a:lnTo>
                    <a:pt x="4272352" y="2517098"/>
                  </a:lnTo>
                  <a:close/>
                </a:path>
              </a:pathLst>
            </a:custGeom>
            <a:solidFill>
              <a:schemeClr val="accent1">
                <a:alpha val="15000"/>
              </a:schemeClr>
            </a:solidFill>
            <a:ln w="6656" cap="flat">
              <a:noFill/>
              <a:prstDash val="solid"/>
              <a:miter/>
            </a:ln>
          </p:spPr>
          <p:txBody>
            <a:bodyPr rtlCol="0" anchor="ctr"/>
            <a:lstStyle/>
            <a:p>
              <a:endParaRPr lang="zh-CN" altLang="en-US">
                <a:cs typeface="+mn-ea"/>
                <a:sym typeface="+mn-lt"/>
              </a:endParaRPr>
            </a:p>
          </p:txBody>
        </p:sp>
        <p:sp>
          <p:nvSpPr>
            <p:cNvPr id="175" name="任意多边形: 形状 174">
              <a:extLst>
                <a:ext uri="{FF2B5EF4-FFF2-40B4-BE49-F238E27FC236}">
                  <a16:creationId xmlns:a16="http://schemas.microsoft.com/office/drawing/2014/main" id="{0E8EA29C-A2EE-4770-0693-3DA900E11D2E}"/>
                </a:ext>
              </a:extLst>
            </p:cNvPr>
            <p:cNvSpPr/>
            <p:nvPr/>
          </p:nvSpPr>
          <p:spPr>
            <a:xfrm>
              <a:off x="6623812" y="3978152"/>
              <a:ext cx="70106" cy="71288"/>
            </a:xfrm>
            <a:custGeom>
              <a:avLst/>
              <a:gdLst>
                <a:gd name="connsiteX0" fmla="*/ 107055 w 111110"/>
                <a:gd name="connsiteY0" fmla="*/ 11392 h 112984"/>
                <a:gd name="connsiteX1" fmla="*/ 47232 w 111110"/>
                <a:gd name="connsiteY1" fmla="*/ 112984 h 112984"/>
                <a:gd name="connsiteX2" fmla="*/ 0 w 111110"/>
                <a:gd name="connsiteY2" fmla="*/ 0 h 112984"/>
                <a:gd name="connsiteX3" fmla="*/ 107055 w 111110"/>
                <a:gd name="connsiteY3" fmla="*/ 11392 h 112984"/>
              </a:gdLst>
              <a:ahLst/>
              <a:cxnLst>
                <a:cxn ang="0">
                  <a:pos x="connsiteX0" y="connsiteY0"/>
                </a:cxn>
                <a:cxn ang="0">
                  <a:pos x="connsiteX1" y="connsiteY1"/>
                </a:cxn>
                <a:cxn ang="0">
                  <a:pos x="connsiteX2" y="connsiteY2"/>
                </a:cxn>
                <a:cxn ang="0">
                  <a:pos x="connsiteX3" y="connsiteY3"/>
                </a:cxn>
              </a:cxnLst>
              <a:rect l="l" t="t" r="r" b="b"/>
              <a:pathLst>
                <a:path w="111110" h="112984">
                  <a:moveTo>
                    <a:pt x="107055" y="11392"/>
                  </a:moveTo>
                  <a:cubicBezTo>
                    <a:pt x="107055" y="11392"/>
                    <a:pt x="134369" y="88602"/>
                    <a:pt x="47232" y="112984"/>
                  </a:cubicBezTo>
                  <a:lnTo>
                    <a:pt x="0" y="0"/>
                  </a:lnTo>
                  <a:lnTo>
                    <a:pt x="107055" y="11392"/>
                  </a:lnTo>
                  <a:close/>
                </a:path>
              </a:pathLst>
            </a:custGeom>
            <a:solidFill>
              <a:srgbClr val="D13830"/>
            </a:solidFill>
            <a:ln w="6656" cap="flat">
              <a:noFill/>
              <a:prstDash val="solid"/>
              <a:miter/>
            </a:ln>
          </p:spPr>
          <p:txBody>
            <a:bodyPr rtlCol="0" anchor="ctr"/>
            <a:lstStyle/>
            <a:p>
              <a:endParaRPr lang="zh-CN" altLang="en-US">
                <a:cs typeface="+mn-ea"/>
                <a:sym typeface="+mn-lt"/>
              </a:endParaRPr>
            </a:p>
          </p:txBody>
        </p:sp>
        <p:sp>
          <p:nvSpPr>
            <p:cNvPr id="176" name="任意多边形: 形状 175">
              <a:extLst>
                <a:ext uri="{FF2B5EF4-FFF2-40B4-BE49-F238E27FC236}">
                  <a16:creationId xmlns:a16="http://schemas.microsoft.com/office/drawing/2014/main" id="{5AF18552-8A31-478F-EDBE-0937181C2C16}"/>
                </a:ext>
              </a:extLst>
            </p:cNvPr>
            <p:cNvSpPr/>
            <p:nvPr/>
          </p:nvSpPr>
          <p:spPr>
            <a:xfrm>
              <a:off x="5757886" y="3985340"/>
              <a:ext cx="92473" cy="71540"/>
            </a:xfrm>
            <a:custGeom>
              <a:avLst/>
              <a:gdLst>
                <a:gd name="connsiteX0" fmla="*/ 467 w 146560"/>
                <a:gd name="connsiteY0" fmla="*/ 0 h 113383"/>
                <a:gd name="connsiteX1" fmla="*/ 124377 w 146560"/>
                <a:gd name="connsiteY1" fmla="*/ 113384 h 113383"/>
                <a:gd name="connsiteX2" fmla="*/ 146561 w 146560"/>
                <a:gd name="connsiteY2" fmla="*/ 13723 h 113383"/>
                <a:gd name="connsiteX3" fmla="*/ 467 w 146560"/>
                <a:gd name="connsiteY3" fmla="*/ 0 h 113383"/>
              </a:gdLst>
              <a:ahLst/>
              <a:cxnLst>
                <a:cxn ang="0">
                  <a:pos x="connsiteX0" y="connsiteY0"/>
                </a:cxn>
                <a:cxn ang="0">
                  <a:pos x="connsiteX1" y="connsiteY1"/>
                </a:cxn>
                <a:cxn ang="0">
                  <a:pos x="connsiteX2" y="connsiteY2"/>
                </a:cxn>
                <a:cxn ang="0">
                  <a:pos x="connsiteX3" y="connsiteY3"/>
                </a:cxn>
              </a:cxnLst>
              <a:rect l="l" t="t" r="r" b="b"/>
              <a:pathLst>
                <a:path w="146560" h="113383">
                  <a:moveTo>
                    <a:pt x="467" y="0"/>
                  </a:moveTo>
                  <a:cubicBezTo>
                    <a:pt x="467" y="0"/>
                    <a:pt x="-14455" y="89801"/>
                    <a:pt x="124377" y="113384"/>
                  </a:cubicBezTo>
                  <a:lnTo>
                    <a:pt x="146561" y="13723"/>
                  </a:lnTo>
                  <a:lnTo>
                    <a:pt x="467" y="0"/>
                  </a:lnTo>
                  <a:close/>
                </a:path>
              </a:pathLst>
            </a:custGeom>
            <a:solidFill>
              <a:srgbClr val="D13830"/>
            </a:solidFill>
            <a:ln w="6656" cap="flat">
              <a:noFill/>
              <a:prstDash val="solid"/>
              <a:miter/>
            </a:ln>
          </p:spPr>
          <p:txBody>
            <a:bodyPr rtlCol="0" anchor="ctr"/>
            <a:lstStyle/>
            <a:p>
              <a:endParaRPr lang="zh-CN" altLang="en-US">
                <a:cs typeface="+mn-ea"/>
                <a:sym typeface="+mn-lt"/>
              </a:endParaRPr>
            </a:p>
          </p:txBody>
        </p:sp>
        <p:sp>
          <p:nvSpPr>
            <p:cNvPr id="178" name="任意多边形: 形状 177">
              <a:extLst>
                <a:ext uri="{FF2B5EF4-FFF2-40B4-BE49-F238E27FC236}">
                  <a16:creationId xmlns:a16="http://schemas.microsoft.com/office/drawing/2014/main" id="{FBCAC1F0-91C0-CD69-B0F9-64E468541FC9}"/>
                </a:ext>
              </a:extLst>
            </p:cNvPr>
            <p:cNvSpPr/>
            <p:nvPr/>
          </p:nvSpPr>
          <p:spPr>
            <a:xfrm>
              <a:off x="5354789" y="3114790"/>
              <a:ext cx="299571" cy="478968"/>
            </a:xfrm>
            <a:custGeom>
              <a:avLst/>
              <a:gdLst>
                <a:gd name="connsiteX0" fmla="*/ 431819 w 474787"/>
                <a:gd name="connsiteY0" fmla="*/ 759113 h 759113"/>
                <a:gd name="connsiteX1" fmla="*/ 42969 w 474787"/>
                <a:gd name="connsiteY1" fmla="*/ 759113 h 759113"/>
                <a:gd name="connsiteX2" fmla="*/ 0 w 474787"/>
                <a:gd name="connsiteY2" fmla="*/ 716144 h 759113"/>
                <a:gd name="connsiteX3" fmla="*/ 0 w 474787"/>
                <a:gd name="connsiteY3" fmla="*/ 42969 h 759113"/>
                <a:gd name="connsiteX4" fmla="*/ 42969 w 474787"/>
                <a:gd name="connsiteY4" fmla="*/ 0 h 759113"/>
                <a:gd name="connsiteX5" fmla="*/ 431819 w 474787"/>
                <a:gd name="connsiteY5" fmla="*/ 0 h 759113"/>
                <a:gd name="connsiteX6" fmla="*/ 474787 w 474787"/>
                <a:gd name="connsiteY6" fmla="*/ 42969 h 759113"/>
                <a:gd name="connsiteX7" fmla="*/ 474787 w 474787"/>
                <a:gd name="connsiteY7" fmla="*/ 716144 h 759113"/>
                <a:gd name="connsiteX8" fmla="*/ 431819 w 474787"/>
                <a:gd name="connsiteY8" fmla="*/ 759113 h 759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74787" h="759113">
                  <a:moveTo>
                    <a:pt x="431819" y="759113"/>
                  </a:moveTo>
                  <a:lnTo>
                    <a:pt x="42969" y="759113"/>
                  </a:lnTo>
                  <a:cubicBezTo>
                    <a:pt x="19253" y="759113"/>
                    <a:pt x="0" y="739860"/>
                    <a:pt x="0" y="716144"/>
                  </a:cubicBezTo>
                  <a:lnTo>
                    <a:pt x="0" y="42969"/>
                  </a:lnTo>
                  <a:cubicBezTo>
                    <a:pt x="0" y="19253"/>
                    <a:pt x="19253" y="0"/>
                    <a:pt x="42969" y="0"/>
                  </a:cubicBezTo>
                  <a:lnTo>
                    <a:pt x="431819" y="0"/>
                  </a:lnTo>
                  <a:cubicBezTo>
                    <a:pt x="455535" y="0"/>
                    <a:pt x="474787" y="19253"/>
                    <a:pt x="474787" y="42969"/>
                  </a:cubicBezTo>
                  <a:lnTo>
                    <a:pt x="474787" y="716144"/>
                  </a:lnTo>
                  <a:cubicBezTo>
                    <a:pt x="474787" y="739860"/>
                    <a:pt x="455535" y="759113"/>
                    <a:pt x="431819" y="759113"/>
                  </a:cubicBezTo>
                  <a:close/>
                </a:path>
              </a:pathLst>
            </a:custGeom>
            <a:solidFill>
              <a:schemeClr val="accent1">
                <a:lumMod val="60000"/>
                <a:lumOff val="40000"/>
              </a:schemeClr>
            </a:solidFill>
            <a:ln w="6656" cap="flat">
              <a:noFill/>
              <a:prstDash val="solid"/>
              <a:miter/>
            </a:ln>
          </p:spPr>
          <p:txBody>
            <a:bodyPr rtlCol="0" anchor="ctr"/>
            <a:lstStyle/>
            <a:p>
              <a:endParaRPr lang="zh-CN" altLang="en-US">
                <a:cs typeface="+mn-ea"/>
                <a:sym typeface="+mn-lt"/>
              </a:endParaRPr>
            </a:p>
          </p:txBody>
        </p:sp>
        <p:sp>
          <p:nvSpPr>
            <p:cNvPr id="179" name="任意多边形: 形状 178">
              <a:extLst>
                <a:ext uri="{FF2B5EF4-FFF2-40B4-BE49-F238E27FC236}">
                  <a16:creationId xmlns:a16="http://schemas.microsoft.com/office/drawing/2014/main" id="{7F0809FC-9746-A026-3358-FB4D350FFBAE}"/>
                </a:ext>
              </a:extLst>
            </p:cNvPr>
            <p:cNvSpPr/>
            <p:nvPr/>
          </p:nvSpPr>
          <p:spPr>
            <a:xfrm>
              <a:off x="5354746" y="3114748"/>
              <a:ext cx="281749" cy="116389"/>
            </a:xfrm>
            <a:custGeom>
              <a:avLst/>
              <a:gdLst>
                <a:gd name="connsiteX0" fmla="*/ 42969 w 446541"/>
                <a:gd name="connsiteY0" fmla="*/ 67 h 184465"/>
                <a:gd name="connsiteX1" fmla="*/ 0 w 446541"/>
                <a:gd name="connsiteY1" fmla="*/ 43035 h 184465"/>
                <a:gd name="connsiteX2" fmla="*/ 0 w 446541"/>
                <a:gd name="connsiteY2" fmla="*/ 184466 h 184465"/>
                <a:gd name="connsiteX3" fmla="*/ 381988 w 446541"/>
                <a:gd name="connsiteY3" fmla="*/ 184466 h 184465"/>
                <a:gd name="connsiteX4" fmla="*/ 446541 w 446541"/>
                <a:gd name="connsiteY4" fmla="*/ 119913 h 184465"/>
                <a:gd name="connsiteX5" fmla="*/ 446541 w 446541"/>
                <a:gd name="connsiteY5" fmla="*/ 8127 h 184465"/>
                <a:gd name="connsiteX6" fmla="*/ 446075 w 446541"/>
                <a:gd name="connsiteY6" fmla="*/ 2465 h 184465"/>
                <a:gd name="connsiteX7" fmla="*/ 431885 w 446541"/>
                <a:gd name="connsiteY7" fmla="*/ 0 h 184465"/>
                <a:gd name="connsiteX8" fmla="*/ 42969 w 446541"/>
                <a:gd name="connsiteY8" fmla="*/ 0 h 1844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46541" h="184465">
                  <a:moveTo>
                    <a:pt x="42969" y="67"/>
                  </a:moveTo>
                  <a:cubicBezTo>
                    <a:pt x="19253" y="67"/>
                    <a:pt x="0" y="19319"/>
                    <a:pt x="0" y="43035"/>
                  </a:cubicBezTo>
                  <a:lnTo>
                    <a:pt x="0" y="184466"/>
                  </a:lnTo>
                  <a:lnTo>
                    <a:pt x="381988" y="184466"/>
                  </a:lnTo>
                  <a:cubicBezTo>
                    <a:pt x="417629" y="184466"/>
                    <a:pt x="446541" y="155553"/>
                    <a:pt x="446541" y="119913"/>
                  </a:cubicBezTo>
                  <a:lnTo>
                    <a:pt x="446541" y="8127"/>
                  </a:lnTo>
                  <a:cubicBezTo>
                    <a:pt x="446541" y="6196"/>
                    <a:pt x="446341" y="4330"/>
                    <a:pt x="446075" y="2465"/>
                  </a:cubicBezTo>
                  <a:cubicBezTo>
                    <a:pt x="441611" y="933"/>
                    <a:pt x="436881" y="0"/>
                    <a:pt x="431885" y="0"/>
                  </a:cubicBezTo>
                  <a:lnTo>
                    <a:pt x="42969" y="0"/>
                  </a:lnTo>
                  <a:close/>
                </a:path>
              </a:pathLst>
            </a:custGeom>
            <a:solidFill>
              <a:srgbClr val="3C9140"/>
            </a:solidFill>
            <a:ln w="6656" cap="flat">
              <a:noFill/>
              <a:prstDash val="solid"/>
              <a:miter/>
            </a:ln>
          </p:spPr>
          <p:txBody>
            <a:bodyPr rtlCol="0" anchor="ctr"/>
            <a:lstStyle/>
            <a:p>
              <a:endParaRPr lang="zh-CN" altLang="en-US">
                <a:cs typeface="+mn-ea"/>
                <a:sym typeface="+mn-lt"/>
              </a:endParaRPr>
            </a:p>
          </p:txBody>
        </p:sp>
        <p:sp>
          <p:nvSpPr>
            <p:cNvPr id="180" name="任意多边形: 形状 179">
              <a:extLst>
                <a:ext uri="{FF2B5EF4-FFF2-40B4-BE49-F238E27FC236}">
                  <a16:creationId xmlns:a16="http://schemas.microsoft.com/office/drawing/2014/main" id="{B6E5FA3D-D3A4-167B-CA56-07590C02984E}"/>
                </a:ext>
              </a:extLst>
            </p:cNvPr>
            <p:cNvSpPr/>
            <p:nvPr/>
          </p:nvSpPr>
          <p:spPr>
            <a:xfrm>
              <a:off x="4762449" y="4112440"/>
              <a:ext cx="108544" cy="426946"/>
            </a:xfrm>
            <a:custGeom>
              <a:avLst/>
              <a:gdLst>
                <a:gd name="connsiteX0" fmla="*/ 159296 w 172031"/>
                <a:gd name="connsiteY0" fmla="*/ 669191 h 676664"/>
                <a:gd name="connsiteX1" fmla="*/ 107467 w 172031"/>
                <a:gd name="connsiteY1" fmla="*/ 676519 h 676664"/>
                <a:gd name="connsiteX2" fmla="*/ 90746 w 172031"/>
                <a:gd name="connsiteY2" fmla="*/ 663928 h 676664"/>
                <a:gd name="connsiteX3" fmla="*/ 146 w 172031"/>
                <a:gd name="connsiteY3" fmla="*/ 24195 h 676664"/>
                <a:gd name="connsiteX4" fmla="*/ 12736 w 172031"/>
                <a:gd name="connsiteY4" fmla="*/ 7473 h 676664"/>
                <a:gd name="connsiteX5" fmla="*/ 64565 w 172031"/>
                <a:gd name="connsiteY5" fmla="*/ 146 h 676664"/>
                <a:gd name="connsiteX6" fmla="*/ 81286 w 172031"/>
                <a:gd name="connsiteY6" fmla="*/ 12736 h 676664"/>
                <a:gd name="connsiteX7" fmla="*/ 171887 w 172031"/>
                <a:gd name="connsiteY7" fmla="*/ 652470 h 676664"/>
                <a:gd name="connsiteX8" fmla="*/ 159296 w 172031"/>
                <a:gd name="connsiteY8" fmla="*/ 669191 h 676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2031" h="676664">
                  <a:moveTo>
                    <a:pt x="159296" y="669191"/>
                  </a:moveTo>
                  <a:lnTo>
                    <a:pt x="107467" y="676519"/>
                  </a:lnTo>
                  <a:cubicBezTo>
                    <a:pt x="99407" y="677651"/>
                    <a:pt x="91879" y="672056"/>
                    <a:pt x="90746" y="663928"/>
                  </a:cubicBezTo>
                  <a:lnTo>
                    <a:pt x="146" y="24195"/>
                  </a:lnTo>
                  <a:cubicBezTo>
                    <a:pt x="-987" y="16134"/>
                    <a:pt x="4609" y="8606"/>
                    <a:pt x="12736" y="7473"/>
                  </a:cubicBezTo>
                  <a:lnTo>
                    <a:pt x="64565" y="146"/>
                  </a:lnTo>
                  <a:cubicBezTo>
                    <a:pt x="72626" y="-987"/>
                    <a:pt x="80154" y="4609"/>
                    <a:pt x="81286" y="12736"/>
                  </a:cubicBezTo>
                  <a:lnTo>
                    <a:pt x="171887" y="652470"/>
                  </a:lnTo>
                  <a:cubicBezTo>
                    <a:pt x="173020" y="660597"/>
                    <a:pt x="167357" y="668058"/>
                    <a:pt x="159296" y="669191"/>
                  </a:cubicBezTo>
                  <a:close/>
                </a:path>
              </a:pathLst>
            </a:custGeom>
            <a:solidFill>
              <a:srgbClr val="FFCE00"/>
            </a:solidFill>
            <a:ln w="6656" cap="flat">
              <a:noFill/>
              <a:prstDash val="solid"/>
              <a:miter/>
            </a:ln>
          </p:spPr>
          <p:txBody>
            <a:bodyPr rtlCol="0" anchor="ctr"/>
            <a:lstStyle/>
            <a:p>
              <a:endParaRPr lang="zh-CN" altLang="en-US">
                <a:cs typeface="+mn-ea"/>
                <a:sym typeface="+mn-lt"/>
              </a:endParaRPr>
            </a:p>
          </p:txBody>
        </p:sp>
        <p:sp>
          <p:nvSpPr>
            <p:cNvPr id="181" name="任意多边形: 形状 180">
              <a:extLst>
                <a:ext uri="{FF2B5EF4-FFF2-40B4-BE49-F238E27FC236}">
                  <a16:creationId xmlns:a16="http://schemas.microsoft.com/office/drawing/2014/main" id="{4AAE2C00-4E6E-F7FF-86FE-4D7634AFD9F8}"/>
                </a:ext>
              </a:extLst>
            </p:cNvPr>
            <p:cNvSpPr/>
            <p:nvPr/>
          </p:nvSpPr>
          <p:spPr>
            <a:xfrm>
              <a:off x="4849236" y="4172830"/>
              <a:ext cx="156277" cy="361667"/>
            </a:xfrm>
            <a:custGeom>
              <a:avLst/>
              <a:gdLst>
                <a:gd name="connsiteX0" fmla="*/ 60188 w 247683"/>
                <a:gd name="connsiteY0" fmla="*/ 572481 h 573204"/>
                <a:gd name="connsiteX1" fmla="*/ 10291 w 247683"/>
                <a:gd name="connsiteY1" fmla="*/ 556560 h 573204"/>
                <a:gd name="connsiteX2" fmla="*/ 698 w 247683"/>
                <a:gd name="connsiteY2" fmla="*/ 537973 h 573204"/>
                <a:gd name="connsiteX3" fmla="*/ 168909 w 247683"/>
                <a:gd name="connsiteY3" fmla="*/ 10291 h 573204"/>
                <a:gd name="connsiteX4" fmla="*/ 187495 w 247683"/>
                <a:gd name="connsiteY4" fmla="*/ 698 h 573204"/>
                <a:gd name="connsiteX5" fmla="*/ 237392 w 247683"/>
                <a:gd name="connsiteY5" fmla="*/ 16620 h 573204"/>
                <a:gd name="connsiteX6" fmla="*/ 246985 w 247683"/>
                <a:gd name="connsiteY6" fmla="*/ 35206 h 573204"/>
                <a:gd name="connsiteX7" fmla="*/ 78775 w 247683"/>
                <a:gd name="connsiteY7" fmla="*/ 562888 h 573204"/>
                <a:gd name="connsiteX8" fmla="*/ 60188 w 247683"/>
                <a:gd name="connsiteY8" fmla="*/ 572481 h 5732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7683" h="573204">
                  <a:moveTo>
                    <a:pt x="60188" y="572481"/>
                  </a:moveTo>
                  <a:lnTo>
                    <a:pt x="10291" y="556560"/>
                  </a:lnTo>
                  <a:cubicBezTo>
                    <a:pt x="2497" y="554095"/>
                    <a:pt x="-1767" y="545768"/>
                    <a:pt x="698" y="537973"/>
                  </a:cubicBezTo>
                  <a:lnTo>
                    <a:pt x="168909" y="10291"/>
                  </a:lnTo>
                  <a:cubicBezTo>
                    <a:pt x="171374" y="2497"/>
                    <a:pt x="179701" y="-1767"/>
                    <a:pt x="187495" y="698"/>
                  </a:cubicBezTo>
                  <a:lnTo>
                    <a:pt x="237392" y="16620"/>
                  </a:lnTo>
                  <a:cubicBezTo>
                    <a:pt x="245187" y="19085"/>
                    <a:pt x="249450" y="27412"/>
                    <a:pt x="246985" y="35206"/>
                  </a:cubicBezTo>
                  <a:lnTo>
                    <a:pt x="78775" y="562888"/>
                  </a:lnTo>
                  <a:cubicBezTo>
                    <a:pt x="76310" y="570683"/>
                    <a:pt x="67983" y="575013"/>
                    <a:pt x="60188" y="572481"/>
                  </a:cubicBezTo>
                  <a:close/>
                </a:path>
              </a:pathLst>
            </a:custGeom>
            <a:solidFill>
              <a:schemeClr val="accent3"/>
            </a:solidFill>
            <a:ln w="6656" cap="flat">
              <a:noFill/>
              <a:prstDash val="solid"/>
              <a:miter/>
            </a:ln>
          </p:spPr>
          <p:txBody>
            <a:bodyPr rtlCol="0" anchor="ctr"/>
            <a:lstStyle/>
            <a:p>
              <a:endParaRPr lang="zh-CN" altLang="en-US">
                <a:cs typeface="+mn-ea"/>
                <a:sym typeface="+mn-lt"/>
              </a:endParaRPr>
            </a:p>
          </p:txBody>
        </p:sp>
        <p:sp>
          <p:nvSpPr>
            <p:cNvPr id="182" name="任意多边形: 形状 181">
              <a:extLst>
                <a:ext uri="{FF2B5EF4-FFF2-40B4-BE49-F238E27FC236}">
                  <a16:creationId xmlns:a16="http://schemas.microsoft.com/office/drawing/2014/main" id="{56D96F87-9DCC-53A1-F242-60E2E1DFD750}"/>
                </a:ext>
              </a:extLst>
            </p:cNvPr>
            <p:cNvSpPr/>
            <p:nvPr/>
          </p:nvSpPr>
          <p:spPr>
            <a:xfrm>
              <a:off x="6723306" y="3056532"/>
              <a:ext cx="1238423" cy="1126616"/>
            </a:xfrm>
            <a:custGeom>
              <a:avLst/>
              <a:gdLst>
                <a:gd name="connsiteX0" fmla="*/ 1916469 w 1962768"/>
                <a:gd name="connsiteY0" fmla="*/ 1785565 h 1785564"/>
                <a:gd name="connsiteX1" fmla="*/ 46300 w 1962768"/>
                <a:gd name="connsiteY1" fmla="*/ 1785565 h 1785564"/>
                <a:gd name="connsiteX2" fmla="*/ 0 w 1962768"/>
                <a:gd name="connsiteY2" fmla="*/ 1739265 h 1785564"/>
                <a:gd name="connsiteX3" fmla="*/ 0 w 1962768"/>
                <a:gd name="connsiteY3" fmla="*/ 46300 h 1785564"/>
                <a:gd name="connsiteX4" fmla="*/ 46300 w 1962768"/>
                <a:gd name="connsiteY4" fmla="*/ 0 h 1785564"/>
                <a:gd name="connsiteX5" fmla="*/ 1916469 w 1962768"/>
                <a:gd name="connsiteY5" fmla="*/ 0 h 1785564"/>
                <a:gd name="connsiteX6" fmla="*/ 1962769 w 1962768"/>
                <a:gd name="connsiteY6" fmla="*/ 46300 h 1785564"/>
                <a:gd name="connsiteX7" fmla="*/ 1962769 w 1962768"/>
                <a:gd name="connsiteY7" fmla="*/ 1739265 h 1785564"/>
                <a:gd name="connsiteX8" fmla="*/ 1916469 w 1962768"/>
                <a:gd name="connsiteY8" fmla="*/ 1785565 h 17855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62768" h="1785564">
                  <a:moveTo>
                    <a:pt x="1916469" y="1785565"/>
                  </a:moveTo>
                  <a:lnTo>
                    <a:pt x="46300" y="1785565"/>
                  </a:lnTo>
                  <a:cubicBezTo>
                    <a:pt x="20718" y="1785565"/>
                    <a:pt x="0" y="1764846"/>
                    <a:pt x="0" y="1739265"/>
                  </a:cubicBezTo>
                  <a:lnTo>
                    <a:pt x="0" y="46300"/>
                  </a:lnTo>
                  <a:cubicBezTo>
                    <a:pt x="0" y="20718"/>
                    <a:pt x="20718" y="0"/>
                    <a:pt x="46300" y="0"/>
                  </a:cubicBezTo>
                  <a:lnTo>
                    <a:pt x="1916469" y="0"/>
                  </a:lnTo>
                  <a:cubicBezTo>
                    <a:pt x="1942051" y="0"/>
                    <a:pt x="1962769" y="20718"/>
                    <a:pt x="1962769" y="46300"/>
                  </a:cubicBezTo>
                  <a:lnTo>
                    <a:pt x="1962769" y="1739265"/>
                  </a:lnTo>
                  <a:cubicBezTo>
                    <a:pt x="1962769" y="1764846"/>
                    <a:pt x="1942051" y="1785565"/>
                    <a:pt x="1916469" y="1785565"/>
                  </a:cubicBezTo>
                  <a:close/>
                </a:path>
              </a:pathLst>
            </a:custGeom>
            <a:solidFill>
              <a:schemeClr val="accent1">
                <a:lumMod val="60000"/>
                <a:lumOff val="40000"/>
              </a:schemeClr>
            </a:solidFill>
            <a:ln w="6656" cap="flat">
              <a:noFill/>
              <a:prstDash val="solid"/>
              <a:miter/>
            </a:ln>
          </p:spPr>
          <p:txBody>
            <a:bodyPr rtlCol="0" anchor="ctr"/>
            <a:lstStyle/>
            <a:p>
              <a:endParaRPr lang="zh-CN" altLang="en-US">
                <a:cs typeface="+mn-ea"/>
                <a:sym typeface="+mn-lt"/>
              </a:endParaRPr>
            </a:p>
          </p:txBody>
        </p:sp>
        <p:sp>
          <p:nvSpPr>
            <p:cNvPr id="183" name="任意多边形: 形状 182">
              <a:extLst>
                <a:ext uri="{FF2B5EF4-FFF2-40B4-BE49-F238E27FC236}">
                  <a16:creationId xmlns:a16="http://schemas.microsoft.com/office/drawing/2014/main" id="{E8FB4EF5-EBFD-E970-5AD5-802EB65E677C}"/>
                </a:ext>
              </a:extLst>
            </p:cNvPr>
            <p:cNvSpPr/>
            <p:nvPr/>
          </p:nvSpPr>
          <p:spPr>
            <a:xfrm>
              <a:off x="4330986" y="4756229"/>
              <a:ext cx="926789" cy="149553"/>
            </a:xfrm>
            <a:custGeom>
              <a:avLst/>
              <a:gdLst>
                <a:gd name="connsiteX0" fmla="*/ 1468862 w 1468862"/>
                <a:gd name="connsiteY0" fmla="*/ 237027 h 237026"/>
                <a:gd name="connsiteX1" fmla="*/ 118514 w 1468862"/>
                <a:gd name="connsiteY1" fmla="*/ 237027 h 237026"/>
                <a:gd name="connsiteX2" fmla="*/ 0 w 1468862"/>
                <a:gd name="connsiteY2" fmla="*/ 118513 h 237026"/>
                <a:gd name="connsiteX3" fmla="*/ 0 w 1468862"/>
                <a:gd name="connsiteY3" fmla="*/ 118513 h 237026"/>
                <a:gd name="connsiteX4" fmla="*/ 118514 w 1468862"/>
                <a:gd name="connsiteY4" fmla="*/ 0 h 237026"/>
                <a:gd name="connsiteX5" fmla="*/ 1468862 w 1468862"/>
                <a:gd name="connsiteY5" fmla="*/ 0 h 237026"/>
                <a:gd name="connsiteX6" fmla="*/ 1468862 w 1468862"/>
                <a:gd name="connsiteY6" fmla="*/ 237027 h 2370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68862" h="237026">
                  <a:moveTo>
                    <a:pt x="1468862" y="237027"/>
                  </a:moveTo>
                  <a:lnTo>
                    <a:pt x="118514" y="237027"/>
                  </a:lnTo>
                  <a:cubicBezTo>
                    <a:pt x="53028" y="237027"/>
                    <a:pt x="0" y="183932"/>
                    <a:pt x="0" y="118513"/>
                  </a:cubicBezTo>
                  <a:lnTo>
                    <a:pt x="0" y="118513"/>
                  </a:lnTo>
                  <a:cubicBezTo>
                    <a:pt x="0" y="53028"/>
                    <a:pt x="53095" y="0"/>
                    <a:pt x="118514" y="0"/>
                  </a:cubicBezTo>
                  <a:lnTo>
                    <a:pt x="1468862" y="0"/>
                  </a:lnTo>
                  <a:lnTo>
                    <a:pt x="1468862" y="237027"/>
                  </a:lnTo>
                  <a:close/>
                </a:path>
              </a:pathLst>
            </a:custGeom>
            <a:solidFill>
              <a:srgbClr val="30355C"/>
            </a:solidFill>
            <a:ln w="6656" cap="flat">
              <a:noFill/>
              <a:prstDash val="solid"/>
              <a:miter/>
            </a:ln>
          </p:spPr>
          <p:txBody>
            <a:bodyPr rtlCol="0" anchor="ctr"/>
            <a:lstStyle/>
            <a:p>
              <a:endParaRPr lang="zh-CN" altLang="en-US">
                <a:cs typeface="+mn-ea"/>
                <a:sym typeface="+mn-lt"/>
              </a:endParaRPr>
            </a:p>
          </p:txBody>
        </p:sp>
        <p:sp>
          <p:nvSpPr>
            <p:cNvPr id="184" name="任意多边形: 形状 183">
              <a:extLst>
                <a:ext uri="{FF2B5EF4-FFF2-40B4-BE49-F238E27FC236}">
                  <a16:creationId xmlns:a16="http://schemas.microsoft.com/office/drawing/2014/main" id="{12486405-C55E-EB84-4091-3518B44AB86C}"/>
                </a:ext>
              </a:extLst>
            </p:cNvPr>
            <p:cNvSpPr/>
            <p:nvPr/>
          </p:nvSpPr>
          <p:spPr>
            <a:xfrm>
              <a:off x="4657458" y="4765098"/>
              <a:ext cx="593761" cy="131816"/>
            </a:xfrm>
            <a:custGeom>
              <a:avLst/>
              <a:gdLst>
                <a:gd name="connsiteX0" fmla="*/ 941047 w 941047"/>
                <a:gd name="connsiteY0" fmla="*/ 208914 h 208914"/>
                <a:gd name="connsiteX1" fmla="*/ 104457 w 941047"/>
                <a:gd name="connsiteY1" fmla="*/ 208914 h 208914"/>
                <a:gd name="connsiteX2" fmla="*/ 0 w 941047"/>
                <a:gd name="connsiteY2" fmla="*/ 104457 h 208914"/>
                <a:gd name="connsiteX3" fmla="*/ 0 w 941047"/>
                <a:gd name="connsiteY3" fmla="*/ 104457 h 208914"/>
                <a:gd name="connsiteX4" fmla="*/ 104457 w 941047"/>
                <a:gd name="connsiteY4" fmla="*/ 0 h 208914"/>
                <a:gd name="connsiteX5" fmla="*/ 941047 w 941047"/>
                <a:gd name="connsiteY5" fmla="*/ 0 h 208914"/>
                <a:gd name="connsiteX6" fmla="*/ 941047 w 941047"/>
                <a:gd name="connsiteY6" fmla="*/ 208914 h 2089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1047" h="208914">
                  <a:moveTo>
                    <a:pt x="941047" y="208914"/>
                  </a:moveTo>
                  <a:lnTo>
                    <a:pt x="104457" y="208914"/>
                  </a:lnTo>
                  <a:cubicBezTo>
                    <a:pt x="46766" y="208914"/>
                    <a:pt x="0" y="162148"/>
                    <a:pt x="0" y="104457"/>
                  </a:cubicBezTo>
                  <a:lnTo>
                    <a:pt x="0" y="104457"/>
                  </a:lnTo>
                  <a:cubicBezTo>
                    <a:pt x="0" y="46766"/>
                    <a:pt x="46766" y="0"/>
                    <a:pt x="104457" y="0"/>
                  </a:cubicBezTo>
                  <a:lnTo>
                    <a:pt x="941047" y="0"/>
                  </a:lnTo>
                  <a:lnTo>
                    <a:pt x="941047" y="208914"/>
                  </a:lnTo>
                  <a:close/>
                </a:path>
              </a:pathLst>
            </a:custGeom>
            <a:solidFill>
              <a:srgbClr val="DEF0F4"/>
            </a:solidFill>
            <a:ln w="6656" cap="flat">
              <a:noFill/>
              <a:prstDash val="solid"/>
              <a:miter/>
            </a:ln>
          </p:spPr>
          <p:txBody>
            <a:bodyPr rtlCol="0" anchor="ctr"/>
            <a:lstStyle/>
            <a:p>
              <a:endParaRPr lang="zh-CN" altLang="en-US">
                <a:cs typeface="+mn-ea"/>
                <a:sym typeface="+mn-lt"/>
              </a:endParaRPr>
            </a:p>
          </p:txBody>
        </p:sp>
        <p:sp>
          <p:nvSpPr>
            <p:cNvPr id="185" name="任意多边形: 形状 184">
              <a:extLst>
                <a:ext uri="{FF2B5EF4-FFF2-40B4-BE49-F238E27FC236}">
                  <a16:creationId xmlns:a16="http://schemas.microsoft.com/office/drawing/2014/main" id="{7B0C1ABC-ABA4-5FE3-0C47-EE41FA171321}"/>
                </a:ext>
              </a:extLst>
            </p:cNvPr>
            <p:cNvSpPr/>
            <p:nvPr/>
          </p:nvSpPr>
          <p:spPr>
            <a:xfrm>
              <a:off x="4553342" y="4606674"/>
              <a:ext cx="800689" cy="149555"/>
            </a:xfrm>
            <a:custGeom>
              <a:avLst/>
              <a:gdLst>
                <a:gd name="connsiteX0" fmla="*/ 1269008 w 1269007"/>
                <a:gd name="connsiteY0" fmla="*/ 237027 h 237027"/>
                <a:gd name="connsiteX1" fmla="*/ 118514 w 1269007"/>
                <a:gd name="connsiteY1" fmla="*/ 237027 h 237027"/>
                <a:gd name="connsiteX2" fmla="*/ 0 w 1269007"/>
                <a:gd name="connsiteY2" fmla="*/ 118513 h 237027"/>
                <a:gd name="connsiteX3" fmla="*/ 0 w 1269007"/>
                <a:gd name="connsiteY3" fmla="*/ 118513 h 237027"/>
                <a:gd name="connsiteX4" fmla="*/ 118514 w 1269007"/>
                <a:gd name="connsiteY4" fmla="*/ 0 h 237027"/>
                <a:gd name="connsiteX5" fmla="*/ 1269008 w 1269007"/>
                <a:gd name="connsiteY5" fmla="*/ 0 h 237027"/>
                <a:gd name="connsiteX6" fmla="*/ 1269008 w 1269007"/>
                <a:gd name="connsiteY6" fmla="*/ 237027 h 2370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9007" h="237027">
                  <a:moveTo>
                    <a:pt x="1269008" y="237027"/>
                  </a:moveTo>
                  <a:lnTo>
                    <a:pt x="118514" y="237027"/>
                  </a:lnTo>
                  <a:cubicBezTo>
                    <a:pt x="53028" y="237027"/>
                    <a:pt x="0" y="183932"/>
                    <a:pt x="0" y="118513"/>
                  </a:cubicBezTo>
                  <a:lnTo>
                    <a:pt x="0" y="118513"/>
                  </a:lnTo>
                  <a:cubicBezTo>
                    <a:pt x="0" y="53028"/>
                    <a:pt x="53095" y="0"/>
                    <a:pt x="118514" y="0"/>
                  </a:cubicBezTo>
                  <a:lnTo>
                    <a:pt x="1269008" y="0"/>
                  </a:lnTo>
                  <a:lnTo>
                    <a:pt x="1269008" y="237027"/>
                  </a:lnTo>
                  <a:close/>
                </a:path>
              </a:pathLst>
            </a:custGeom>
            <a:solidFill>
              <a:srgbClr val="000000"/>
            </a:solidFill>
            <a:ln w="6656" cap="flat">
              <a:noFill/>
              <a:prstDash val="solid"/>
              <a:miter/>
            </a:ln>
          </p:spPr>
          <p:txBody>
            <a:bodyPr rtlCol="0" anchor="ctr"/>
            <a:lstStyle/>
            <a:p>
              <a:endParaRPr lang="zh-CN" altLang="en-US">
                <a:cs typeface="+mn-ea"/>
                <a:sym typeface="+mn-lt"/>
              </a:endParaRPr>
            </a:p>
          </p:txBody>
        </p:sp>
        <p:sp>
          <p:nvSpPr>
            <p:cNvPr id="186" name="任意多边形: 形状 185">
              <a:extLst>
                <a:ext uri="{FF2B5EF4-FFF2-40B4-BE49-F238E27FC236}">
                  <a16:creationId xmlns:a16="http://schemas.microsoft.com/office/drawing/2014/main" id="{9B10CFB7-D375-8CAA-0B9D-521F45D30FB5}"/>
                </a:ext>
              </a:extLst>
            </p:cNvPr>
            <p:cNvSpPr/>
            <p:nvPr/>
          </p:nvSpPr>
          <p:spPr>
            <a:xfrm>
              <a:off x="4879813" y="4615543"/>
              <a:ext cx="467660" cy="131816"/>
            </a:xfrm>
            <a:custGeom>
              <a:avLst/>
              <a:gdLst>
                <a:gd name="connsiteX0" fmla="*/ 741193 w 741192"/>
                <a:gd name="connsiteY0" fmla="*/ 208914 h 208914"/>
                <a:gd name="connsiteX1" fmla="*/ 104457 w 741192"/>
                <a:gd name="connsiteY1" fmla="*/ 208914 h 208914"/>
                <a:gd name="connsiteX2" fmla="*/ 0 w 741192"/>
                <a:gd name="connsiteY2" fmla="*/ 104457 h 208914"/>
                <a:gd name="connsiteX3" fmla="*/ 0 w 741192"/>
                <a:gd name="connsiteY3" fmla="*/ 104457 h 208914"/>
                <a:gd name="connsiteX4" fmla="*/ 104457 w 741192"/>
                <a:gd name="connsiteY4" fmla="*/ 0 h 208914"/>
                <a:gd name="connsiteX5" fmla="*/ 741193 w 741192"/>
                <a:gd name="connsiteY5" fmla="*/ 0 h 208914"/>
                <a:gd name="connsiteX6" fmla="*/ 741193 w 741192"/>
                <a:gd name="connsiteY6" fmla="*/ 208914 h 2089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41192" h="208914">
                  <a:moveTo>
                    <a:pt x="741193" y="208914"/>
                  </a:moveTo>
                  <a:lnTo>
                    <a:pt x="104457" y="208914"/>
                  </a:lnTo>
                  <a:cubicBezTo>
                    <a:pt x="46766" y="208914"/>
                    <a:pt x="0" y="162149"/>
                    <a:pt x="0" y="104457"/>
                  </a:cubicBezTo>
                  <a:lnTo>
                    <a:pt x="0" y="104457"/>
                  </a:lnTo>
                  <a:cubicBezTo>
                    <a:pt x="0" y="46766"/>
                    <a:pt x="46766" y="0"/>
                    <a:pt x="104457" y="0"/>
                  </a:cubicBezTo>
                  <a:lnTo>
                    <a:pt x="741193" y="0"/>
                  </a:lnTo>
                  <a:lnTo>
                    <a:pt x="741193" y="208914"/>
                  </a:lnTo>
                  <a:close/>
                </a:path>
              </a:pathLst>
            </a:custGeom>
            <a:solidFill>
              <a:srgbClr val="DEF0F4"/>
            </a:solidFill>
            <a:ln w="6656" cap="flat">
              <a:noFill/>
              <a:prstDash val="solid"/>
              <a:miter/>
            </a:ln>
          </p:spPr>
          <p:txBody>
            <a:bodyPr rtlCol="0" anchor="ctr"/>
            <a:lstStyle/>
            <a:p>
              <a:endParaRPr lang="zh-CN" altLang="en-US">
                <a:cs typeface="+mn-ea"/>
                <a:sym typeface="+mn-lt"/>
              </a:endParaRPr>
            </a:p>
          </p:txBody>
        </p:sp>
        <p:sp>
          <p:nvSpPr>
            <p:cNvPr id="187" name="任意多边形: 形状 186">
              <a:extLst>
                <a:ext uri="{FF2B5EF4-FFF2-40B4-BE49-F238E27FC236}">
                  <a16:creationId xmlns:a16="http://schemas.microsoft.com/office/drawing/2014/main" id="{B05AF485-0A0B-4657-3BB7-DD0ADD6B8194}"/>
                </a:ext>
              </a:extLst>
            </p:cNvPr>
            <p:cNvSpPr/>
            <p:nvPr/>
          </p:nvSpPr>
          <p:spPr>
            <a:xfrm>
              <a:off x="5984818" y="3294398"/>
              <a:ext cx="469342" cy="483006"/>
            </a:xfrm>
            <a:custGeom>
              <a:avLst/>
              <a:gdLst>
                <a:gd name="connsiteX0" fmla="*/ 343291 w 743857"/>
                <a:gd name="connsiteY0" fmla="*/ 0 h 765511"/>
                <a:gd name="connsiteX1" fmla="*/ 147367 w 743857"/>
                <a:gd name="connsiteY1" fmla="*/ 368798 h 765511"/>
                <a:gd name="connsiteX2" fmla="*/ 49106 w 743857"/>
                <a:gd name="connsiteY2" fmla="*/ 676640 h 765511"/>
                <a:gd name="connsiteX3" fmla="*/ 682777 w 743857"/>
                <a:gd name="connsiteY3" fmla="*/ 586572 h 765511"/>
                <a:gd name="connsiteX4" fmla="*/ 576321 w 743857"/>
                <a:gd name="connsiteY4" fmla="*/ 154288 h 765511"/>
                <a:gd name="connsiteX5" fmla="*/ 343291 w 743857"/>
                <a:gd name="connsiteY5" fmla="*/ 0 h 7655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43857" h="765511">
                  <a:moveTo>
                    <a:pt x="343291" y="0"/>
                  </a:moveTo>
                  <a:cubicBezTo>
                    <a:pt x="343291" y="0"/>
                    <a:pt x="26189" y="128040"/>
                    <a:pt x="147367" y="368798"/>
                  </a:cubicBezTo>
                  <a:cubicBezTo>
                    <a:pt x="147367" y="368798"/>
                    <a:pt x="-103183" y="491575"/>
                    <a:pt x="49106" y="676640"/>
                  </a:cubicBezTo>
                  <a:cubicBezTo>
                    <a:pt x="201394" y="861638"/>
                    <a:pt x="581784" y="721207"/>
                    <a:pt x="682777" y="586572"/>
                  </a:cubicBezTo>
                  <a:cubicBezTo>
                    <a:pt x="751527" y="494906"/>
                    <a:pt x="810484" y="226368"/>
                    <a:pt x="576321" y="154288"/>
                  </a:cubicBezTo>
                  <a:cubicBezTo>
                    <a:pt x="342225" y="82207"/>
                    <a:pt x="343291" y="0"/>
                    <a:pt x="343291" y="0"/>
                  </a:cubicBezTo>
                  <a:close/>
                </a:path>
              </a:pathLst>
            </a:custGeom>
            <a:solidFill>
              <a:srgbClr val="000000"/>
            </a:solidFill>
            <a:ln w="6656" cap="flat">
              <a:noFill/>
              <a:prstDash val="solid"/>
              <a:miter/>
            </a:ln>
          </p:spPr>
          <p:txBody>
            <a:bodyPr rtlCol="0" anchor="ctr"/>
            <a:lstStyle/>
            <a:p>
              <a:endParaRPr lang="zh-CN" altLang="en-US">
                <a:cs typeface="+mn-ea"/>
                <a:sym typeface="+mn-lt"/>
              </a:endParaRPr>
            </a:p>
          </p:txBody>
        </p:sp>
        <p:sp>
          <p:nvSpPr>
            <p:cNvPr id="188" name="任意多边形: 形状 187">
              <a:extLst>
                <a:ext uri="{FF2B5EF4-FFF2-40B4-BE49-F238E27FC236}">
                  <a16:creationId xmlns:a16="http://schemas.microsoft.com/office/drawing/2014/main" id="{AF170C58-DCCD-C3FF-F73B-B4A49DFE2568}"/>
                </a:ext>
              </a:extLst>
            </p:cNvPr>
            <p:cNvSpPr/>
            <p:nvPr/>
          </p:nvSpPr>
          <p:spPr>
            <a:xfrm>
              <a:off x="4233874" y="4906077"/>
              <a:ext cx="3886210" cy="54853"/>
            </a:xfrm>
            <a:custGeom>
              <a:avLst/>
              <a:gdLst>
                <a:gd name="connsiteX0" fmla="*/ 0 w 7120408"/>
                <a:gd name="connsiteY0" fmla="*/ 0 h 105922"/>
                <a:gd name="connsiteX1" fmla="*/ 7120408 w 7120408"/>
                <a:gd name="connsiteY1" fmla="*/ 0 h 105922"/>
                <a:gd name="connsiteX2" fmla="*/ 7120408 w 7120408"/>
                <a:gd name="connsiteY2" fmla="*/ 105923 h 105922"/>
                <a:gd name="connsiteX3" fmla="*/ 0 w 7120408"/>
                <a:gd name="connsiteY3" fmla="*/ 105923 h 105922"/>
              </a:gdLst>
              <a:ahLst/>
              <a:cxnLst>
                <a:cxn ang="0">
                  <a:pos x="connsiteX0" y="connsiteY0"/>
                </a:cxn>
                <a:cxn ang="0">
                  <a:pos x="connsiteX1" y="connsiteY1"/>
                </a:cxn>
                <a:cxn ang="0">
                  <a:pos x="connsiteX2" y="connsiteY2"/>
                </a:cxn>
                <a:cxn ang="0">
                  <a:pos x="connsiteX3" y="connsiteY3"/>
                </a:cxn>
              </a:cxnLst>
              <a:rect l="l" t="t" r="r" b="b"/>
              <a:pathLst>
                <a:path w="7120408" h="105922">
                  <a:moveTo>
                    <a:pt x="0" y="0"/>
                  </a:moveTo>
                  <a:lnTo>
                    <a:pt x="7120408" y="0"/>
                  </a:lnTo>
                  <a:lnTo>
                    <a:pt x="7120408" y="105923"/>
                  </a:lnTo>
                  <a:lnTo>
                    <a:pt x="0" y="105923"/>
                  </a:lnTo>
                  <a:close/>
                </a:path>
              </a:pathLst>
            </a:custGeom>
            <a:solidFill>
              <a:srgbClr val="30355C"/>
            </a:solidFill>
            <a:ln w="6656" cap="flat">
              <a:noFill/>
              <a:prstDash val="solid"/>
              <a:miter/>
            </a:ln>
          </p:spPr>
          <p:txBody>
            <a:bodyPr rtlCol="0" anchor="ctr"/>
            <a:lstStyle/>
            <a:p>
              <a:endParaRPr lang="zh-CN" altLang="en-US">
                <a:cs typeface="+mn-ea"/>
                <a:sym typeface="+mn-lt"/>
              </a:endParaRPr>
            </a:p>
          </p:txBody>
        </p:sp>
        <p:sp>
          <p:nvSpPr>
            <p:cNvPr id="189" name="任意多边形: 形状 188">
              <a:extLst>
                <a:ext uri="{FF2B5EF4-FFF2-40B4-BE49-F238E27FC236}">
                  <a16:creationId xmlns:a16="http://schemas.microsoft.com/office/drawing/2014/main" id="{580FB6FA-0BB3-F7BA-8FB4-80784A6A6513}"/>
                </a:ext>
              </a:extLst>
            </p:cNvPr>
            <p:cNvSpPr/>
            <p:nvPr/>
          </p:nvSpPr>
          <p:spPr>
            <a:xfrm>
              <a:off x="5227834" y="4299538"/>
              <a:ext cx="1204182" cy="577351"/>
            </a:xfrm>
            <a:custGeom>
              <a:avLst/>
              <a:gdLst>
                <a:gd name="connsiteX0" fmla="*/ 1113213 w 1908499"/>
                <a:gd name="connsiteY0" fmla="*/ 0 h 915038"/>
                <a:gd name="connsiteX1" fmla="*/ 75369 w 1908499"/>
                <a:gd name="connsiteY1" fmla="*/ 390182 h 915038"/>
                <a:gd name="connsiteX2" fmla="*/ 1908500 w 1908499"/>
                <a:gd name="connsiteY2" fmla="*/ 893415 h 915038"/>
                <a:gd name="connsiteX3" fmla="*/ 1901371 w 1908499"/>
                <a:gd name="connsiteY3" fmla="*/ 537208 h 915038"/>
                <a:gd name="connsiteX4" fmla="*/ 1229128 w 1908499"/>
                <a:gd name="connsiteY4" fmla="*/ 282727 h 915038"/>
                <a:gd name="connsiteX5" fmla="*/ 1113213 w 1908499"/>
                <a:gd name="connsiteY5" fmla="*/ 0 h 915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08499" h="915038">
                  <a:moveTo>
                    <a:pt x="1113213" y="0"/>
                  </a:moveTo>
                  <a:cubicBezTo>
                    <a:pt x="1113213" y="0"/>
                    <a:pt x="321457" y="130038"/>
                    <a:pt x="75369" y="390182"/>
                  </a:cubicBezTo>
                  <a:cubicBezTo>
                    <a:pt x="-95839" y="572516"/>
                    <a:pt x="-149333" y="1017858"/>
                    <a:pt x="1908500" y="893415"/>
                  </a:cubicBezTo>
                  <a:cubicBezTo>
                    <a:pt x="1901371" y="537208"/>
                    <a:pt x="1901371" y="537208"/>
                    <a:pt x="1901371" y="537208"/>
                  </a:cubicBezTo>
                  <a:cubicBezTo>
                    <a:pt x="1229128" y="282727"/>
                    <a:pt x="1229128" y="282727"/>
                    <a:pt x="1229128" y="282727"/>
                  </a:cubicBezTo>
                  <a:cubicBezTo>
                    <a:pt x="1113213" y="0"/>
                    <a:pt x="1113213" y="0"/>
                    <a:pt x="1113213" y="0"/>
                  </a:cubicBezTo>
                </a:path>
              </a:pathLst>
            </a:custGeom>
            <a:solidFill>
              <a:schemeClr val="accent2">
                <a:lumMod val="75000"/>
              </a:schemeClr>
            </a:solidFill>
            <a:ln w="6656" cap="flat">
              <a:noFill/>
              <a:prstDash val="solid"/>
              <a:miter/>
            </a:ln>
          </p:spPr>
          <p:txBody>
            <a:bodyPr rtlCol="0" anchor="ctr"/>
            <a:lstStyle/>
            <a:p>
              <a:endParaRPr lang="zh-CN" altLang="en-US">
                <a:cs typeface="+mn-ea"/>
                <a:sym typeface="+mn-lt"/>
              </a:endParaRPr>
            </a:p>
          </p:txBody>
        </p:sp>
        <p:sp>
          <p:nvSpPr>
            <p:cNvPr id="190" name="任意多边形: 形状 189">
              <a:extLst>
                <a:ext uri="{FF2B5EF4-FFF2-40B4-BE49-F238E27FC236}">
                  <a16:creationId xmlns:a16="http://schemas.microsoft.com/office/drawing/2014/main" id="{585A8EAA-9E73-0C0F-DBD5-1E76FA81F816}"/>
                </a:ext>
              </a:extLst>
            </p:cNvPr>
            <p:cNvSpPr/>
            <p:nvPr/>
          </p:nvSpPr>
          <p:spPr>
            <a:xfrm>
              <a:off x="5084977" y="4709193"/>
              <a:ext cx="432101" cy="196589"/>
            </a:xfrm>
            <a:custGeom>
              <a:avLst/>
              <a:gdLst>
                <a:gd name="connsiteX0" fmla="*/ 684834 w 684834"/>
                <a:gd name="connsiteY0" fmla="*/ 311573 h 311572"/>
                <a:gd name="connsiteX1" fmla="*/ 156952 w 684834"/>
                <a:gd name="connsiteY1" fmla="*/ 311573 h 311572"/>
                <a:gd name="connsiteX2" fmla="*/ 0 w 684834"/>
                <a:gd name="connsiteY2" fmla="*/ 156685 h 311572"/>
                <a:gd name="connsiteX3" fmla="*/ 156952 w 684834"/>
                <a:gd name="connsiteY3" fmla="*/ 0 h 311572"/>
                <a:gd name="connsiteX4" fmla="*/ 684834 w 684834"/>
                <a:gd name="connsiteY4" fmla="*/ 0 h 311572"/>
                <a:gd name="connsiteX5" fmla="*/ 684834 w 684834"/>
                <a:gd name="connsiteY5" fmla="*/ 311573 h 3115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84834" h="311572">
                  <a:moveTo>
                    <a:pt x="684834" y="311573"/>
                  </a:moveTo>
                  <a:cubicBezTo>
                    <a:pt x="156952" y="311573"/>
                    <a:pt x="156952" y="311573"/>
                    <a:pt x="156952" y="311573"/>
                  </a:cubicBezTo>
                  <a:cubicBezTo>
                    <a:pt x="71348" y="311573"/>
                    <a:pt x="0" y="242157"/>
                    <a:pt x="0" y="156685"/>
                  </a:cubicBezTo>
                  <a:cubicBezTo>
                    <a:pt x="0" y="69416"/>
                    <a:pt x="71348" y="0"/>
                    <a:pt x="156952" y="0"/>
                  </a:cubicBezTo>
                  <a:cubicBezTo>
                    <a:pt x="684834" y="0"/>
                    <a:pt x="684834" y="0"/>
                    <a:pt x="684834" y="0"/>
                  </a:cubicBezTo>
                  <a:cubicBezTo>
                    <a:pt x="684834" y="311573"/>
                    <a:pt x="684834" y="311573"/>
                    <a:pt x="684834" y="311573"/>
                  </a:cubicBezTo>
                </a:path>
              </a:pathLst>
            </a:custGeom>
            <a:solidFill>
              <a:srgbClr val="443789"/>
            </a:solidFill>
            <a:ln w="6656" cap="flat">
              <a:noFill/>
              <a:prstDash val="solid"/>
              <a:miter/>
            </a:ln>
          </p:spPr>
          <p:txBody>
            <a:bodyPr rtlCol="0" anchor="ctr"/>
            <a:lstStyle/>
            <a:p>
              <a:endParaRPr lang="zh-CN" altLang="en-US">
                <a:cs typeface="+mn-ea"/>
                <a:sym typeface="+mn-lt"/>
              </a:endParaRPr>
            </a:p>
          </p:txBody>
        </p:sp>
        <p:sp>
          <p:nvSpPr>
            <p:cNvPr id="191" name="任意多边形: 形状 190">
              <a:extLst>
                <a:ext uri="{FF2B5EF4-FFF2-40B4-BE49-F238E27FC236}">
                  <a16:creationId xmlns:a16="http://schemas.microsoft.com/office/drawing/2014/main" id="{5DB8AF78-9CF8-40C3-8CAE-CB962EF5BFFF}"/>
                </a:ext>
              </a:extLst>
            </p:cNvPr>
            <p:cNvSpPr/>
            <p:nvPr/>
          </p:nvSpPr>
          <p:spPr>
            <a:xfrm>
              <a:off x="5181149" y="4748074"/>
              <a:ext cx="335929" cy="119878"/>
            </a:xfrm>
            <a:custGeom>
              <a:avLst/>
              <a:gdLst>
                <a:gd name="connsiteX0" fmla="*/ 532412 w 532411"/>
                <a:gd name="connsiteY0" fmla="*/ 189995 h 189994"/>
                <a:gd name="connsiteX1" fmla="*/ 94398 w 532411"/>
                <a:gd name="connsiteY1" fmla="*/ 189995 h 189994"/>
                <a:gd name="connsiteX2" fmla="*/ 0 w 532411"/>
                <a:gd name="connsiteY2" fmla="*/ 94997 h 189994"/>
                <a:gd name="connsiteX3" fmla="*/ 94398 w 532411"/>
                <a:gd name="connsiteY3" fmla="*/ 0 h 189994"/>
                <a:gd name="connsiteX4" fmla="*/ 532412 w 532411"/>
                <a:gd name="connsiteY4" fmla="*/ 0 h 189994"/>
                <a:gd name="connsiteX5" fmla="*/ 532412 w 532411"/>
                <a:gd name="connsiteY5" fmla="*/ 189995 h 18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2411" h="189994">
                  <a:moveTo>
                    <a:pt x="532412" y="189995"/>
                  </a:moveTo>
                  <a:cubicBezTo>
                    <a:pt x="94398" y="189995"/>
                    <a:pt x="94398" y="189995"/>
                    <a:pt x="94398" y="189995"/>
                  </a:cubicBezTo>
                  <a:cubicBezTo>
                    <a:pt x="42769" y="189995"/>
                    <a:pt x="0" y="146959"/>
                    <a:pt x="0" y="94997"/>
                  </a:cubicBezTo>
                  <a:cubicBezTo>
                    <a:pt x="0" y="41237"/>
                    <a:pt x="42769" y="0"/>
                    <a:pt x="94398" y="0"/>
                  </a:cubicBezTo>
                  <a:cubicBezTo>
                    <a:pt x="532412" y="0"/>
                    <a:pt x="532412" y="0"/>
                    <a:pt x="532412" y="0"/>
                  </a:cubicBezTo>
                  <a:cubicBezTo>
                    <a:pt x="532412" y="189995"/>
                    <a:pt x="532412" y="189995"/>
                    <a:pt x="532412" y="189995"/>
                  </a:cubicBezTo>
                </a:path>
              </a:pathLst>
            </a:custGeom>
            <a:solidFill>
              <a:srgbClr val="22211B"/>
            </a:solidFill>
            <a:ln w="6656" cap="flat">
              <a:noFill/>
              <a:prstDash val="solid"/>
              <a:miter/>
            </a:ln>
          </p:spPr>
          <p:txBody>
            <a:bodyPr rtlCol="0" anchor="ctr"/>
            <a:lstStyle/>
            <a:p>
              <a:endParaRPr lang="zh-CN" altLang="en-US">
                <a:cs typeface="+mn-ea"/>
                <a:sym typeface="+mn-lt"/>
              </a:endParaRPr>
            </a:p>
          </p:txBody>
        </p:sp>
        <p:sp>
          <p:nvSpPr>
            <p:cNvPr id="192" name="任意多边形: 形状 191">
              <a:extLst>
                <a:ext uri="{FF2B5EF4-FFF2-40B4-BE49-F238E27FC236}">
                  <a16:creationId xmlns:a16="http://schemas.microsoft.com/office/drawing/2014/main" id="{40BCD8A5-FA8F-2704-62C2-A02478297649}"/>
                </a:ext>
              </a:extLst>
            </p:cNvPr>
            <p:cNvSpPr/>
            <p:nvPr/>
          </p:nvSpPr>
          <p:spPr>
            <a:xfrm>
              <a:off x="5103388" y="4710245"/>
              <a:ext cx="413732" cy="195538"/>
            </a:xfrm>
            <a:custGeom>
              <a:avLst/>
              <a:gdLst>
                <a:gd name="connsiteX0" fmla="*/ 655655 w 655721"/>
                <a:gd name="connsiteY0" fmla="*/ 0 h 309907"/>
                <a:gd name="connsiteX1" fmla="*/ 655655 w 655721"/>
                <a:gd name="connsiteY1" fmla="*/ 0 h 309907"/>
                <a:gd name="connsiteX2" fmla="*/ 493507 w 655721"/>
                <a:gd name="connsiteY2" fmla="*/ 60556 h 309907"/>
                <a:gd name="connsiteX3" fmla="*/ 655655 w 655721"/>
                <a:gd name="connsiteY3" fmla="*/ 60556 h 309907"/>
                <a:gd name="connsiteX4" fmla="*/ 655655 w 655721"/>
                <a:gd name="connsiteY4" fmla="*/ 249351 h 309907"/>
                <a:gd name="connsiteX5" fmla="*/ 217375 w 655721"/>
                <a:gd name="connsiteY5" fmla="*/ 249351 h 309907"/>
                <a:gd name="connsiteX6" fmla="*/ 131837 w 655721"/>
                <a:gd name="connsiteY6" fmla="*/ 194125 h 309907"/>
                <a:gd name="connsiteX7" fmla="*/ 0 w 655721"/>
                <a:gd name="connsiteY7" fmla="*/ 242223 h 309907"/>
                <a:gd name="connsiteX8" fmla="*/ 128307 w 655721"/>
                <a:gd name="connsiteY8" fmla="*/ 309907 h 309907"/>
                <a:gd name="connsiteX9" fmla="*/ 655722 w 655721"/>
                <a:gd name="connsiteY9" fmla="*/ 309907 h 309907"/>
                <a:gd name="connsiteX10" fmla="*/ 655655 w 655721"/>
                <a:gd name="connsiteY10" fmla="*/ 0 h 309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55721" h="309907">
                  <a:moveTo>
                    <a:pt x="655655" y="0"/>
                  </a:moveTo>
                  <a:lnTo>
                    <a:pt x="655655" y="0"/>
                  </a:lnTo>
                  <a:cubicBezTo>
                    <a:pt x="493507" y="60556"/>
                    <a:pt x="493507" y="60556"/>
                    <a:pt x="493507" y="60556"/>
                  </a:cubicBezTo>
                  <a:cubicBezTo>
                    <a:pt x="655655" y="60556"/>
                    <a:pt x="655655" y="60556"/>
                    <a:pt x="655655" y="60556"/>
                  </a:cubicBezTo>
                  <a:cubicBezTo>
                    <a:pt x="655655" y="249351"/>
                    <a:pt x="655655" y="249351"/>
                    <a:pt x="655655" y="249351"/>
                  </a:cubicBezTo>
                  <a:cubicBezTo>
                    <a:pt x="217375" y="249351"/>
                    <a:pt x="217375" y="249351"/>
                    <a:pt x="217375" y="249351"/>
                  </a:cubicBezTo>
                  <a:cubicBezTo>
                    <a:pt x="179936" y="249351"/>
                    <a:pt x="146093" y="226235"/>
                    <a:pt x="131837" y="194125"/>
                  </a:cubicBezTo>
                  <a:cubicBezTo>
                    <a:pt x="0" y="242223"/>
                    <a:pt x="0" y="242223"/>
                    <a:pt x="0" y="242223"/>
                  </a:cubicBezTo>
                  <a:cubicBezTo>
                    <a:pt x="28513" y="283193"/>
                    <a:pt x="74812" y="309907"/>
                    <a:pt x="128307" y="309907"/>
                  </a:cubicBezTo>
                  <a:cubicBezTo>
                    <a:pt x="655722" y="309907"/>
                    <a:pt x="655722" y="309907"/>
                    <a:pt x="655722" y="309907"/>
                  </a:cubicBezTo>
                  <a:cubicBezTo>
                    <a:pt x="655655" y="0"/>
                    <a:pt x="655655" y="0"/>
                    <a:pt x="655655" y="0"/>
                  </a:cubicBezTo>
                </a:path>
              </a:pathLst>
            </a:custGeom>
            <a:solidFill>
              <a:srgbClr val="2B2254"/>
            </a:solidFill>
            <a:ln w="6656" cap="flat">
              <a:noFill/>
              <a:prstDash val="solid"/>
              <a:miter/>
            </a:ln>
          </p:spPr>
          <p:txBody>
            <a:bodyPr rtlCol="0" anchor="ctr"/>
            <a:lstStyle/>
            <a:p>
              <a:endParaRPr lang="zh-CN" altLang="en-US">
                <a:cs typeface="+mn-ea"/>
                <a:sym typeface="+mn-lt"/>
              </a:endParaRPr>
            </a:p>
          </p:txBody>
        </p:sp>
        <p:sp>
          <p:nvSpPr>
            <p:cNvPr id="193" name="任意多边形: 形状 192">
              <a:extLst>
                <a:ext uri="{FF2B5EF4-FFF2-40B4-BE49-F238E27FC236}">
                  <a16:creationId xmlns:a16="http://schemas.microsoft.com/office/drawing/2014/main" id="{F1DD4EA9-6275-770F-A5A9-42EC228923FD}"/>
                </a:ext>
              </a:extLst>
            </p:cNvPr>
            <p:cNvSpPr/>
            <p:nvPr/>
          </p:nvSpPr>
          <p:spPr>
            <a:xfrm>
              <a:off x="5186529" y="4748074"/>
              <a:ext cx="330549" cy="119878"/>
            </a:xfrm>
            <a:custGeom>
              <a:avLst/>
              <a:gdLst>
                <a:gd name="connsiteX0" fmla="*/ 523885 w 523884"/>
                <a:gd name="connsiteY0" fmla="*/ 0 h 189994"/>
                <a:gd name="connsiteX1" fmla="*/ 361736 w 523884"/>
                <a:gd name="connsiteY1" fmla="*/ 0 h 189994"/>
                <a:gd name="connsiteX2" fmla="*/ 0 w 523884"/>
                <a:gd name="connsiteY2" fmla="*/ 134435 h 189994"/>
                <a:gd name="connsiteX3" fmla="*/ 85538 w 523884"/>
                <a:gd name="connsiteY3" fmla="*/ 189995 h 189994"/>
                <a:gd name="connsiteX4" fmla="*/ 523885 w 523884"/>
                <a:gd name="connsiteY4" fmla="*/ 189995 h 189994"/>
                <a:gd name="connsiteX5" fmla="*/ 523885 w 523884"/>
                <a:gd name="connsiteY5" fmla="*/ 0 h 18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23884" h="189994">
                  <a:moveTo>
                    <a:pt x="523885" y="0"/>
                  </a:moveTo>
                  <a:cubicBezTo>
                    <a:pt x="361736" y="0"/>
                    <a:pt x="361736" y="0"/>
                    <a:pt x="361736" y="0"/>
                  </a:cubicBezTo>
                  <a:cubicBezTo>
                    <a:pt x="0" y="134435"/>
                    <a:pt x="0" y="134435"/>
                    <a:pt x="0" y="134435"/>
                  </a:cubicBezTo>
                  <a:cubicBezTo>
                    <a:pt x="14256" y="166678"/>
                    <a:pt x="48098" y="189995"/>
                    <a:pt x="85538" y="189995"/>
                  </a:cubicBezTo>
                  <a:cubicBezTo>
                    <a:pt x="523885" y="189995"/>
                    <a:pt x="523885" y="189995"/>
                    <a:pt x="523885" y="189995"/>
                  </a:cubicBezTo>
                  <a:cubicBezTo>
                    <a:pt x="523885" y="0"/>
                    <a:pt x="523885" y="0"/>
                    <a:pt x="523885" y="0"/>
                  </a:cubicBezTo>
                </a:path>
              </a:pathLst>
            </a:custGeom>
            <a:solidFill>
              <a:srgbClr val="151411"/>
            </a:solidFill>
            <a:ln w="6656" cap="flat">
              <a:noFill/>
              <a:prstDash val="solid"/>
              <a:miter/>
            </a:ln>
          </p:spPr>
          <p:txBody>
            <a:bodyPr rtlCol="0" anchor="ctr"/>
            <a:lstStyle/>
            <a:p>
              <a:endParaRPr lang="zh-CN" altLang="en-US">
                <a:cs typeface="+mn-ea"/>
                <a:sym typeface="+mn-lt"/>
              </a:endParaRPr>
            </a:p>
          </p:txBody>
        </p:sp>
        <p:sp>
          <p:nvSpPr>
            <p:cNvPr id="194" name="任意多边形: 形状 193">
              <a:extLst>
                <a:ext uri="{FF2B5EF4-FFF2-40B4-BE49-F238E27FC236}">
                  <a16:creationId xmlns:a16="http://schemas.microsoft.com/office/drawing/2014/main" id="{7C008D9B-B078-7674-97F6-F5411C3C7CE6}"/>
                </a:ext>
              </a:extLst>
            </p:cNvPr>
            <p:cNvSpPr/>
            <p:nvPr/>
          </p:nvSpPr>
          <p:spPr>
            <a:xfrm>
              <a:off x="5264334" y="4769679"/>
              <a:ext cx="8659" cy="75618"/>
            </a:xfrm>
            <a:custGeom>
              <a:avLst/>
              <a:gdLst>
                <a:gd name="connsiteX0" fmla="*/ 0 w 13723"/>
                <a:gd name="connsiteY0" fmla="*/ 0 h 119845"/>
                <a:gd name="connsiteX1" fmla="*/ 13723 w 13723"/>
                <a:gd name="connsiteY1" fmla="*/ 0 h 119845"/>
                <a:gd name="connsiteX2" fmla="*/ 13723 w 13723"/>
                <a:gd name="connsiteY2" fmla="*/ 119846 h 119845"/>
                <a:gd name="connsiteX3" fmla="*/ 0 w 13723"/>
                <a:gd name="connsiteY3" fmla="*/ 119846 h 119845"/>
                <a:gd name="connsiteX4" fmla="*/ 0 w 13723"/>
                <a:gd name="connsiteY4" fmla="*/ 0 h 1198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723" h="119845">
                  <a:moveTo>
                    <a:pt x="0" y="0"/>
                  </a:moveTo>
                  <a:lnTo>
                    <a:pt x="13723" y="0"/>
                  </a:lnTo>
                  <a:lnTo>
                    <a:pt x="13723" y="119846"/>
                  </a:lnTo>
                  <a:lnTo>
                    <a:pt x="0" y="119846"/>
                  </a:lnTo>
                  <a:lnTo>
                    <a:pt x="0" y="0"/>
                  </a:lnTo>
                  <a:close/>
                </a:path>
              </a:pathLst>
            </a:custGeom>
            <a:solidFill>
              <a:srgbClr val="D2BDBD"/>
            </a:solidFill>
            <a:ln w="6656" cap="flat">
              <a:noFill/>
              <a:prstDash val="solid"/>
              <a:miter/>
            </a:ln>
          </p:spPr>
          <p:txBody>
            <a:bodyPr rtlCol="0" anchor="ctr"/>
            <a:lstStyle/>
            <a:p>
              <a:endParaRPr lang="zh-CN" altLang="en-US">
                <a:cs typeface="+mn-ea"/>
                <a:sym typeface="+mn-lt"/>
              </a:endParaRPr>
            </a:p>
          </p:txBody>
        </p:sp>
        <p:sp>
          <p:nvSpPr>
            <p:cNvPr id="195" name="任意多边形: 形状 194">
              <a:extLst>
                <a:ext uri="{FF2B5EF4-FFF2-40B4-BE49-F238E27FC236}">
                  <a16:creationId xmlns:a16="http://schemas.microsoft.com/office/drawing/2014/main" id="{F93F4BB9-4EA7-FBF1-6925-AF123EB4B6B4}"/>
                </a:ext>
              </a:extLst>
            </p:cNvPr>
            <p:cNvSpPr/>
            <p:nvPr/>
          </p:nvSpPr>
          <p:spPr>
            <a:xfrm>
              <a:off x="5320489" y="4769679"/>
              <a:ext cx="8659" cy="75618"/>
            </a:xfrm>
            <a:custGeom>
              <a:avLst/>
              <a:gdLst>
                <a:gd name="connsiteX0" fmla="*/ 0 w 13723"/>
                <a:gd name="connsiteY0" fmla="*/ 0 h 119845"/>
                <a:gd name="connsiteX1" fmla="*/ 13724 w 13723"/>
                <a:gd name="connsiteY1" fmla="*/ 0 h 119845"/>
                <a:gd name="connsiteX2" fmla="*/ 13724 w 13723"/>
                <a:gd name="connsiteY2" fmla="*/ 119846 h 119845"/>
                <a:gd name="connsiteX3" fmla="*/ 0 w 13723"/>
                <a:gd name="connsiteY3" fmla="*/ 119846 h 119845"/>
                <a:gd name="connsiteX4" fmla="*/ 0 w 13723"/>
                <a:gd name="connsiteY4" fmla="*/ 0 h 1198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723" h="119845">
                  <a:moveTo>
                    <a:pt x="0" y="0"/>
                  </a:moveTo>
                  <a:lnTo>
                    <a:pt x="13724" y="0"/>
                  </a:lnTo>
                  <a:lnTo>
                    <a:pt x="13724" y="119846"/>
                  </a:lnTo>
                  <a:lnTo>
                    <a:pt x="0" y="119846"/>
                  </a:lnTo>
                  <a:lnTo>
                    <a:pt x="0" y="0"/>
                  </a:lnTo>
                  <a:close/>
                </a:path>
              </a:pathLst>
            </a:custGeom>
            <a:solidFill>
              <a:srgbClr val="D2BDBD"/>
            </a:solidFill>
            <a:ln w="6656" cap="flat">
              <a:noFill/>
              <a:prstDash val="solid"/>
              <a:miter/>
            </a:ln>
          </p:spPr>
          <p:txBody>
            <a:bodyPr rtlCol="0" anchor="ctr"/>
            <a:lstStyle/>
            <a:p>
              <a:endParaRPr lang="zh-CN" altLang="en-US">
                <a:cs typeface="+mn-ea"/>
                <a:sym typeface="+mn-lt"/>
              </a:endParaRPr>
            </a:p>
          </p:txBody>
        </p:sp>
        <p:sp>
          <p:nvSpPr>
            <p:cNvPr id="196" name="任意多边形: 形状 195">
              <a:extLst>
                <a:ext uri="{FF2B5EF4-FFF2-40B4-BE49-F238E27FC236}">
                  <a16:creationId xmlns:a16="http://schemas.microsoft.com/office/drawing/2014/main" id="{79CAFAED-916E-6177-215C-0071D5CF6489}"/>
                </a:ext>
              </a:extLst>
            </p:cNvPr>
            <p:cNvSpPr/>
            <p:nvPr/>
          </p:nvSpPr>
          <p:spPr>
            <a:xfrm>
              <a:off x="5376688" y="4769679"/>
              <a:ext cx="9709" cy="75618"/>
            </a:xfrm>
            <a:custGeom>
              <a:avLst/>
              <a:gdLst>
                <a:gd name="connsiteX0" fmla="*/ 0 w 15388"/>
                <a:gd name="connsiteY0" fmla="*/ 0 h 119845"/>
                <a:gd name="connsiteX1" fmla="*/ 15389 w 15388"/>
                <a:gd name="connsiteY1" fmla="*/ 0 h 119845"/>
                <a:gd name="connsiteX2" fmla="*/ 15389 w 15388"/>
                <a:gd name="connsiteY2" fmla="*/ 119846 h 119845"/>
                <a:gd name="connsiteX3" fmla="*/ 0 w 15388"/>
                <a:gd name="connsiteY3" fmla="*/ 119846 h 119845"/>
                <a:gd name="connsiteX4" fmla="*/ 0 w 15388"/>
                <a:gd name="connsiteY4" fmla="*/ 0 h 1198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388" h="119845">
                  <a:moveTo>
                    <a:pt x="0" y="0"/>
                  </a:moveTo>
                  <a:lnTo>
                    <a:pt x="15389" y="0"/>
                  </a:lnTo>
                  <a:lnTo>
                    <a:pt x="15389" y="119846"/>
                  </a:lnTo>
                  <a:lnTo>
                    <a:pt x="0" y="119846"/>
                  </a:lnTo>
                  <a:lnTo>
                    <a:pt x="0" y="0"/>
                  </a:lnTo>
                  <a:close/>
                </a:path>
              </a:pathLst>
            </a:custGeom>
            <a:solidFill>
              <a:srgbClr val="D2BDBD"/>
            </a:solidFill>
            <a:ln w="6656" cap="flat">
              <a:noFill/>
              <a:prstDash val="solid"/>
              <a:miter/>
            </a:ln>
          </p:spPr>
          <p:txBody>
            <a:bodyPr rtlCol="0" anchor="ctr"/>
            <a:lstStyle/>
            <a:p>
              <a:endParaRPr lang="zh-CN" altLang="en-US">
                <a:cs typeface="+mn-ea"/>
                <a:sym typeface="+mn-lt"/>
              </a:endParaRPr>
            </a:p>
          </p:txBody>
        </p:sp>
        <p:sp>
          <p:nvSpPr>
            <p:cNvPr id="197" name="任意多边形: 形状 196">
              <a:extLst>
                <a:ext uri="{FF2B5EF4-FFF2-40B4-BE49-F238E27FC236}">
                  <a16:creationId xmlns:a16="http://schemas.microsoft.com/office/drawing/2014/main" id="{B1149522-8FD6-B70D-A356-A0CF2A2D1FBD}"/>
                </a:ext>
              </a:extLst>
            </p:cNvPr>
            <p:cNvSpPr/>
            <p:nvPr/>
          </p:nvSpPr>
          <p:spPr>
            <a:xfrm>
              <a:off x="7009887" y="4688639"/>
              <a:ext cx="456900" cy="196589"/>
            </a:xfrm>
            <a:custGeom>
              <a:avLst/>
              <a:gdLst>
                <a:gd name="connsiteX0" fmla="*/ 0 w 724138"/>
                <a:gd name="connsiteY0" fmla="*/ 0 h 311572"/>
                <a:gd name="connsiteX1" fmla="*/ 567586 w 724138"/>
                <a:gd name="connsiteY1" fmla="*/ 0 h 311572"/>
                <a:gd name="connsiteX2" fmla="*/ 724139 w 724138"/>
                <a:gd name="connsiteY2" fmla="*/ 156685 h 311572"/>
                <a:gd name="connsiteX3" fmla="*/ 567586 w 724138"/>
                <a:gd name="connsiteY3" fmla="*/ 311573 h 311572"/>
                <a:gd name="connsiteX4" fmla="*/ 0 w 724138"/>
                <a:gd name="connsiteY4" fmla="*/ 311573 h 311572"/>
                <a:gd name="connsiteX5" fmla="*/ 0 w 724138"/>
                <a:gd name="connsiteY5" fmla="*/ 0 h 3115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24138" h="311572">
                  <a:moveTo>
                    <a:pt x="0" y="0"/>
                  </a:moveTo>
                  <a:cubicBezTo>
                    <a:pt x="567586" y="0"/>
                    <a:pt x="567586" y="0"/>
                    <a:pt x="567586" y="0"/>
                  </a:cubicBezTo>
                  <a:cubicBezTo>
                    <a:pt x="652991" y="0"/>
                    <a:pt x="724139" y="69416"/>
                    <a:pt x="724139" y="156685"/>
                  </a:cubicBezTo>
                  <a:cubicBezTo>
                    <a:pt x="724139" y="242157"/>
                    <a:pt x="652991" y="311573"/>
                    <a:pt x="567586" y="311573"/>
                  </a:cubicBezTo>
                  <a:cubicBezTo>
                    <a:pt x="0" y="311573"/>
                    <a:pt x="0" y="311573"/>
                    <a:pt x="0" y="311573"/>
                  </a:cubicBezTo>
                  <a:cubicBezTo>
                    <a:pt x="0" y="0"/>
                    <a:pt x="0" y="0"/>
                    <a:pt x="0" y="0"/>
                  </a:cubicBezTo>
                </a:path>
              </a:pathLst>
            </a:custGeom>
            <a:solidFill>
              <a:srgbClr val="FFFFFF"/>
            </a:solidFill>
            <a:ln w="6656" cap="flat">
              <a:noFill/>
              <a:prstDash val="solid"/>
              <a:miter/>
            </a:ln>
          </p:spPr>
          <p:txBody>
            <a:bodyPr rtlCol="0" anchor="ctr"/>
            <a:lstStyle/>
            <a:p>
              <a:endParaRPr lang="zh-CN" altLang="en-US">
                <a:cs typeface="+mn-ea"/>
                <a:sym typeface="+mn-lt"/>
              </a:endParaRPr>
            </a:p>
          </p:txBody>
        </p:sp>
        <p:sp>
          <p:nvSpPr>
            <p:cNvPr id="198" name="任意多边形: 形状 197">
              <a:extLst>
                <a:ext uri="{FF2B5EF4-FFF2-40B4-BE49-F238E27FC236}">
                  <a16:creationId xmlns:a16="http://schemas.microsoft.com/office/drawing/2014/main" id="{D7244F4D-0B53-6A86-819D-D9BDE9DF4B60}"/>
                </a:ext>
              </a:extLst>
            </p:cNvPr>
            <p:cNvSpPr/>
            <p:nvPr/>
          </p:nvSpPr>
          <p:spPr>
            <a:xfrm>
              <a:off x="7009887" y="4688639"/>
              <a:ext cx="431008" cy="196589"/>
            </a:xfrm>
            <a:custGeom>
              <a:avLst/>
              <a:gdLst>
                <a:gd name="connsiteX0" fmla="*/ 0 w 683101"/>
                <a:gd name="connsiteY0" fmla="*/ 0 h 311572"/>
                <a:gd name="connsiteX1" fmla="*/ 526549 w 683101"/>
                <a:gd name="connsiteY1" fmla="*/ 0 h 311572"/>
                <a:gd name="connsiteX2" fmla="*/ 683102 w 683101"/>
                <a:gd name="connsiteY2" fmla="*/ 156685 h 311572"/>
                <a:gd name="connsiteX3" fmla="*/ 526549 w 683101"/>
                <a:gd name="connsiteY3" fmla="*/ 311573 h 311572"/>
                <a:gd name="connsiteX4" fmla="*/ 0 w 683101"/>
                <a:gd name="connsiteY4" fmla="*/ 311573 h 311572"/>
                <a:gd name="connsiteX5" fmla="*/ 0 w 683101"/>
                <a:gd name="connsiteY5" fmla="*/ 0 h 3115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83101" h="311572">
                  <a:moveTo>
                    <a:pt x="0" y="0"/>
                  </a:moveTo>
                  <a:cubicBezTo>
                    <a:pt x="526549" y="0"/>
                    <a:pt x="526549" y="0"/>
                    <a:pt x="526549" y="0"/>
                  </a:cubicBezTo>
                  <a:cubicBezTo>
                    <a:pt x="613686" y="0"/>
                    <a:pt x="683102" y="69416"/>
                    <a:pt x="683102" y="156685"/>
                  </a:cubicBezTo>
                  <a:cubicBezTo>
                    <a:pt x="683102" y="242157"/>
                    <a:pt x="613753" y="311573"/>
                    <a:pt x="526549" y="311573"/>
                  </a:cubicBezTo>
                  <a:cubicBezTo>
                    <a:pt x="0" y="311573"/>
                    <a:pt x="0" y="311573"/>
                    <a:pt x="0" y="311573"/>
                  </a:cubicBezTo>
                  <a:cubicBezTo>
                    <a:pt x="0" y="0"/>
                    <a:pt x="0" y="0"/>
                    <a:pt x="0" y="0"/>
                  </a:cubicBezTo>
                </a:path>
              </a:pathLst>
            </a:custGeom>
            <a:solidFill>
              <a:srgbClr val="443789"/>
            </a:solidFill>
            <a:ln w="6656" cap="flat">
              <a:noFill/>
              <a:prstDash val="solid"/>
              <a:miter/>
            </a:ln>
          </p:spPr>
          <p:txBody>
            <a:bodyPr rtlCol="0" anchor="ctr"/>
            <a:lstStyle/>
            <a:p>
              <a:endParaRPr lang="zh-CN" altLang="en-US">
                <a:cs typeface="+mn-ea"/>
                <a:sym typeface="+mn-lt"/>
              </a:endParaRPr>
            </a:p>
          </p:txBody>
        </p:sp>
        <p:sp>
          <p:nvSpPr>
            <p:cNvPr id="199" name="任意多边形: 形状 198">
              <a:extLst>
                <a:ext uri="{FF2B5EF4-FFF2-40B4-BE49-F238E27FC236}">
                  <a16:creationId xmlns:a16="http://schemas.microsoft.com/office/drawing/2014/main" id="{114641EC-E7AC-AB46-3248-8E8B6F1AA7B7}"/>
                </a:ext>
              </a:extLst>
            </p:cNvPr>
            <p:cNvSpPr/>
            <p:nvPr/>
          </p:nvSpPr>
          <p:spPr>
            <a:xfrm>
              <a:off x="7008836" y="4844204"/>
              <a:ext cx="434202" cy="42117"/>
            </a:xfrm>
            <a:custGeom>
              <a:avLst/>
              <a:gdLst>
                <a:gd name="connsiteX0" fmla="*/ 688165 w 688164"/>
                <a:gd name="connsiteY0" fmla="*/ 10525 h 66751"/>
                <a:gd name="connsiteX1" fmla="*/ 649060 w 688164"/>
                <a:gd name="connsiteY1" fmla="*/ 43901 h 66751"/>
                <a:gd name="connsiteX2" fmla="*/ 649060 w 688164"/>
                <a:gd name="connsiteY2" fmla="*/ 43901 h 66751"/>
                <a:gd name="connsiteX3" fmla="*/ 688165 w 688164"/>
                <a:gd name="connsiteY3" fmla="*/ 10525 h 66751"/>
                <a:gd name="connsiteX4" fmla="*/ 688165 w 688164"/>
                <a:gd name="connsiteY4" fmla="*/ 10525 h 66751"/>
                <a:gd name="connsiteX5" fmla="*/ 1732 w 688164"/>
                <a:gd name="connsiteY5" fmla="*/ 0 h 66751"/>
                <a:gd name="connsiteX6" fmla="*/ 0 w 688164"/>
                <a:gd name="connsiteY6" fmla="*/ 0 h 66751"/>
                <a:gd name="connsiteX7" fmla="*/ 0 w 688164"/>
                <a:gd name="connsiteY7" fmla="*/ 66751 h 66751"/>
                <a:gd name="connsiteX8" fmla="*/ 380589 w 688164"/>
                <a:gd name="connsiteY8" fmla="*/ 66751 h 66751"/>
                <a:gd name="connsiteX9" fmla="*/ 382388 w 688164"/>
                <a:gd name="connsiteY9" fmla="*/ 65019 h 66751"/>
                <a:gd name="connsiteX10" fmla="*/ 1799 w 688164"/>
                <a:gd name="connsiteY10" fmla="*/ 65019 h 66751"/>
                <a:gd name="connsiteX11" fmla="*/ 1732 w 688164"/>
                <a:gd name="connsiteY11" fmla="*/ 0 h 66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88164" h="66751">
                  <a:moveTo>
                    <a:pt x="688165" y="10525"/>
                  </a:moveTo>
                  <a:cubicBezTo>
                    <a:pt x="677506" y="24582"/>
                    <a:pt x="663250" y="35107"/>
                    <a:pt x="649060" y="43901"/>
                  </a:cubicBezTo>
                  <a:lnTo>
                    <a:pt x="649060" y="43901"/>
                  </a:lnTo>
                  <a:cubicBezTo>
                    <a:pt x="665049" y="35107"/>
                    <a:pt x="677506" y="24582"/>
                    <a:pt x="688165" y="10525"/>
                  </a:cubicBezTo>
                  <a:lnTo>
                    <a:pt x="688165" y="10525"/>
                  </a:lnTo>
                  <a:moveTo>
                    <a:pt x="1732" y="0"/>
                  </a:moveTo>
                  <a:lnTo>
                    <a:pt x="0" y="0"/>
                  </a:lnTo>
                  <a:cubicBezTo>
                    <a:pt x="0" y="66751"/>
                    <a:pt x="0" y="66751"/>
                    <a:pt x="0" y="66751"/>
                  </a:cubicBezTo>
                  <a:cubicBezTo>
                    <a:pt x="380589" y="66751"/>
                    <a:pt x="380589" y="66751"/>
                    <a:pt x="380589" y="66751"/>
                  </a:cubicBezTo>
                  <a:cubicBezTo>
                    <a:pt x="380589" y="66751"/>
                    <a:pt x="380589" y="66751"/>
                    <a:pt x="382388" y="65019"/>
                  </a:cubicBezTo>
                  <a:cubicBezTo>
                    <a:pt x="1799" y="65019"/>
                    <a:pt x="1799" y="65019"/>
                    <a:pt x="1799" y="65019"/>
                  </a:cubicBezTo>
                  <a:cubicBezTo>
                    <a:pt x="1732" y="0"/>
                    <a:pt x="1732" y="0"/>
                    <a:pt x="1732" y="0"/>
                  </a:cubicBezTo>
                </a:path>
              </a:pathLst>
            </a:custGeom>
            <a:solidFill>
              <a:srgbClr val="923A2B"/>
            </a:solidFill>
            <a:ln w="6656" cap="flat">
              <a:noFill/>
              <a:prstDash val="solid"/>
              <a:miter/>
            </a:ln>
          </p:spPr>
          <p:txBody>
            <a:bodyPr rtlCol="0" anchor="ctr"/>
            <a:lstStyle/>
            <a:p>
              <a:endParaRPr lang="zh-CN" altLang="en-US">
                <a:cs typeface="+mn-ea"/>
                <a:sym typeface="+mn-lt"/>
              </a:endParaRPr>
            </a:p>
          </p:txBody>
        </p:sp>
        <p:pic>
          <p:nvPicPr>
            <p:cNvPr id="200" name="图片 199">
              <a:extLst>
                <a:ext uri="{FF2B5EF4-FFF2-40B4-BE49-F238E27FC236}">
                  <a16:creationId xmlns:a16="http://schemas.microsoft.com/office/drawing/2014/main" id="{F07E444F-EEB3-3129-AB98-B40CE7B3302E}"/>
                </a:ext>
              </a:extLst>
            </p:cNvPr>
            <p:cNvPicPr>
              <a:picLocks noChangeAspect="1"/>
            </p:cNvPicPr>
            <p:nvPr/>
          </p:nvPicPr>
          <p:blipFill>
            <a:blip r:embed="rId2"/>
            <a:stretch>
              <a:fillRect/>
            </a:stretch>
          </p:blipFill>
          <p:spPr>
            <a:xfrm>
              <a:off x="7004507" y="4826920"/>
              <a:ext cx="6481" cy="21605"/>
            </a:xfrm>
            <a:custGeom>
              <a:avLst/>
              <a:gdLst>
                <a:gd name="connsiteX0" fmla="*/ 754 w 10272"/>
                <a:gd name="connsiteY0" fmla="*/ 552 h 34241"/>
                <a:gd name="connsiteX1" fmla="*/ 11027 w 10272"/>
                <a:gd name="connsiteY1" fmla="*/ 552 h 34241"/>
                <a:gd name="connsiteX2" fmla="*/ 11027 w 10272"/>
                <a:gd name="connsiteY2" fmla="*/ 34794 h 34241"/>
                <a:gd name="connsiteX3" fmla="*/ 754 w 10272"/>
                <a:gd name="connsiteY3" fmla="*/ 34794 h 34241"/>
              </a:gdLst>
              <a:ahLst/>
              <a:cxnLst>
                <a:cxn ang="0">
                  <a:pos x="connsiteX0" y="connsiteY0"/>
                </a:cxn>
                <a:cxn ang="0">
                  <a:pos x="connsiteX1" y="connsiteY1"/>
                </a:cxn>
                <a:cxn ang="0">
                  <a:pos x="connsiteX2" y="connsiteY2"/>
                </a:cxn>
                <a:cxn ang="0">
                  <a:pos x="connsiteX3" y="connsiteY3"/>
                </a:cxn>
              </a:cxnLst>
              <a:rect l="l" t="t" r="r" b="b"/>
              <a:pathLst>
                <a:path w="10272" h="34241">
                  <a:moveTo>
                    <a:pt x="754" y="552"/>
                  </a:moveTo>
                  <a:lnTo>
                    <a:pt x="11027" y="552"/>
                  </a:lnTo>
                  <a:lnTo>
                    <a:pt x="11027" y="34794"/>
                  </a:lnTo>
                  <a:lnTo>
                    <a:pt x="754" y="34794"/>
                  </a:lnTo>
                  <a:close/>
                </a:path>
              </a:pathLst>
            </a:custGeom>
          </p:spPr>
        </p:pic>
        <p:sp>
          <p:nvSpPr>
            <p:cNvPr id="201" name="任意多边形: 形状 200">
              <a:extLst>
                <a:ext uri="{FF2B5EF4-FFF2-40B4-BE49-F238E27FC236}">
                  <a16:creationId xmlns:a16="http://schemas.microsoft.com/office/drawing/2014/main" id="{3B8A876E-7B8F-AB79-916E-E3EAD9CB913A}"/>
                </a:ext>
              </a:extLst>
            </p:cNvPr>
            <p:cNvSpPr/>
            <p:nvPr/>
          </p:nvSpPr>
          <p:spPr>
            <a:xfrm>
              <a:off x="6973908" y="4736179"/>
              <a:ext cx="413690" cy="149092"/>
            </a:xfrm>
            <a:custGeom>
              <a:avLst/>
              <a:gdLst>
                <a:gd name="connsiteX0" fmla="*/ 197256 w 655655"/>
                <a:gd name="connsiteY0" fmla="*/ 0 h 236294"/>
                <a:gd name="connsiteX1" fmla="*/ 0 w 655655"/>
                <a:gd name="connsiteY1" fmla="*/ 149224 h 236294"/>
                <a:gd name="connsiteX2" fmla="*/ 0 w 655655"/>
                <a:gd name="connsiteY2" fmla="*/ 236294 h 236294"/>
                <a:gd name="connsiteX3" fmla="*/ 525950 w 655655"/>
                <a:gd name="connsiteY3" fmla="*/ 236294 h 236294"/>
                <a:gd name="connsiteX4" fmla="*/ 655655 w 655655"/>
                <a:gd name="connsiteY4" fmla="*/ 168810 h 236294"/>
                <a:gd name="connsiteX5" fmla="*/ 197256 w 655655"/>
                <a:gd name="connsiteY5" fmla="*/ 0 h 2362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55655" h="236294">
                  <a:moveTo>
                    <a:pt x="197256" y="0"/>
                  </a:moveTo>
                  <a:cubicBezTo>
                    <a:pt x="138632" y="60423"/>
                    <a:pt x="67551" y="110119"/>
                    <a:pt x="0" y="149224"/>
                  </a:cubicBezTo>
                  <a:cubicBezTo>
                    <a:pt x="0" y="236294"/>
                    <a:pt x="0" y="236294"/>
                    <a:pt x="0" y="236294"/>
                  </a:cubicBezTo>
                  <a:cubicBezTo>
                    <a:pt x="525950" y="236294"/>
                    <a:pt x="525950" y="236294"/>
                    <a:pt x="525950" y="236294"/>
                  </a:cubicBezTo>
                  <a:cubicBezTo>
                    <a:pt x="579244" y="236294"/>
                    <a:pt x="627210" y="209647"/>
                    <a:pt x="655655" y="168810"/>
                  </a:cubicBezTo>
                  <a:cubicBezTo>
                    <a:pt x="197256" y="0"/>
                    <a:pt x="197256" y="0"/>
                    <a:pt x="197256" y="0"/>
                  </a:cubicBezTo>
                </a:path>
              </a:pathLst>
            </a:custGeom>
            <a:solidFill>
              <a:srgbClr val="2B2254"/>
            </a:solidFill>
            <a:ln w="6656" cap="flat">
              <a:noFill/>
              <a:prstDash val="solid"/>
              <a:miter/>
            </a:ln>
          </p:spPr>
          <p:txBody>
            <a:bodyPr rtlCol="0" anchor="ctr"/>
            <a:lstStyle/>
            <a:p>
              <a:endParaRPr lang="zh-CN" altLang="en-US">
                <a:cs typeface="+mn-ea"/>
                <a:sym typeface="+mn-lt"/>
              </a:endParaRPr>
            </a:p>
          </p:txBody>
        </p:sp>
        <p:sp>
          <p:nvSpPr>
            <p:cNvPr id="202" name="任意多边形: 形状 201">
              <a:extLst>
                <a:ext uri="{FF2B5EF4-FFF2-40B4-BE49-F238E27FC236}">
                  <a16:creationId xmlns:a16="http://schemas.microsoft.com/office/drawing/2014/main" id="{2BF18729-4949-A0D8-1EBB-CE25AAB90286}"/>
                </a:ext>
              </a:extLst>
            </p:cNvPr>
            <p:cNvSpPr/>
            <p:nvPr/>
          </p:nvSpPr>
          <p:spPr>
            <a:xfrm>
              <a:off x="6976050" y="4727562"/>
              <a:ext cx="335929" cy="119878"/>
            </a:xfrm>
            <a:custGeom>
              <a:avLst/>
              <a:gdLst>
                <a:gd name="connsiteX0" fmla="*/ 0 w 532411"/>
                <a:gd name="connsiteY0" fmla="*/ 0 h 189994"/>
                <a:gd name="connsiteX1" fmla="*/ 438347 w 532411"/>
                <a:gd name="connsiteY1" fmla="*/ 0 h 189994"/>
                <a:gd name="connsiteX2" fmla="*/ 532412 w 532411"/>
                <a:gd name="connsiteY2" fmla="*/ 94997 h 189994"/>
                <a:gd name="connsiteX3" fmla="*/ 438347 w 532411"/>
                <a:gd name="connsiteY3" fmla="*/ 189995 h 189994"/>
                <a:gd name="connsiteX4" fmla="*/ 0 w 532411"/>
                <a:gd name="connsiteY4" fmla="*/ 189995 h 189994"/>
                <a:gd name="connsiteX5" fmla="*/ 0 w 532411"/>
                <a:gd name="connsiteY5" fmla="*/ 0 h 189994"/>
                <a:gd name="connsiteX6" fmla="*/ 0 w 532411"/>
                <a:gd name="connsiteY6" fmla="*/ 0 h 189994"/>
                <a:gd name="connsiteX7" fmla="*/ 0 w 532411"/>
                <a:gd name="connsiteY7" fmla="*/ 0 h 18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32411" h="189994">
                  <a:moveTo>
                    <a:pt x="0" y="0"/>
                  </a:moveTo>
                  <a:cubicBezTo>
                    <a:pt x="438347" y="0"/>
                    <a:pt x="438347" y="0"/>
                    <a:pt x="438347" y="0"/>
                  </a:cubicBezTo>
                  <a:cubicBezTo>
                    <a:pt x="489843" y="0"/>
                    <a:pt x="532412" y="41237"/>
                    <a:pt x="532412" y="94997"/>
                  </a:cubicBezTo>
                  <a:cubicBezTo>
                    <a:pt x="532412" y="146959"/>
                    <a:pt x="489843" y="189995"/>
                    <a:pt x="438347" y="189995"/>
                  </a:cubicBezTo>
                  <a:cubicBezTo>
                    <a:pt x="0" y="189995"/>
                    <a:pt x="0" y="189995"/>
                    <a:pt x="0" y="189995"/>
                  </a:cubicBezTo>
                  <a:lnTo>
                    <a:pt x="0" y="0"/>
                  </a:lnTo>
                  <a:lnTo>
                    <a:pt x="0" y="0"/>
                  </a:lnTo>
                  <a:lnTo>
                    <a:pt x="0" y="0"/>
                  </a:lnTo>
                  <a:close/>
                </a:path>
              </a:pathLst>
            </a:custGeom>
            <a:solidFill>
              <a:srgbClr val="22211B"/>
            </a:solidFill>
            <a:ln w="6656" cap="flat">
              <a:noFill/>
              <a:prstDash val="solid"/>
              <a:miter/>
            </a:ln>
          </p:spPr>
          <p:txBody>
            <a:bodyPr rtlCol="0" anchor="ctr"/>
            <a:lstStyle/>
            <a:p>
              <a:endParaRPr lang="zh-CN" altLang="en-US">
                <a:cs typeface="+mn-ea"/>
                <a:sym typeface="+mn-lt"/>
              </a:endParaRPr>
            </a:p>
          </p:txBody>
        </p:sp>
        <p:sp>
          <p:nvSpPr>
            <p:cNvPr id="203" name="任意多边形: 形状 202">
              <a:extLst>
                <a:ext uri="{FF2B5EF4-FFF2-40B4-BE49-F238E27FC236}">
                  <a16:creationId xmlns:a16="http://schemas.microsoft.com/office/drawing/2014/main" id="{D8A0CDF5-5C0F-2B97-CF3D-17060DF97A81}"/>
                </a:ext>
              </a:extLst>
            </p:cNvPr>
            <p:cNvSpPr/>
            <p:nvPr/>
          </p:nvSpPr>
          <p:spPr>
            <a:xfrm>
              <a:off x="6870211" y="4699441"/>
              <a:ext cx="116642" cy="184736"/>
            </a:xfrm>
            <a:custGeom>
              <a:avLst/>
              <a:gdLst>
                <a:gd name="connsiteX0" fmla="*/ 0 w 184865"/>
                <a:gd name="connsiteY0" fmla="*/ 0 h 292786"/>
                <a:gd name="connsiteX1" fmla="*/ 184865 w 184865"/>
                <a:gd name="connsiteY1" fmla="*/ 0 h 292786"/>
                <a:gd name="connsiteX2" fmla="*/ 184865 w 184865"/>
                <a:gd name="connsiteY2" fmla="*/ 292786 h 292786"/>
                <a:gd name="connsiteX3" fmla="*/ 0 w 184865"/>
                <a:gd name="connsiteY3" fmla="*/ 292786 h 292786"/>
                <a:gd name="connsiteX4" fmla="*/ 0 w 184865"/>
                <a:gd name="connsiteY4" fmla="*/ 0 h 2927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865" h="292786">
                  <a:moveTo>
                    <a:pt x="0" y="0"/>
                  </a:moveTo>
                  <a:lnTo>
                    <a:pt x="184865" y="0"/>
                  </a:lnTo>
                  <a:lnTo>
                    <a:pt x="184865" y="292786"/>
                  </a:lnTo>
                  <a:lnTo>
                    <a:pt x="0" y="292786"/>
                  </a:lnTo>
                  <a:lnTo>
                    <a:pt x="0" y="0"/>
                  </a:lnTo>
                  <a:close/>
                </a:path>
              </a:pathLst>
            </a:custGeom>
            <a:solidFill>
              <a:srgbClr val="F9B3B3"/>
            </a:solidFill>
            <a:ln w="6656" cap="flat">
              <a:noFill/>
              <a:prstDash val="solid"/>
              <a:miter/>
            </a:ln>
          </p:spPr>
          <p:txBody>
            <a:bodyPr rtlCol="0" anchor="ctr"/>
            <a:lstStyle/>
            <a:p>
              <a:endParaRPr lang="zh-CN" altLang="en-US">
                <a:cs typeface="+mn-ea"/>
                <a:sym typeface="+mn-lt"/>
              </a:endParaRPr>
            </a:p>
          </p:txBody>
        </p:sp>
        <p:sp>
          <p:nvSpPr>
            <p:cNvPr id="204" name="任意多边形: 形状 203">
              <a:extLst>
                <a:ext uri="{FF2B5EF4-FFF2-40B4-BE49-F238E27FC236}">
                  <a16:creationId xmlns:a16="http://schemas.microsoft.com/office/drawing/2014/main" id="{1C5977EF-5429-B2D7-3841-3B06AB972E8B}"/>
                </a:ext>
              </a:extLst>
            </p:cNvPr>
            <p:cNvSpPr/>
            <p:nvPr/>
          </p:nvSpPr>
          <p:spPr>
            <a:xfrm>
              <a:off x="5802290" y="3626376"/>
              <a:ext cx="839622" cy="1010267"/>
            </a:xfrm>
            <a:custGeom>
              <a:avLst/>
              <a:gdLst>
                <a:gd name="connsiteX0" fmla="*/ 665356 w 1330711"/>
                <a:gd name="connsiteY0" fmla="*/ 1601166 h 1601165"/>
                <a:gd name="connsiteX1" fmla="*/ 665356 w 1330711"/>
                <a:gd name="connsiteY1" fmla="*/ 1601166 h 1601165"/>
                <a:gd name="connsiteX2" fmla="*/ 26622 w 1330711"/>
                <a:gd name="connsiteY2" fmla="*/ 810542 h 1601165"/>
                <a:gd name="connsiteX3" fmla="*/ 172915 w 1330711"/>
                <a:gd name="connsiteY3" fmla="*/ 343816 h 1601165"/>
                <a:gd name="connsiteX4" fmla="*/ 665356 w 1330711"/>
                <a:gd name="connsiteY4" fmla="*/ 0 h 1601165"/>
                <a:gd name="connsiteX5" fmla="*/ 1157797 w 1330711"/>
                <a:gd name="connsiteY5" fmla="*/ 343816 h 1601165"/>
                <a:gd name="connsiteX6" fmla="*/ 1304090 w 1330711"/>
                <a:gd name="connsiteY6" fmla="*/ 810542 h 1601165"/>
                <a:gd name="connsiteX7" fmla="*/ 665356 w 1330711"/>
                <a:gd name="connsiteY7" fmla="*/ 1601166 h 1601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30711" h="1601165">
                  <a:moveTo>
                    <a:pt x="665356" y="1601166"/>
                  </a:moveTo>
                  <a:lnTo>
                    <a:pt x="665356" y="1601166"/>
                  </a:lnTo>
                  <a:cubicBezTo>
                    <a:pt x="222878" y="1601166"/>
                    <a:pt x="-96489" y="1205854"/>
                    <a:pt x="26622" y="810542"/>
                  </a:cubicBezTo>
                  <a:cubicBezTo>
                    <a:pt x="172915" y="343816"/>
                    <a:pt x="172915" y="343816"/>
                    <a:pt x="172915" y="343816"/>
                  </a:cubicBezTo>
                  <a:cubicBezTo>
                    <a:pt x="237135" y="141164"/>
                    <a:pt x="436989" y="0"/>
                    <a:pt x="665356" y="0"/>
                  </a:cubicBezTo>
                  <a:cubicBezTo>
                    <a:pt x="893723" y="0"/>
                    <a:pt x="1095309" y="141164"/>
                    <a:pt x="1157797" y="343816"/>
                  </a:cubicBezTo>
                  <a:cubicBezTo>
                    <a:pt x="1304090" y="810542"/>
                    <a:pt x="1304090" y="810542"/>
                    <a:pt x="1304090" y="810542"/>
                  </a:cubicBezTo>
                  <a:cubicBezTo>
                    <a:pt x="1427200" y="1205854"/>
                    <a:pt x="1107833" y="1601166"/>
                    <a:pt x="665356" y="1601166"/>
                  </a:cubicBezTo>
                </a:path>
              </a:pathLst>
            </a:custGeom>
            <a:solidFill>
              <a:schemeClr val="accent3"/>
            </a:solidFill>
            <a:ln w="6656" cap="flat">
              <a:noFill/>
              <a:prstDash val="solid"/>
              <a:miter/>
            </a:ln>
          </p:spPr>
          <p:txBody>
            <a:bodyPr rtlCol="0" anchor="ctr"/>
            <a:lstStyle/>
            <a:p>
              <a:endParaRPr lang="zh-CN" altLang="en-US">
                <a:cs typeface="+mn-ea"/>
                <a:sym typeface="+mn-lt"/>
              </a:endParaRPr>
            </a:p>
          </p:txBody>
        </p:sp>
        <p:sp>
          <p:nvSpPr>
            <p:cNvPr id="205" name="任意多边形: 形状 204">
              <a:extLst>
                <a:ext uri="{FF2B5EF4-FFF2-40B4-BE49-F238E27FC236}">
                  <a16:creationId xmlns:a16="http://schemas.microsoft.com/office/drawing/2014/main" id="{9D90B470-7A3B-6A95-AF8C-628B243E6F2D}"/>
                </a:ext>
              </a:extLst>
            </p:cNvPr>
            <p:cNvSpPr/>
            <p:nvPr/>
          </p:nvSpPr>
          <p:spPr>
            <a:xfrm>
              <a:off x="5438981" y="4716760"/>
              <a:ext cx="117734" cy="184693"/>
            </a:xfrm>
            <a:custGeom>
              <a:avLst/>
              <a:gdLst>
                <a:gd name="connsiteX0" fmla="*/ 0 w 186597"/>
                <a:gd name="connsiteY0" fmla="*/ 0 h 292719"/>
                <a:gd name="connsiteX1" fmla="*/ 186597 w 186597"/>
                <a:gd name="connsiteY1" fmla="*/ 0 h 292719"/>
                <a:gd name="connsiteX2" fmla="*/ 186597 w 186597"/>
                <a:gd name="connsiteY2" fmla="*/ 292720 h 292719"/>
                <a:gd name="connsiteX3" fmla="*/ 0 w 186597"/>
                <a:gd name="connsiteY3" fmla="*/ 292720 h 292719"/>
                <a:gd name="connsiteX4" fmla="*/ 0 w 186597"/>
                <a:gd name="connsiteY4" fmla="*/ 0 h 2927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597" h="292719">
                  <a:moveTo>
                    <a:pt x="0" y="0"/>
                  </a:moveTo>
                  <a:lnTo>
                    <a:pt x="186597" y="0"/>
                  </a:lnTo>
                  <a:lnTo>
                    <a:pt x="186597" y="292720"/>
                  </a:lnTo>
                  <a:lnTo>
                    <a:pt x="0" y="292720"/>
                  </a:lnTo>
                  <a:lnTo>
                    <a:pt x="0" y="0"/>
                  </a:lnTo>
                  <a:close/>
                </a:path>
              </a:pathLst>
            </a:custGeom>
            <a:solidFill>
              <a:srgbClr val="F9B3B3"/>
            </a:solidFill>
            <a:ln w="6656" cap="flat">
              <a:noFill/>
              <a:prstDash val="solid"/>
              <a:miter/>
            </a:ln>
          </p:spPr>
          <p:txBody>
            <a:bodyPr rtlCol="0" anchor="ctr"/>
            <a:lstStyle/>
            <a:p>
              <a:endParaRPr lang="zh-CN" altLang="en-US">
                <a:cs typeface="+mn-ea"/>
                <a:sym typeface="+mn-lt"/>
              </a:endParaRPr>
            </a:p>
          </p:txBody>
        </p:sp>
        <p:sp>
          <p:nvSpPr>
            <p:cNvPr id="206" name="任意多边形: 形状 205">
              <a:extLst>
                <a:ext uri="{FF2B5EF4-FFF2-40B4-BE49-F238E27FC236}">
                  <a16:creationId xmlns:a16="http://schemas.microsoft.com/office/drawing/2014/main" id="{024CE053-2077-896B-0673-D349F2B2B692}"/>
                </a:ext>
              </a:extLst>
            </p:cNvPr>
            <p:cNvSpPr/>
            <p:nvPr/>
          </p:nvSpPr>
          <p:spPr>
            <a:xfrm>
              <a:off x="6162504" y="3514357"/>
              <a:ext cx="98772" cy="158752"/>
            </a:xfrm>
            <a:custGeom>
              <a:avLst/>
              <a:gdLst>
                <a:gd name="connsiteX0" fmla="*/ 48755 w 156543"/>
                <a:gd name="connsiteY0" fmla="*/ 250351 h 251605"/>
                <a:gd name="connsiteX1" fmla="*/ 1257 w 156543"/>
                <a:gd name="connsiteY1" fmla="*/ 178736 h 251605"/>
                <a:gd name="connsiteX2" fmla="*/ 37431 w 156543"/>
                <a:gd name="connsiteY2" fmla="*/ 0 h 251605"/>
                <a:gd name="connsiteX3" fmla="*/ 156544 w 156543"/>
                <a:gd name="connsiteY3" fmla="*/ 24116 h 251605"/>
                <a:gd name="connsiteX4" fmla="*/ 120370 w 156543"/>
                <a:gd name="connsiteY4" fmla="*/ 202852 h 251605"/>
                <a:gd name="connsiteX5" fmla="*/ 48755 w 156543"/>
                <a:gd name="connsiteY5" fmla="*/ 250351 h 2516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6543" h="251605">
                  <a:moveTo>
                    <a:pt x="48755" y="250351"/>
                  </a:moveTo>
                  <a:cubicBezTo>
                    <a:pt x="15446" y="243622"/>
                    <a:pt x="-5471" y="212045"/>
                    <a:pt x="1257" y="178736"/>
                  </a:cubicBezTo>
                  <a:cubicBezTo>
                    <a:pt x="37431" y="0"/>
                    <a:pt x="37431" y="0"/>
                    <a:pt x="37431" y="0"/>
                  </a:cubicBezTo>
                  <a:cubicBezTo>
                    <a:pt x="156544" y="24116"/>
                    <a:pt x="156544" y="24116"/>
                    <a:pt x="156544" y="24116"/>
                  </a:cubicBezTo>
                  <a:cubicBezTo>
                    <a:pt x="120370" y="202852"/>
                    <a:pt x="120370" y="202852"/>
                    <a:pt x="120370" y="202852"/>
                  </a:cubicBezTo>
                  <a:cubicBezTo>
                    <a:pt x="113642" y="236094"/>
                    <a:pt x="82065" y="257079"/>
                    <a:pt x="48755" y="250351"/>
                  </a:cubicBezTo>
                </a:path>
              </a:pathLst>
            </a:custGeom>
            <a:solidFill>
              <a:srgbClr val="F9B3B3"/>
            </a:solidFill>
            <a:ln w="6656" cap="flat">
              <a:noFill/>
              <a:prstDash val="solid"/>
              <a:miter/>
            </a:ln>
          </p:spPr>
          <p:txBody>
            <a:bodyPr rtlCol="0" anchor="ctr"/>
            <a:lstStyle/>
            <a:p>
              <a:endParaRPr lang="zh-CN" altLang="en-US">
                <a:cs typeface="+mn-ea"/>
                <a:sym typeface="+mn-lt"/>
              </a:endParaRPr>
            </a:p>
          </p:txBody>
        </p:sp>
        <p:sp>
          <p:nvSpPr>
            <p:cNvPr id="207" name="任意多边形: 形状 206">
              <a:extLst>
                <a:ext uri="{FF2B5EF4-FFF2-40B4-BE49-F238E27FC236}">
                  <a16:creationId xmlns:a16="http://schemas.microsoft.com/office/drawing/2014/main" id="{7196A734-C109-393E-F2AC-DAF88EB30B8E}"/>
                </a:ext>
              </a:extLst>
            </p:cNvPr>
            <p:cNvSpPr/>
            <p:nvPr/>
          </p:nvSpPr>
          <p:spPr>
            <a:xfrm>
              <a:off x="5685624" y="3708675"/>
              <a:ext cx="594610" cy="871686"/>
            </a:xfrm>
            <a:custGeom>
              <a:avLst/>
              <a:gdLst>
                <a:gd name="connsiteX0" fmla="*/ 505311 w 942392"/>
                <a:gd name="connsiteY0" fmla="*/ 2 h 1381527"/>
                <a:gd name="connsiteX1" fmla="*/ 364880 w 942392"/>
                <a:gd name="connsiteY1" fmla="*/ 274668 h 1381527"/>
                <a:gd name="connsiteX2" fmla="*/ 286471 w 942392"/>
                <a:gd name="connsiteY2" fmla="*/ 843254 h 1381527"/>
                <a:gd name="connsiteX3" fmla="*/ 942392 w 942392"/>
                <a:gd name="connsiteY3" fmla="*/ 1044640 h 1381527"/>
                <a:gd name="connsiteX4" fmla="*/ 892495 w 942392"/>
                <a:gd name="connsiteY4" fmla="*/ 1381528 h 1381527"/>
                <a:gd name="connsiteX5" fmla="*/ 172420 w 942392"/>
                <a:gd name="connsiteY5" fmla="*/ 1187270 h 1381527"/>
                <a:gd name="connsiteX6" fmla="*/ 501514 w 942392"/>
                <a:gd name="connsiteY6" fmla="*/ 535 h 1381527"/>
                <a:gd name="connsiteX7" fmla="*/ 505311 w 942392"/>
                <a:gd name="connsiteY7" fmla="*/ 2 h 13815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42392" h="1381527">
                  <a:moveTo>
                    <a:pt x="505311" y="2"/>
                  </a:moveTo>
                  <a:cubicBezTo>
                    <a:pt x="505311" y="2"/>
                    <a:pt x="500381" y="-3396"/>
                    <a:pt x="364880" y="274668"/>
                  </a:cubicBezTo>
                  <a:cubicBezTo>
                    <a:pt x="364880" y="274668"/>
                    <a:pt x="199134" y="638270"/>
                    <a:pt x="286471" y="843254"/>
                  </a:cubicBezTo>
                  <a:cubicBezTo>
                    <a:pt x="350624" y="994743"/>
                    <a:pt x="942392" y="1044640"/>
                    <a:pt x="942392" y="1044640"/>
                  </a:cubicBezTo>
                  <a:cubicBezTo>
                    <a:pt x="942392" y="1044640"/>
                    <a:pt x="942392" y="1044640"/>
                    <a:pt x="892495" y="1381528"/>
                  </a:cubicBezTo>
                  <a:cubicBezTo>
                    <a:pt x="892495" y="1381528"/>
                    <a:pt x="421905" y="1313777"/>
                    <a:pt x="172420" y="1187270"/>
                  </a:cubicBezTo>
                  <a:cubicBezTo>
                    <a:pt x="-356927" y="921663"/>
                    <a:pt x="501514" y="535"/>
                    <a:pt x="501514" y="535"/>
                  </a:cubicBezTo>
                  <a:lnTo>
                    <a:pt x="505311" y="2"/>
                  </a:lnTo>
                  <a:close/>
                </a:path>
              </a:pathLst>
            </a:custGeom>
            <a:solidFill>
              <a:srgbClr val="F9B3B3"/>
            </a:solidFill>
            <a:ln w="6656" cap="flat">
              <a:noFill/>
              <a:prstDash val="solid"/>
              <a:miter/>
            </a:ln>
          </p:spPr>
          <p:txBody>
            <a:bodyPr rtlCol="0" anchor="ctr"/>
            <a:lstStyle/>
            <a:p>
              <a:endParaRPr lang="zh-CN" altLang="en-US">
                <a:cs typeface="+mn-ea"/>
                <a:sym typeface="+mn-lt"/>
              </a:endParaRPr>
            </a:p>
          </p:txBody>
        </p:sp>
        <p:sp>
          <p:nvSpPr>
            <p:cNvPr id="208" name="任意多边形: 形状 207">
              <a:extLst>
                <a:ext uri="{FF2B5EF4-FFF2-40B4-BE49-F238E27FC236}">
                  <a16:creationId xmlns:a16="http://schemas.microsoft.com/office/drawing/2014/main" id="{DBBF63D6-D483-0353-DFC1-6BB1467822B8}"/>
                </a:ext>
              </a:extLst>
            </p:cNvPr>
            <p:cNvSpPr/>
            <p:nvPr/>
          </p:nvSpPr>
          <p:spPr>
            <a:xfrm>
              <a:off x="5502703" y="4472505"/>
              <a:ext cx="1220601" cy="251737"/>
            </a:xfrm>
            <a:custGeom>
              <a:avLst/>
              <a:gdLst>
                <a:gd name="connsiteX0" fmla="*/ 1547605 w 1934522"/>
                <a:gd name="connsiteY0" fmla="*/ 0 h 398975"/>
                <a:gd name="connsiteX1" fmla="*/ 0 w 1934522"/>
                <a:gd name="connsiteY1" fmla="*/ 398976 h 398975"/>
                <a:gd name="connsiteX2" fmla="*/ 1934523 w 1934522"/>
                <a:gd name="connsiteY2" fmla="*/ 70748 h 398975"/>
                <a:gd name="connsiteX3" fmla="*/ 1547605 w 1934522"/>
                <a:gd name="connsiteY3" fmla="*/ 0 h 398975"/>
                <a:gd name="connsiteX4" fmla="*/ 1547605 w 1934522"/>
                <a:gd name="connsiteY4" fmla="*/ 0 h 3989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34522" h="398975">
                  <a:moveTo>
                    <a:pt x="1547605" y="0"/>
                  </a:moveTo>
                  <a:lnTo>
                    <a:pt x="0" y="398976"/>
                  </a:lnTo>
                  <a:lnTo>
                    <a:pt x="1934523" y="70748"/>
                  </a:lnTo>
                  <a:lnTo>
                    <a:pt x="1547605" y="0"/>
                  </a:lnTo>
                  <a:lnTo>
                    <a:pt x="1547605" y="0"/>
                  </a:lnTo>
                  <a:close/>
                </a:path>
              </a:pathLst>
            </a:custGeom>
            <a:solidFill>
              <a:srgbClr val="0169EE"/>
            </a:solidFill>
            <a:ln w="6656" cap="flat">
              <a:noFill/>
              <a:prstDash val="solid"/>
              <a:miter/>
            </a:ln>
          </p:spPr>
          <p:txBody>
            <a:bodyPr rtlCol="0" anchor="ctr"/>
            <a:lstStyle/>
            <a:p>
              <a:endParaRPr lang="zh-CN" altLang="en-US">
                <a:cs typeface="+mn-ea"/>
                <a:sym typeface="+mn-lt"/>
              </a:endParaRPr>
            </a:p>
          </p:txBody>
        </p:sp>
        <p:sp>
          <p:nvSpPr>
            <p:cNvPr id="209" name="任意多边形: 形状 208">
              <a:extLst>
                <a:ext uri="{FF2B5EF4-FFF2-40B4-BE49-F238E27FC236}">
                  <a16:creationId xmlns:a16="http://schemas.microsoft.com/office/drawing/2014/main" id="{C5053556-A7E6-B923-A96D-FA7C126D0FA6}"/>
                </a:ext>
              </a:extLst>
            </p:cNvPr>
            <p:cNvSpPr/>
            <p:nvPr/>
          </p:nvSpPr>
          <p:spPr>
            <a:xfrm>
              <a:off x="5702529" y="4460525"/>
              <a:ext cx="575728" cy="186669"/>
            </a:xfrm>
            <a:custGeom>
              <a:avLst/>
              <a:gdLst>
                <a:gd name="connsiteX0" fmla="*/ 912468 w 912468"/>
                <a:gd name="connsiteY0" fmla="*/ 295851 h 295851"/>
                <a:gd name="connsiteX1" fmla="*/ 0 w 912468"/>
                <a:gd name="connsiteY1" fmla="*/ 162748 h 295851"/>
                <a:gd name="connsiteX2" fmla="*/ 297650 w 912468"/>
                <a:gd name="connsiteY2" fmla="*/ 0 h 295851"/>
                <a:gd name="connsiteX3" fmla="*/ 912468 w 912468"/>
                <a:gd name="connsiteY3" fmla="*/ 295851 h 295851"/>
                <a:gd name="connsiteX4" fmla="*/ 912468 w 912468"/>
                <a:gd name="connsiteY4" fmla="*/ 295851 h 2958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2468" h="295851">
                  <a:moveTo>
                    <a:pt x="912468" y="295851"/>
                  </a:moveTo>
                  <a:lnTo>
                    <a:pt x="0" y="162748"/>
                  </a:lnTo>
                  <a:lnTo>
                    <a:pt x="297650" y="0"/>
                  </a:lnTo>
                  <a:lnTo>
                    <a:pt x="912468" y="295851"/>
                  </a:lnTo>
                  <a:lnTo>
                    <a:pt x="912468" y="295851"/>
                  </a:lnTo>
                  <a:close/>
                </a:path>
              </a:pathLst>
            </a:custGeom>
            <a:solidFill>
              <a:srgbClr val="0169EE"/>
            </a:solidFill>
            <a:ln w="6656" cap="flat">
              <a:noFill/>
              <a:prstDash val="solid"/>
              <a:miter/>
            </a:ln>
          </p:spPr>
          <p:txBody>
            <a:bodyPr rtlCol="0" anchor="ctr"/>
            <a:lstStyle/>
            <a:p>
              <a:endParaRPr lang="zh-CN" altLang="en-US">
                <a:cs typeface="+mn-ea"/>
                <a:sym typeface="+mn-lt"/>
              </a:endParaRPr>
            </a:p>
          </p:txBody>
        </p:sp>
        <p:sp>
          <p:nvSpPr>
            <p:cNvPr id="210" name="任意多边形: 形状 209">
              <a:extLst>
                <a:ext uri="{FF2B5EF4-FFF2-40B4-BE49-F238E27FC236}">
                  <a16:creationId xmlns:a16="http://schemas.microsoft.com/office/drawing/2014/main" id="{BE0A3A68-54B5-0060-C169-63C45619AD0D}"/>
                </a:ext>
              </a:extLst>
            </p:cNvPr>
            <p:cNvSpPr/>
            <p:nvPr/>
          </p:nvSpPr>
          <p:spPr>
            <a:xfrm>
              <a:off x="5502703" y="4281548"/>
              <a:ext cx="1679437" cy="624235"/>
            </a:xfrm>
            <a:custGeom>
              <a:avLst/>
              <a:gdLst>
                <a:gd name="connsiteX0" fmla="*/ 1654061 w 2661729"/>
                <a:gd name="connsiteY0" fmla="*/ 0 h 989345"/>
                <a:gd name="connsiteX1" fmla="*/ 2646870 w 2661729"/>
                <a:gd name="connsiteY1" fmla="*/ 440945 h 989345"/>
                <a:gd name="connsiteX2" fmla="*/ 2049772 w 2661729"/>
                <a:gd name="connsiteY2" fmla="*/ 989345 h 989345"/>
                <a:gd name="connsiteX3" fmla="*/ 0 w 2661729"/>
                <a:gd name="connsiteY3" fmla="*/ 989345 h 989345"/>
                <a:gd name="connsiteX4" fmla="*/ 0 w 2661729"/>
                <a:gd name="connsiteY4" fmla="*/ 689697 h 989345"/>
                <a:gd name="connsiteX5" fmla="*/ 1830532 w 2661729"/>
                <a:gd name="connsiteY5" fmla="*/ 361803 h 989345"/>
                <a:gd name="connsiteX6" fmla="*/ 1379594 w 2661729"/>
                <a:gd name="connsiteY6" fmla="*/ 305244 h 989345"/>
                <a:gd name="connsiteX7" fmla="*/ 1654061 w 2661729"/>
                <a:gd name="connsiteY7" fmla="*/ 0 h 989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61729" h="989345">
                  <a:moveTo>
                    <a:pt x="1654061" y="0"/>
                  </a:moveTo>
                  <a:cubicBezTo>
                    <a:pt x="1654061" y="0"/>
                    <a:pt x="2518497" y="50896"/>
                    <a:pt x="2646870" y="440945"/>
                  </a:cubicBezTo>
                  <a:cubicBezTo>
                    <a:pt x="2773445" y="830994"/>
                    <a:pt x="2049772" y="989345"/>
                    <a:pt x="2049772" y="989345"/>
                  </a:cubicBezTo>
                  <a:cubicBezTo>
                    <a:pt x="0" y="989345"/>
                    <a:pt x="0" y="989345"/>
                    <a:pt x="0" y="989345"/>
                  </a:cubicBezTo>
                  <a:cubicBezTo>
                    <a:pt x="0" y="689697"/>
                    <a:pt x="0" y="689697"/>
                    <a:pt x="0" y="689697"/>
                  </a:cubicBezTo>
                  <a:cubicBezTo>
                    <a:pt x="1830532" y="361803"/>
                    <a:pt x="1830532" y="361803"/>
                    <a:pt x="1830532" y="361803"/>
                  </a:cubicBezTo>
                  <a:cubicBezTo>
                    <a:pt x="1379594" y="305244"/>
                    <a:pt x="1379594" y="305244"/>
                    <a:pt x="1379594" y="305244"/>
                  </a:cubicBezTo>
                  <a:cubicBezTo>
                    <a:pt x="1654061" y="0"/>
                    <a:pt x="1654061" y="0"/>
                    <a:pt x="1654061" y="0"/>
                  </a:cubicBezTo>
                </a:path>
              </a:pathLst>
            </a:custGeom>
            <a:solidFill>
              <a:schemeClr val="accent2">
                <a:lumMod val="75000"/>
              </a:schemeClr>
            </a:solidFill>
            <a:ln w="6656" cap="flat">
              <a:noFill/>
              <a:prstDash val="solid"/>
              <a:miter/>
            </a:ln>
          </p:spPr>
          <p:txBody>
            <a:bodyPr rtlCol="0" anchor="ctr"/>
            <a:lstStyle/>
            <a:p>
              <a:endParaRPr lang="zh-CN" altLang="en-US">
                <a:cs typeface="+mn-ea"/>
                <a:sym typeface="+mn-lt"/>
              </a:endParaRPr>
            </a:p>
          </p:txBody>
        </p:sp>
        <p:sp>
          <p:nvSpPr>
            <p:cNvPr id="211" name="任意多边形: 形状 210">
              <a:extLst>
                <a:ext uri="{FF2B5EF4-FFF2-40B4-BE49-F238E27FC236}">
                  <a16:creationId xmlns:a16="http://schemas.microsoft.com/office/drawing/2014/main" id="{B96AF258-C851-4DA1-9014-092F4DC8F8CD}"/>
                </a:ext>
              </a:extLst>
            </p:cNvPr>
            <p:cNvSpPr/>
            <p:nvPr/>
          </p:nvSpPr>
          <p:spPr>
            <a:xfrm>
              <a:off x="6166912" y="3711745"/>
              <a:ext cx="595839" cy="869457"/>
            </a:xfrm>
            <a:custGeom>
              <a:avLst/>
              <a:gdLst>
                <a:gd name="connsiteX0" fmla="*/ 445875 w 944342"/>
                <a:gd name="connsiteY0" fmla="*/ 0 h 1377995"/>
                <a:gd name="connsiteX1" fmla="*/ 588904 w 944342"/>
                <a:gd name="connsiteY1" fmla="*/ 283926 h 1377995"/>
                <a:gd name="connsiteX2" fmla="*/ 656788 w 944342"/>
                <a:gd name="connsiteY2" fmla="*/ 839721 h 1377995"/>
                <a:gd name="connsiteX3" fmla="*/ 0 w 944342"/>
                <a:gd name="connsiteY3" fmla="*/ 1041107 h 1377995"/>
                <a:gd name="connsiteX4" fmla="*/ 49964 w 944342"/>
                <a:gd name="connsiteY4" fmla="*/ 1377995 h 1377995"/>
                <a:gd name="connsiteX5" fmla="*/ 771038 w 944342"/>
                <a:gd name="connsiteY5" fmla="*/ 1183737 h 1377995"/>
                <a:gd name="connsiteX6" fmla="*/ 445875 w 944342"/>
                <a:gd name="connsiteY6" fmla="*/ 0 h 13779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4342" h="1377995">
                  <a:moveTo>
                    <a:pt x="445875" y="0"/>
                  </a:moveTo>
                  <a:cubicBezTo>
                    <a:pt x="445875" y="0"/>
                    <a:pt x="481849" y="46433"/>
                    <a:pt x="588904" y="283926"/>
                  </a:cubicBezTo>
                  <a:cubicBezTo>
                    <a:pt x="588904" y="283926"/>
                    <a:pt x="697758" y="584374"/>
                    <a:pt x="656788" y="839721"/>
                  </a:cubicBezTo>
                  <a:cubicBezTo>
                    <a:pt x="630740" y="1002203"/>
                    <a:pt x="0" y="1041107"/>
                    <a:pt x="0" y="1041107"/>
                  </a:cubicBezTo>
                  <a:cubicBezTo>
                    <a:pt x="0" y="1041107"/>
                    <a:pt x="0" y="1041107"/>
                    <a:pt x="49964" y="1377995"/>
                  </a:cubicBezTo>
                  <a:cubicBezTo>
                    <a:pt x="49964" y="1377995"/>
                    <a:pt x="521153" y="1310245"/>
                    <a:pt x="771038" y="1183737"/>
                  </a:cubicBezTo>
                  <a:cubicBezTo>
                    <a:pt x="1301185" y="918197"/>
                    <a:pt x="445875" y="0"/>
                    <a:pt x="445875" y="0"/>
                  </a:cubicBezTo>
                  <a:close/>
                </a:path>
              </a:pathLst>
            </a:custGeom>
            <a:solidFill>
              <a:srgbClr val="F9B3B3"/>
            </a:solidFill>
            <a:ln w="6656" cap="flat">
              <a:noFill/>
              <a:prstDash val="solid"/>
              <a:miter/>
            </a:ln>
          </p:spPr>
          <p:txBody>
            <a:bodyPr rtlCol="0" anchor="ctr"/>
            <a:lstStyle/>
            <a:p>
              <a:endParaRPr lang="zh-CN" altLang="en-US">
                <a:cs typeface="+mn-ea"/>
                <a:sym typeface="+mn-lt"/>
              </a:endParaRPr>
            </a:p>
          </p:txBody>
        </p:sp>
        <p:sp>
          <p:nvSpPr>
            <p:cNvPr id="212" name="任意多边形: 形状 211">
              <a:extLst>
                <a:ext uri="{FF2B5EF4-FFF2-40B4-BE49-F238E27FC236}">
                  <a16:creationId xmlns:a16="http://schemas.microsoft.com/office/drawing/2014/main" id="{5B5B0CB0-0A31-3944-556B-8C74A7EF95CC}"/>
                </a:ext>
              </a:extLst>
            </p:cNvPr>
            <p:cNvSpPr/>
            <p:nvPr/>
          </p:nvSpPr>
          <p:spPr>
            <a:xfrm>
              <a:off x="5758223" y="3704137"/>
              <a:ext cx="271997" cy="342612"/>
            </a:xfrm>
            <a:custGeom>
              <a:avLst/>
              <a:gdLst>
                <a:gd name="connsiteX0" fmla="*/ 431086 w 431085"/>
                <a:gd name="connsiteY0" fmla="*/ 13923 h 543003"/>
                <a:gd name="connsiteX1" fmla="*/ 391847 w 431085"/>
                <a:gd name="connsiteY1" fmla="*/ 0 h 543003"/>
                <a:gd name="connsiteX2" fmla="*/ 0 w 431085"/>
                <a:gd name="connsiteY2" fmla="*/ 445675 h 543003"/>
                <a:gd name="connsiteX3" fmla="*/ 218974 w 431085"/>
                <a:gd name="connsiteY3" fmla="*/ 543004 h 543003"/>
                <a:gd name="connsiteX4" fmla="*/ 431086 w 431085"/>
                <a:gd name="connsiteY4" fmla="*/ 13923 h 5430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1085" h="543003">
                  <a:moveTo>
                    <a:pt x="431086" y="13923"/>
                  </a:moveTo>
                  <a:cubicBezTo>
                    <a:pt x="431086" y="13923"/>
                    <a:pt x="390116" y="1732"/>
                    <a:pt x="391847" y="0"/>
                  </a:cubicBezTo>
                  <a:cubicBezTo>
                    <a:pt x="391847" y="0"/>
                    <a:pt x="114716" y="244089"/>
                    <a:pt x="0" y="445675"/>
                  </a:cubicBezTo>
                  <a:cubicBezTo>
                    <a:pt x="0" y="445675"/>
                    <a:pt x="76478" y="442211"/>
                    <a:pt x="218974" y="543004"/>
                  </a:cubicBezTo>
                  <a:lnTo>
                    <a:pt x="431086" y="13923"/>
                  </a:lnTo>
                  <a:close/>
                </a:path>
              </a:pathLst>
            </a:custGeom>
            <a:solidFill>
              <a:schemeClr val="accent3"/>
            </a:solidFill>
            <a:ln w="6656" cap="flat">
              <a:noFill/>
              <a:prstDash val="solid"/>
              <a:miter/>
            </a:ln>
          </p:spPr>
          <p:txBody>
            <a:bodyPr rtlCol="0" anchor="ctr"/>
            <a:lstStyle/>
            <a:p>
              <a:endParaRPr lang="zh-CN" altLang="en-US">
                <a:cs typeface="+mn-ea"/>
                <a:sym typeface="+mn-lt"/>
              </a:endParaRPr>
            </a:p>
          </p:txBody>
        </p:sp>
        <p:sp>
          <p:nvSpPr>
            <p:cNvPr id="213" name="任意多边形: 形状 212">
              <a:extLst>
                <a:ext uri="{FF2B5EF4-FFF2-40B4-BE49-F238E27FC236}">
                  <a16:creationId xmlns:a16="http://schemas.microsoft.com/office/drawing/2014/main" id="{A007E769-178D-68AC-4C15-4F7AEBC900D7}"/>
                </a:ext>
              </a:extLst>
            </p:cNvPr>
            <p:cNvSpPr/>
            <p:nvPr/>
          </p:nvSpPr>
          <p:spPr>
            <a:xfrm>
              <a:off x="6442439" y="3707374"/>
              <a:ext cx="248962" cy="339376"/>
            </a:xfrm>
            <a:custGeom>
              <a:avLst/>
              <a:gdLst>
                <a:gd name="connsiteX0" fmla="*/ 0 w 394578"/>
                <a:gd name="connsiteY0" fmla="*/ 0 h 537874"/>
                <a:gd name="connsiteX1" fmla="*/ 0 w 394578"/>
                <a:gd name="connsiteY1" fmla="*/ 1732 h 537874"/>
                <a:gd name="connsiteX2" fmla="*/ 1732 w 394578"/>
                <a:gd name="connsiteY2" fmla="*/ 1732 h 537874"/>
                <a:gd name="connsiteX3" fmla="*/ 0 w 394578"/>
                <a:gd name="connsiteY3" fmla="*/ 0 h 537874"/>
                <a:gd name="connsiteX4" fmla="*/ 394579 w 394578"/>
                <a:gd name="connsiteY4" fmla="*/ 440545 h 537874"/>
                <a:gd name="connsiteX5" fmla="*/ 175605 w 394578"/>
                <a:gd name="connsiteY5" fmla="*/ 537874 h 537874"/>
                <a:gd name="connsiteX6" fmla="*/ 0 w 394578"/>
                <a:gd name="connsiteY6" fmla="*/ 0 h 5378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4578" h="537874">
                  <a:moveTo>
                    <a:pt x="0" y="0"/>
                  </a:moveTo>
                  <a:cubicBezTo>
                    <a:pt x="0" y="0"/>
                    <a:pt x="0" y="0"/>
                    <a:pt x="0" y="1732"/>
                  </a:cubicBezTo>
                  <a:cubicBezTo>
                    <a:pt x="0" y="1732"/>
                    <a:pt x="0" y="1732"/>
                    <a:pt x="1732" y="1732"/>
                  </a:cubicBezTo>
                  <a:cubicBezTo>
                    <a:pt x="1665" y="1732"/>
                    <a:pt x="1665" y="1732"/>
                    <a:pt x="0" y="0"/>
                  </a:cubicBezTo>
                  <a:cubicBezTo>
                    <a:pt x="0" y="0"/>
                    <a:pt x="279863" y="238959"/>
                    <a:pt x="394579" y="440545"/>
                  </a:cubicBezTo>
                  <a:cubicBezTo>
                    <a:pt x="394579" y="440545"/>
                    <a:pt x="318101" y="437081"/>
                    <a:pt x="175605" y="537874"/>
                  </a:cubicBezTo>
                  <a:lnTo>
                    <a:pt x="0" y="0"/>
                  </a:lnTo>
                  <a:close/>
                </a:path>
              </a:pathLst>
            </a:custGeom>
            <a:solidFill>
              <a:schemeClr val="accent3"/>
            </a:solidFill>
            <a:ln w="6656" cap="flat">
              <a:noFill/>
              <a:prstDash val="solid"/>
              <a:miter/>
            </a:ln>
          </p:spPr>
          <p:txBody>
            <a:bodyPr rtlCol="0" anchor="ctr"/>
            <a:lstStyle/>
            <a:p>
              <a:endParaRPr lang="zh-CN" altLang="en-US">
                <a:cs typeface="+mn-ea"/>
                <a:sym typeface="+mn-lt"/>
              </a:endParaRPr>
            </a:p>
          </p:txBody>
        </p:sp>
        <p:sp>
          <p:nvSpPr>
            <p:cNvPr id="214" name="任意多边形: 形状 213">
              <a:extLst>
                <a:ext uri="{FF2B5EF4-FFF2-40B4-BE49-F238E27FC236}">
                  <a16:creationId xmlns:a16="http://schemas.microsoft.com/office/drawing/2014/main" id="{05E25CF0-1472-2366-5D1B-5ACB73A0348C}"/>
                </a:ext>
              </a:extLst>
            </p:cNvPr>
            <p:cNvSpPr/>
            <p:nvPr/>
          </p:nvSpPr>
          <p:spPr>
            <a:xfrm>
              <a:off x="6171386" y="3262354"/>
              <a:ext cx="275859" cy="357490"/>
            </a:xfrm>
            <a:custGeom>
              <a:avLst/>
              <a:gdLst>
                <a:gd name="connsiteX0" fmla="*/ 431055 w 437206"/>
                <a:gd name="connsiteY0" fmla="*/ 262698 h 566584"/>
                <a:gd name="connsiteX1" fmla="*/ 152991 w 437206"/>
                <a:gd name="connsiteY1" fmla="*/ 564545 h 566584"/>
                <a:gd name="connsiteX2" fmla="*/ 7764 w 437206"/>
                <a:gd name="connsiteY2" fmla="*/ 180691 h 566584"/>
                <a:gd name="connsiteX3" fmla="*/ 261312 w 437206"/>
                <a:gd name="connsiteY3" fmla="*/ 5619 h 566584"/>
                <a:gd name="connsiteX4" fmla="*/ 431055 w 437206"/>
                <a:gd name="connsiteY4" fmla="*/ 262698 h 5665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7206" h="566584">
                  <a:moveTo>
                    <a:pt x="431055" y="262698"/>
                  </a:moveTo>
                  <a:cubicBezTo>
                    <a:pt x="401144" y="417052"/>
                    <a:pt x="269840" y="587195"/>
                    <a:pt x="152991" y="564545"/>
                  </a:cubicBezTo>
                  <a:cubicBezTo>
                    <a:pt x="36077" y="541895"/>
                    <a:pt x="-22148" y="335045"/>
                    <a:pt x="7764" y="180691"/>
                  </a:cubicBezTo>
                  <a:cubicBezTo>
                    <a:pt x="37675" y="26337"/>
                    <a:pt x="144398" y="-17031"/>
                    <a:pt x="261312" y="5619"/>
                  </a:cubicBezTo>
                  <a:cubicBezTo>
                    <a:pt x="378161" y="28203"/>
                    <a:pt x="460967" y="108278"/>
                    <a:pt x="431055" y="262698"/>
                  </a:cubicBezTo>
                  <a:close/>
                </a:path>
              </a:pathLst>
            </a:custGeom>
            <a:solidFill>
              <a:srgbClr val="F9B3B3"/>
            </a:solidFill>
            <a:ln w="6656" cap="flat">
              <a:noFill/>
              <a:prstDash val="solid"/>
              <a:miter/>
            </a:ln>
          </p:spPr>
          <p:txBody>
            <a:bodyPr rtlCol="0" anchor="ctr"/>
            <a:lstStyle/>
            <a:p>
              <a:endParaRPr lang="zh-CN" altLang="en-US">
                <a:cs typeface="+mn-ea"/>
                <a:sym typeface="+mn-lt"/>
              </a:endParaRPr>
            </a:p>
          </p:txBody>
        </p:sp>
        <p:sp>
          <p:nvSpPr>
            <p:cNvPr id="215" name="任意多边形: 形状 214">
              <a:extLst>
                <a:ext uri="{FF2B5EF4-FFF2-40B4-BE49-F238E27FC236}">
                  <a16:creationId xmlns:a16="http://schemas.microsoft.com/office/drawing/2014/main" id="{356C0BB7-2B6C-FB33-4482-07CB35C711D3}"/>
                </a:ext>
              </a:extLst>
            </p:cNvPr>
            <p:cNvSpPr/>
            <p:nvPr/>
          </p:nvSpPr>
          <p:spPr>
            <a:xfrm>
              <a:off x="6153167" y="3253566"/>
              <a:ext cx="311676" cy="195489"/>
            </a:xfrm>
            <a:custGeom>
              <a:avLst/>
              <a:gdLst>
                <a:gd name="connsiteX0" fmla="*/ 493973 w 493973"/>
                <a:gd name="connsiteY0" fmla="*/ 220135 h 309828"/>
                <a:gd name="connsiteX1" fmla="*/ 258478 w 493973"/>
                <a:gd name="connsiteY1" fmla="*/ 308737 h 309828"/>
                <a:gd name="connsiteX2" fmla="*/ 0 w 493973"/>
                <a:gd name="connsiteY2" fmla="*/ 206811 h 309828"/>
                <a:gd name="connsiteX3" fmla="*/ 237760 w 493973"/>
                <a:gd name="connsiteY3" fmla="*/ 29 h 309828"/>
                <a:gd name="connsiteX4" fmla="*/ 493973 w 493973"/>
                <a:gd name="connsiteY4" fmla="*/ 220135 h 3098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3973" h="309828">
                  <a:moveTo>
                    <a:pt x="493973" y="220135"/>
                  </a:moveTo>
                  <a:cubicBezTo>
                    <a:pt x="493973" y="220135"/>
                    <a:pt x="466060" y="297145"/>
                    <a:pt x="258478" y="308737"/>
                  </a:cubicBezTo>
                  <a:cubicBezTo>
                    <a:pt x="16655" y="322194"/>
                    <a:pt x="0" y="206811"/>
                    <a:pt x="0" y="206811"/>
                  </a:cubicBezTo>
                  <a:cubicBezTo>
                    <a:pt x="0" y="206811"/>
                    <a:pt x="36906" y="3027"/>
                    <a:pt x="237760" y="29"/>
                  </a:cubicBezTo>
                  <a:cubicBezTo>
                    <a:pt x="438680" y="-2902"/>
                    <a:pt x="493973" y="220135"/>
                    <a:pt x="493973" y="220135"/>
                  </a:cubicBezTo>
                  <a:close/>
                </a:path>
              </a:pathLst>
            </a:custGeom>
            <a:solidFill>
              <a:srgbClr val="000000"/>
            </a:solidFill>
            <a:ln w="6656" cap="flat">
              <a:noFill/>
              <a:prstDash val="solid"/>
              <a:miter/>
            </a:ln>
          </p:spPr>
          <p:txBody>
            <a:bodyPr rtlCol="0" anchor="ctr"/>
            <a:lstStyle/>
            <a:p>
              <a:endParaRPr lang="zh-CN" altLang="en-US">
                <a:cs typeface="+mn-ea"/>
                <a:sym typeface="+mn-lt"/>
              </a:endParaRPr>
            </a:p>
          </p:txBody>
        </p:sp>
        <p:sp>
          <p:nvSpPr>
            <p:cNvPr id="216" name="任意多边形: 形状 215">
              <a:extLst>
                <a:ext uri="{FF2B5EF4-FFF2-40B4-BE49-F238E27FC236}">
                  <a16:creationId xmlns:a16="http://schemas.microsoft.com/office/drawing/2014/main" id="{E2B3D468-8182-1436-CB93-31E35355F708}"/>
                </a:ext>
              </a:extLst>
            </p:cNvPr>
            <p:cNvSpPr/>
            <p:nvPr/>
          </p:nvSpPr>
          <p:spPr>
            <a:xfrm>
              <a:off x="6354515" y="3358918"/>
              <a:ext cx="132523" cy="116495"/>
            </a:xfrm>
            <a:custGeom>
              <a:avLst/>
              <a:gdLst>
                <a:gd name="connsiteX0" fmla="*/ 158671 w 210034"/>
                <a:gd name="connsiteY0" fmla="*/ 0 h 184632"/>
                <a:gd name="connsiteX1" fmla="*/ 177123 w 210034"/>
                <a:gd name="connsiteY1" fmla="*/ 146693 h 184632"/>
                <a:gd name="connsiteX2" fmla="*/ 2118 w 210034"/>
                <a:gd name="connsiteY2" fmla="*/ 109320 h 184632"/>
                <a:gd name="connsiteX3" fmla="*/ 158671 w 210034"/>
                <a:gd name="connsiteY3" fmla="*/ 0 h 184632"/>
              </a:gdLst>
              <a:ahLst/>
              <a:cxnLst>
                <a:cxn ang="0">
                  <a:pos x="connsiteX0" y="connsiteY0"/>
                </a:cxn>
                <a:cxn ang="0">
                  <a:pos x="connsiteX1" y="connsiteY1"/>
                </a:cxn>
                <a:cxn ang="0">
                  <a:pos x="connsiteX2" y="connsiteY2"/>
                </a:cxn>
                <a:cxn ang="0">
                  <a:pos x="connsiteX3" y="connsiteY3"/>
                </a:cxn>
              </a:cxnLst>
              <a:rect l="l" t="t" r="r" b="b"/>
              <a:pathLst>
                <a:path w="210034" h="184632">
                  <a:moveTo>
                    <a:pt x="158671" y="0"/>
                  </a:moveTo>
                  <a:cubicBezTo>
                    <a:pt x="158671" y="0"/>
                    <a:pt x="260729" y="73346"/>
                    <a:pt x="177123" y="146693"/>
                  </a:cubicBezTo>
                  <a:cubicBezTo>
                    <a:pt x="93451" y="220040"/>
                    <a:pt x="25634" y="175738"/>
                    <a:pt x="2118" y="109320"/>
                  </a:cubicBezTo>
                  <a:cubicBezTo>
                    <a:pt x="-21398" y="42902"/>
                    <a:pt x="158671" y="0"/>
                    <a:pt x="158671" y="0"/>
                  </a:cubicBezTo>
                  <a:close/>
                </a:path>
              </a:pathLst>
            </a:custGeom>
            <a:solidFill>
              <a:srgbClr val="000000"/>
            </a:solidFill>
            <a:ln w="6656" cap="flat">
              <a:noFill/>
              <a:prstDash val="solid"/>
              <a:miter/>
            </a:ln>
          </p:spPr>
          <p:txBody>
            <a:bodyPr rtlCol="0" anchor="ctr"/>
            <a:lstStyle/>
            <a:p>
              <a:endParaRPr lang="zh-CN" altLang="en-US">
                <a:cs typeface="+mn-ea"/>
                <a:sym typeface="+mn-lt"/>
              </a:endParaRPr>
            </a:p>
          </p:txBody>
        </p:sp>
        <p:sp>
          <p:nvSpPr>
            <p:cNvPr id="217" name="任意多边形: 形状 216">
              <a:extLst>
                <a:ext uri="{FF2B5EF4-FFF2-40B4-BE49-F238E27FC236}">
                  <a16:creationId xmlns:a16="http://schemas.microsoft.com/office/drawing/2014/main" id="{16C9F6FE-1794-05C3-4C92-6D54997DC236}"/>
                </a:ext>
              </a:extLst>
            </p:cNvPr>
            <p:cNvSpPr/>
            <p:nvPr/>
          </p:nvSpPr>
          <p:spPr>
            <a:xfrm>
              <a:off x="6126686" y="3396328"/>
              <a:ext cx="89446" cy="89446"/>
            </a:xfrm>
            <a:custGeom>
              <a:avLst/>
              <a:gdLst>
                <a:gd name="connsiteX0" fmla="*/ 141763 w 141763"/>
                <a:gd name="connsiteY0" fmla="*/ 70882 h 141763"/>
                <a:gd name="connsiteX1" fmla="*/ 70881 w 141763"/>
                <a:gd name="connsiteY1" fmla="*/ 141763 h 141763"/>
                <a:gd name="connsiteX2" fmla="*/ 0 w 141763"/>
                <a:gd name="connsiteY2" fmla="*/ 70882 h 141763"/>
                <a:gd name="connsiteX3" fmla="*/ 70881 w 141763"/>
                <a:gd name="connsiteY3" fmla="*/ 0 h 141763"/>
                <a:gd name="connsiteX4" fmla="*/ 141763 w 141763"/>
                <a:gd name="connsiteY4" fmla="*/ 70882 h 1417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763" h="141763">
                  <a:moveTo>
                    <a:pt x="141763" y="70882"/>
                  </a:moveTo>
                  <a:cubicBezTo>
                    <a:pt x="141763" y="110029"/>
                    <a:pt x="110028" y="141763"/>
                    <a:pt x="70881" y="141763"/>
                  </a:cubicBezTo>
                  <a:cubicBezTo>
                    <a:pt x="31735" y="141763"/>
                    <a:pt x="0" y="110029"/>
                    <a:pt x="0" y="70882"/>
                  </a:cubicBezTo>
                  <a:cubicBezTo>
                    <a:pt x="0" y="31735"/>
                    <a:pt x="31734" y="0"/>
                    <a:pt x="70881" y="0"/>
                  </a:cubicBezTo>
                  <a:cubicBezTo>
                    <a:pt x="110028" y="0"/>
                    <a:pt x="141763" y="31735"/>
                    <a:pt x="141763" y="70882"/>
                  </a:cubicBezTo>
                  <a:close/>
                </a:path>
              </a:pathLst>
            </a:custGeom>
            <a:solidFill>
              <a:srgbClr val="F9B3B3"/>
            </a:solidFill>
            <a:ln w="6656" cap="flat">
              <a:noFill/>
              <a:prstDash val="solid"/>
              <a:miter/>
            </a:ln>
          </p:spPr>
          <p:txBody>
            <a:bodyPr rtlCol="0" anchor="ctr"/>
            <a:lstStyle/>
            <a:p>
              <a:endParaRPr lang="zh-CN" altLang="en-US">
                <a:cs typeface="+mn-ea"/>
                <a:sym typeface="+mn-lt"/>
              </a:endParaRPr>
            </a:p>
          </p:txBody>
        </p:sp>
        <p:sp>
          <p:nvSpPr>
            <p:cNvPr id="218" name="任意多边形: 形状 217">
              <a:extLst>
                <a:ext uri="{FF2B5EF4-FFF2-40B4-BE49-F238E27FC236}">
                  <a16:creationId xmlns:a16="http://schemas.microsoft.com/office/drawing/2014/main" id="{D4C3F7B8-A159-3317-60E9-8A3E2ACEDA68}"/>
                </a:ext>
              </a:extLst>
            </p:cNvPr>
            <p:cNvSpPr/>
            <p:nvPr/>
          </p:nvSpPr>
          <p:spPr>
            <a:xfrm>
              <a:off x="6152985" y="3384054"/>
              <a:ext cx="211744" cy="101722"/>
            </a:xfrm>
            <a:custGeom>
              <a:avLst/>
              <a:gdLst>
                <a:gd name="connsiteX0" fmla="*/ 421 w 335593"/>
                <a:gd name="connsiteY0" fmla="*/ 0 h 161219"/>
                <a:gd name="connsiteX1" fmla="*/ 51584 w 335593"/>
                <a:gd name="connsiteY1" fmla="*/ 127840 h 161219"/>
                <a:gd name="connsiteX2" fmla="*/ 324318 w 335593"/>
                <a:gd name="connsiteY2" fmla="*/ 104257 h 161219"/>
                <a:gd name="connsiteX3" fmla="*/ 421 w 335593"/>
                <a:gd name="connsiteY3" fmla="*/ 0 h 161219"/>
              </a:gdLst>
              <a:ahLst/>
              <a:cxnLst>
                <a:cxn ang="0">
                  <a:pos x="connsiteX0" y="connsiteY0"/>
                </a:cxn>
                <a:cxn ang="0">
                  <a:pos x="connsiteX1" y="connsiteY1"/>
                </a:cxn>
                <a:cxn ang="0">
                  <a:pos x="connsiteX2" y="connsiteY2"/>
                </a:cxn>
                <a:cxn ang="0">
                  <a:pos x="connsiteX3" y="connsiteY3"/>
                </a:cxn>
              </a:cxnLst>
              <a:rect l="l" t="t" r="r" b="b"/>
              <a:pathLst>
                <a:path w="335593" h="161219">
                  <a:moveTo>
                    <a:pt x="421" y="0"/>
                  </a:moveTo>
                  <a:cubicBezTo>
                    <a:pt x="421" y="0"/>
                    <a:pt x="-8106" y="81807"/>
                    <a:pt x="51584" y="127840"/>
                  </a:cubicBezTo>
                  <a:cubicBezTo>
                    <a:pt x="111274" y="173873"/>
                    <a:pt x="240846" y="177870"/>
                    <a:pt x="324318" y="104257"/>
                  </a:cubicBezTo>
                  <a:cubicBezTo>
                    <a:pt x="407791" y="30644"/>
                    <a:pt x="421" y="0"/>
                    <a:pt x="421" y="0"/>
                  </a:cubicBezTo>
                  <a:close/>
                </a:path>
              </a:pathLst>
            </a:custGeom>
            <a:solidFill>
              <a:srgbClr val="000000"/>
            </a:solidFill>
            <a:ln w="6656" cap="flat">
              <a:noFill/>
              <a:prstDash val="solid"/>
              <a:miter/>
            </a:ln>
          </p:spPr>
          <p:txBody>
            <a:bodyPr rtlCol="0" anchor="ctr"/>
            <a:lstStyle/>
            <a:p>
              <a:endParaRPr lang="zh-CN" altLang="en-US">
                <a:cs typeface="+mn-ea"/>
                <a:sym typeface="+mn-lt"/>
              </a:endParaRPr>
            </a:p>
          </p:txBody>
        </p:sp>
        <p:sp>
          <p:nvSpPr>
            <p:cNvPr id="219" name="任意多边形: 形状 218">
              <a:extLst>
                <a:ext uri="{FF2B5EF4-FFF2-40B4-BE49-F238E27FC236}">
                  <a16:creationId xmlns:a16="http://schemas.microsoft.com/office/drawing/2014/main" id="{220F890E-9609-158C-DF48-2D315E3F6FAE}"/>
                </a:ext>
              </a:extLst>
            </p:cNvPr>
            <p:cNvSpPr/>
            <p:nvPr/>
          </p:nvSpPr>
          <p:spPr>
            <a:xfrm>
              <a:off x="6798040" y="2986168"/>
              <a:ext cx="1241618" cy="1126616"/>
            </a:xfrm>
            <a:custGeom>
              <a:avLst/>
              <a:gdLst>
                <a:gd name="connsiteX0" fmla="*/ 1921532 w 1967831"/>
                <a:gd name="connsiteY0" fmla="*/ 1785565 h 1785564"/>
                <a:gd name="connsiteX1" fmla="*/ 46300 w 1967831"/>
                <a:gd name="connsiteY1" fmla="*/ 1785565 h 1785564"/>
                <a:gd name="connsiteX2" fmla="*/ 0 w 1967831"/>
                <a:gd name="connsiteY2" fmla="*/ 1739265 h 1785564"/>
                <a:gd name="connsiteX3" fmla="*/ 0 w 1967831"/>
                <a:gd name="connsiteY3" fmla="*/ 46300 h 1785564"/>
                <a:gd name="connsiteX4" fmla="*/ 46300 w 1967831"/>
                <a:gd name="connsiteY4" fmla="*/ 0 h 1785564"/>
                <a:gd name="connsiteX5" fmla="*/ 1921532 w 1967831"/>
                <a:gd name="connsiteY5" fmla="*/ 0 h 1785564"/>
                <a:gd name="connsiteX6" fmla="*/ 1967832 w 1967831"/>
                <a:gd name="connsiteY6" fmla="*/ 46300 h 1785564"/>
                <a:gd name="connsiteX7" fmla="*/ 1967832 w 1967831"/>
                <a:gd name="connsiteY7" fmla="*/ 1739265 h 1785564"/>
                <a:gd name="connsiteX8" fmla="*/ 1921532 w 1967831"/>
                <a:gd name="connsiteY8" fmla="*/ 1785565 h 17855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67831" h="1785564">
                  <a:moveTo>
                    <a:pt x="1921532" y="1785565"/>
                  </a:moveTo>
                  <a:lnTo>
                    <a:pt x="46300" y="1785565"/>
                  </a:lnTo>
                  <a:cubicBezTo>
                    <a:pt x="20719" y="1785565"/>
                    <a:pt x="0" y="1764846"/>
                    <a:pt x="0" y="1739265"/>
                  </a:cubicBezTo>
                  <a:lnTo>
                    <a:pt x="0" y="46300"/>
                  </a:lnTo>
                  <a:cubicBezTo>
                    <a:pt x="0" y="20718"/>
                    <a:pt x="20719" y="0"/>
                    <a:pt x="46300" y="0"/>
                  </a:cubicBezTo>
                  <a:lnTo>
                    <a:pt x="1921532" y="0"/>
                  </a:lnTo>
                  <a:cubicBezTo>
                    <a:pt x="1947114" y="0"/>
                    <a:pt x="1967832" y="20718"/>
                    <a:pt x="1967832" y="46300"/>
                  </a:cubicBezTo>
                  <a:lnTo>
                    <a:pt x="1967832" y="1739265"/>
                  </a:lnTo>
                  <a:cubicBezTo>
                    <a:pt x="1967832" y="1764846"/>
                    <a:pt x="1947114" y="1785565"/>
                    <a:pt x="1921532" y="1785565"/>
                  </a:cubicBezTo>
                  <a:close/>
                </a:path>
              </a:pathLst>
            </a:custGeom>
            <a:solidFill>
              <a:schemeClr val="accent2">
                <a:lumMod val="75000"/>
              </a:schemeClr>
            </a:solidFill>
            <a:ln w="6656" cap="flat">
              <a:noFill/>
              <a:prstDash val="solid"/>
              <a:miter/>
            </a:ln>
          </p:spPr>
          <p:txBody>
            <a:bodyPr rtlCol="0" anchor="ctr"/>
            <a:lstStyle/>
            <a:p>
              <a:endParaRPr lang="zh-CN" altLang="en-US">
                <a:cs typeface="+mn-ea"/>
                <a:sym typeface="+mn-lt"/>
              </a:endParaRPr>
            </a:p>
          </p:txBody>
        </p:sp>
        <p:sp>
          <p:nvSpPr>
            <p:cNvPr id="220" name="任意多边形: 形状 219">
              <a:extLst>
                <a:ext uri="{FF2B5EF4-FFF2-40B4-BE49-F238E27FC236}">
                  <a16:creationId xmlns:a16="http://schemas.microsoft.com/office/drawing/2014/main" id="{EEABBA2D-4E15-E2AD-184A-6CB8928E61B0}"/>
                </a:ext>
              </a:extLst>
            </p:cNvPr>
            <p:cNvSpPr/>
            <p:nvPr/>
          </p:nvSpPr>
          <p:spPr>
            <a:xfrm>
              <a:off x="6846463" y="3221050"/>
              <a:ext cx="1193195" cy="891818"/>
            </a:xfrm>
            <a:custGeom>
              <a:avLst/>
              <a:gdLst>
                <a:gd name="connsiteX0" fmla="*/ 1891088 w 1891087"/>
                <a:gd name="connsiteY0" fmla="*/ 1367003 h 1413435"/>
                <a:gd name="connsiteX1" fmla="*/ 1891088 w 1891087"/>
                <a:gd name="connsiteY1" fmla="*/ 96996 h 1413435"/>
                <a:gd name="connsiteX2" fmla="*/ 1818075 w 1891087"/>
                <a:gd name="connsiteY2" fmla="*/ 23982 h 1413435"/>
                <a:gd name="connsiteX3" fmla="*/ 1760117 w 1891087"/>
                <a:gd name="connsiteY3" fmla="*/ 0 h 1413435"/>
                <a:gd name="connsiteX4" fmla="*/ 35175 w 1891087"/>
                <a:gd name="connsiteY4" fmla="*/ 0 h 1413435"/>
                <a:gd name="connsiteX5" fmla="*/ 666 w 1891087"/>
                <a:gd name="connsiteY5" fmla="*/ 34508 h 1413435"/>
                <a:gd name="connsiteX6" fmla="*/ 0 w 1891087"/>
                <a:gd name="connsiteY6" fmla="*/ 901343 h 1413435"/>
                <a:gd name="connsiteX7" fmla="*/ 19919 w 1891087"/>
                <a:gd name="connsiteY7" fmla="*/ 949574 h 1413435"/>
                <a:gd name="connsiteX8" fmla="*/ 483781 w 1891087"/>
                <a:gd name="connsiteY8" fmla="*/ 1413436 h 1413435"/>
                <a:gd name="connsiteX9" fmla="*/ 1844788 w 1891087"/>
                <a:gd name="connsiteY9" fmla="*/ 1413436 h 1413435"/>
                <a:gd name="connsiteX10" fmla="*/ 1891088 w 1891087"/>
                <a:gd name="connsiteY10" fmla="*/ 1367003 h 1413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891087" h="1413435">
                  <a:moveTo>
                    <a:pt x="1891088" y="1367003"/>
                  </a:moveTo>
                  <a:lnTo>
                    <a:pt x="1891088" y="96996"/>
                  </a:lnTo>
                  <a:lnTo>
                    <a:pt x="1818075" y="23982"/>
                  </a:lnTo>
                  <a:cubicBezTo>
                    <a:pt x="1802685" y="8594"/>
                    <a:pt x="1781834" y="0"/>
                    <a:pt x="1760117" y="0"/>
                  </a:cubicBezTo>
                  <a:lnTo>
                    <a:pt x="35175" y="0"/>
                  </a:lnTo>
                  <a:cubicBezTo>
                    <a:pt x="16121" y="0"/>
                    <a:pt x="666" y="15455"/>
                    <a:pt x="666" y="34508"/>
                  </a:cubicBezTo>
                  <a:lnTo>
                    <a:pt x="0" y="901343"/>
                  </a:lnTo>
                  <a:cubicBezTo>
                    <a:pt x="0" y="919396"/>
                    <a:pt x="7195" y="936784"/>
                    <a:pt x="19919" y="949574"/>
                  </a:cubicBezTo>
                  <a:lnTo>
                    <a:pt x="483781" y="1413436"/>
                  </a:lnTo>
                  <a:lnTo>
                    <a:pt x="1844788" y="1413436"/>
                  </a:lnTo>
                  <a:cubicBezTo>
                    <a:pt x="1870370" y="1413303"/>
                    <a:pt x="1891088" y="1392584"/>
                    <a:pt x="1891088" y="1367003"/>
                  </a:cubicBezTo>
                  <a:close/>
                </a:path>
              </a:pathLst>
            </a:custGeom>
            <a:solidFill>
              <a:srgbClr val="0169EE"/>
            </a:solidFill>
            <a:ln w="6656" cap="flat">
              <a:noFill/>
              <a:prstDash val="solid"/>
              <a:miter/>
            </a:ln>
          </p:spPr>
          <p:txBody>
            <a:bodyPr rtlCol="0" anchor="ctr"/>
            <a:lstStyle/>
            <a:p>
              <a:endParaRPr lang="zh-CN" altLang="en-US">
                <a:cs typeface="+mn-ea"/>
                <a:sym typeface="+mn-lt"/>
              </a:endParaRPr>
            </a:p>
          </p:txBody>
        </p:sp>
        <p:grpSp>
          <p:nvGrpSpPr>
            <p:cNvPr id="221" name="组合 220">
              <a:extLst>
                <a:ext uri="{FF2B5EF4-FFF2-40B4-BE49-F238E27FC236}">
                  <a16:creationId xmlns:a16="http://schemas.microsoft.com/office/drawing/2014/main" id="{B69F1CE5-48CE-946D-9397-E4C267B9C4CB}"/>
                </a:ext>
              </a:extLst>
            </p:cNvPr>
            <p:cNvGrpSpPr/>
            <p:nvPr/>
          </p:nvGrpSpPr>
          <p:grpSpPr>
            <a:xfrm>
              <a:off x="6843688" y="3221008"/>
              <a:ext cx="1131575" cy="594518"/>
              <a:chOff x="7309848" y="2614859"/>
              <a:chExt cx="1793425" cy="942246"/>
            </a:xfrm>
          </p:grpSpPr>
          <p:sp>
            <p:nvSpPr>
              <p:cNvPr id="243" name="任意多边形: 形状 242">
                <a:extLst>
                  <a:ext uri="{FF2B5EF4-FFF2-40B4-BE49-F238E27FC236}">
                    <a16:creationId xmlns:a16="http://schemas.microsoft.com/office/drawing/2014/main" id="{0B48C4FB-874C-9B0E-1CE4-9231843CE55C}"/>
                  </a:ext>
                </a:extLst>
              </p:cNvPr>
              <p:cNvSpPr/>
              <p:nvPr/>
            </p:nvSpPr>
            <p:spPr>
              <a:xfrm>
                <a:off x="7309848" y="2614859"/>
                <a:ext cx="1054497" cy="750585"/>
              </a:xfrm>
              <a:custGeom>
                <a:avLst/>
                <a:gdLst>
                  <a:gd name="connsiteX0" fmla="*/ 1024386 w 1054497"/>
                  <a:gd name="connsiteY0" fmla="*/ 750586 h 750585"/>
                  <a:gd name="connsiteX1" fmla="*/ 30178 w 1054497"/>
                  <a:gd name="connsiteY1" fmla="*/ 750586 h 750585"/>
                  <a:gd name="connsiteX2" fmla="*/ 0 w 1054497"/>
                  <a:gd name="connsiteY2" fmla="*/ 720408 h 750585"/>
                  <a:gd name="connsiteX3" fmla="*/ 0 w 1054497"/>
                  <a:gd name="connsiteY3" fmla="*/ 30178 h 750585"/>
                  <a:gd name="connsiteX4" fmla="*/ 30178 w 1054497"/>
                  <a:gd name="connsiteY4" fmla="*/ 0 h 750585"/>
                  <a:gd name="connsiteX5" fmla="*/ 1024319 w 1054497"/>
                  <a:gd name="connsiteY5" fmla="*/ 0 h 750585"/>
                  <a:gd name="connsiteX6" fmla="*/ 1054498 w 1054497"/>
                  <a:gd name="connsiteY6" fmla="*/ 30178 h 750585"/>
                  <a:gd name="connsiteX7" fmla="*/ 1054498 w 1054497"/>
                  <a:gd name="connsiteY7" fmla="*/ 720475 h 750585"/>
                  <a:gd name="connsiteX8" fmla="*/ 1024386 w 1054497"/>
                  <a:gd name="connsiteY8" fmla="*/ 750586 h 750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54497" h="750585">
                    <a:moveTo>
                      <a:pt x="1024386" y="750586"/>
                    </a:moveTo>
                    <a:lnTo>
                      <a:pt x="30178" y="750586"/>
                    </a:lnTo>
                    <a:cubicBezTo>
                      <a:pt x="13523" y="750586"/>
                      <a:pt x="0" y="737063"/>
                      <a:pt x="0" y="720408"/>
                    </a:cubicBezTo>
                    <a:lnTo>
                      <a:pt x="0" y="30178"/>
                    </a:lnTo>
                    <a:cubicBezTo>
                      <a:pt x="0" y="13524"/>
                      <a:pt x="13523" y="0"/>
                      <a:pt x="30178" y="0"/>
                    </a:cubicBezTo>
                    <a:lnTo>
                      <a:pt x="1024319" y="0"/>
                    </a:lnTo>
                    <a:cubicBezTo>
                      <a:pt x="1040974" y="0"/>
                      <a:pt x="1054498" y="13524"/>
                      <a:pt x="1054498" y="30178"/>
                    </a:cubicBezTo>
                    <a:lnTo>
                      <a:pt x="1054498" y="720475"/>
                    </a:lnTo>
                    <a:cubicBezTo>
                      <a:pt x="1054498" y="737129"/>
                      <a:pt x="1041041" y="750586"/>
                      <a:pt x="1024386" y="750586"/>
                    </a:cubicBezTo>
                    <a:close/>
                  </a:path>
                </a:pathLst>
              </a:custGeom>
              <a:solidFill>
                <a:srgbClr val="FFFFFF"/>
              </a:solidFill>
              <a:ln w="6656" cap="flat">
                <a:noFill/>
                <a:prstDash val="solid"/>
                <a:miter/>
              </a:ln>
            </p:spPr>
            <p:txBody>
              <a:bodyPr rtlCol="0" anchor="ctr"/>
              <a:lstStyle/>
              <a:p>
                <a:endParaRPr lang="zh-CN" altLang="en-US">
                  <a:cs typeface="+mn-ea"/>
                  <a:sym typeface="+mn-lt"/>
                </a:endParaRPr>
              </a:p>
            </p:txBody>
          </p:sp>
          <p:sp>
            <p:nvSpPr>
              <p:cNvPr id="244" name="任意多边形: 形状 243">
                <a:extLst>
                  <a:ext uri="{FF2B5EF4-FFF2-40B4-BE49-F238E27FC236}">
                    <a16:creationId xmlns:a16="http://schemas.microsoft.com/office/drawing/2014/main" id="{1372B4B0-8EEB-BE6B-E629-A1AEA32EA4C0}"/>
                  </a:ext>
                </a:extLst>
              </p:cNvPr>
              <p:cNvSpPr/>
              <p:nvPr/>
            </p:nvSpPr>
            <p:spPr>
              <a:xfrm>
                <a:off x="8398920" y="2614859"/>
                <a:ext cx="704352" cy="354474"/>
              </a:xfrm>
              <a:custGeom>
                <a:avLst/>
                <a:gdLst>
                  <a:gd name="connsiteX0" fmla="*/ 674175 w 704352"/>
                  <a:gd name="connsiteY0" fmla="*/ 354475 h 354474"/>
                  <a:gd name="connsiteX1" fmla="*/ 30178 w 704352"/>
                  <a:gd name="connsiteY1" fmla="*/ 354475 h 354474"/>
                  <a:gd name="connsiteX2" fmla="*/ 0 w 704352"/>
                  <a:gd name="connsiteY2" fmla="*/ 324297 h 354474"/>
                  <a:gd name="connsiteX3" fmla="*/ 0 w 704352"/>
                  <a:gd name="connsiteY3" fmla="*/ 30178 h 354474"/>
                  <a:gd name="connsiteX4" fmla="*/ 30178 w 704352"/>
                  <a:gd name="connsiteY4" fmla="*/ 0 h 354474"/>
                  <a:gd name="connsiteX5" fmla="*/ 674175 w 704352"/>
                  <a:gd name="connsiteY5" fmla="*/ 0 h 354474"/>
                  <a:gd name="connsiteX6" fmla="*/ 704353 w 704352"/>
                  <a:gd name="connsiteY6" fmla="*/ 30178 h 354474"/>
                  <a:gd name="connsiteX7" fmla="*/ 704353 w 704352"/>
                  <a:gd name="connsiteY7" fmla="*/ 324297 h 354474"/>
                  <a:gd name="connsiteX8" fmla="*/ 674175 w 704352"/>
                  <a:gd name="connsiteY8" fmla="*/ 354475 h 354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04352" h="354474">
                    <a:moveTo>
                      <a:pt x="674175" y="354475"/>
                    </a:moveTo>
                    <a:lnTo>
                      <a:pt x="30178" y="354475"/>
                    </a:lnTo>
                    <a:cubicBezTo>
                      <a:pt x="13523" y="354475"/>
                      <a:pt x="0" y="340951"/>
                      <a:pt x="0" y="324297"/>
                    </a:cubicBezTo>
                    <a:lnTo>
                      <a:pt x="0" y="30178"/>
                    </a:lnTo>
                    <a:cubicBezTo>
                      <a:pt x="0" y="13524"/>
                      <a:pt x="13523" y="0"/>
                      <a:pt x="30178" y="0"/>
                    </a:cubicBezTo>
                    <a:lnTo>
                      <a:pt x="674175" y="0"/>
                    </a:lnTo>
                    <a:cubicBezTo>
                      <a:pt x="690830" y="0"/>
                      <a:pt x="704353" y="13524"/>
                      <a:pt x="704353" y="30178"/>
                    </a:cubicBezTo>
                    <a:lnTo>
                      <a:pt x="704353" y="324297"/>
                    </a:lnTo>
                    <a:cubicBezTo>
                      <a:pt x="704353" y="340951"/>
                      <a:pt x="690830" y="354475"/>
                      <a:pt x="674175" y="354475"/>
                    </a:cubicBezTo>
                    <a:close/>
                  </a:path>
                </a:pathLst>
              </a:custGeom>
              <a:solidFill>
                <a:srgbClr val="FFFFFF"/>
              </a:solidFill>
              <a:ln w="6656" cap="flat">
                <a:noFill/>
                <a:prstDash val="solid"/>
                <a:miter/>
              </a:ln>
            </p:spPr>
            <p:txBody>
              <a:bodyPr rtlCol="0" anchor="ctr"/>
              <a:lstStyle/>
              <a:p>
                <a:endParaRPr lang="zh-CN" altLang="en-US">
                  <a:cs typeface="+mn-ea"/>
                  <a:sym typeface="+mn-lt"/>
                </a:endParaRPr>
              </a:p>
            </p:txBody>
          </p:sp>
          <p:sp>
            <p:nvSpPr>
              <p:cNvPr id="245" name="任意多边形: 形状 244">
                <a:extLst>
                  <a:ext uri="{FF2B5EF4-FFF2-40B4-BE49-F238E27FC236}">
                    <a16:creationId xmlns:a16="http://schemas.microsoft.com/office/drawing/2014/main" id="{CB775314-FB51-543A-CE63-01FAFB6B00DD}"/>
                  </a:ext>
                </a:extLst>
              </p:cNvPr>
              <p:cNvSpPr/>
              <p:nvPr/>
            </p:nvSpPr>
            <p:spPr>
              <a:xfrm>
                <a:off x="8398920" y="3010971"/>
                <a:ext cx="704352" cy="354474"/>
              </a:xfrm>
              <a:custGeom>
                <a:avLst/>
                <a:gdLst>
                  <a:gd name="connsiteX0" fmla="*/ 674175 w 704352"/>
                  <a:gd name="connsiteY0" fmla="*/ 354475 h 354474"/>
                  <a:gd name="connsiteX1" fmla="*/ 30178 w 704352"/>
                  <a:gd name="connsiteY1" fmla="*/ 354475 h 354474"/>
                  <a:gd name="connsiteX2" fmla="*/ 0 w 704352"/>
                  <a:gd name="connsiteY2" fmla="*/ 324297 h 354474"/>
                  <a:gd name="connsiteX3" fmla="*/ 0 w 704352"/>
                  <a:gd name="connsiteY3" fmla="*/ 30178 h 354474"/>
                  <a:gd name="connsiteX4" fmla="*/ 30178 w 704352"/>
                  <a:gd name="connsiteY4" fmla="*/ 0 h 354474"/>
                  <a:gd name="connsiteX5" fmla="*/ 674175 w 704352"/>
                  <a:gd name="connsiteY5" fmla="*/ 0 h 354474"/>
                  <a:gd name="connsiteX6" fmla="*/ 704353 w 704352"/>
                  <a:gd name="connsiteY6" fmla="*/ 30178 h 354474"/>
                  <a:gd name="connsiteX7" fmla="*/ 704353 w 704352"/>
                  <a:gd name="connsiteY7" fmla="*/ 324297 h 354474"/>
                  <a:gd name="connsiteX8" fmla="*/ 674175 w 704352"/>
                  <a:gd name="connsiteY8" fmla="*/ 354475 h 354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04352" h="354474">
                    <a:moveTo>
                      <a:pt x="674175" y="354475"/>
                    </a:moveTo>
                    <a:lnTo>
                      <a:pt x="30178" y="354475"/>
                    </a:lnTo>
                    <a:cubicBezTo>
                      <a:pt x="13523" y="354475"/>
                      <a:pt x="0" y="340951"/>
                      <a:pt x="0" y="324297"/>
                    </a:cubicBezTo>
                    <a:lnTo>
                      <a:pt x="0" y="30178"/>
                    </a:lnTo>
                    <a:cubicBezTo>
                      <a:pt x="0" y="13523"/>
                      <a:pt x="13523" y="0"/>
                      <a:pt x="30178" y="0"/>
                    </a:cubicBezTo>
                    <a:lnTo>
                      <a:pt x="674175" y="0"/>
                    </a:lnTo>
                    <a:cubicBezTo>
                      <a:pt x="690830" y="0"/>
                      <a:pt x="704353" y="13523"/>
                      <a:pt x="704353" y="30178"/>
                    </a:cubicBezTo>
                    <a:lnTo>
                      <a:pt x="704353" y="324297"/>
                    </a:lnTo>
                    <a:cubicBezTo>
                      <a:pt x="704353" y="341018"/>
                      <a:pt x="690830" y="354475"/>
                      <a:pt x="674175" y="354475"/>
                    </a:cubicBezTo>
                    <a:close/>
                  </a:path>
                </a:pathLst>
              </a:custGeom>
              <a:solidFill>
                <a:srgbClr val="FFFFFF"/>
              </a:solidFill>
              <a:ln w="6656" cap="flat">
                <a:noFill/>
                <a:prstDash val="solid"/>
                <a:miter/>
              </a:ln>
            </p:spPr>
            <p:txBody>
              <a:bodyPr rtlCol="0" anchor="ctr"/>
              <a:lstStyle/>
              <a:p>
                <a:endParaRPr lang="zh-CN" altLang="en-US">
                  <a:cs typeface="+mn-ea"/>
                  <a:sym typeface="+mn-lt"/>
                </a:endParaRPr>
              </a:p>
            </p:txBody>
          </p:sp>
          <p:sp>
            <p:nvSpPr>
              <p:cNvPr id="246" name="任意多边形: 形状 245">
                <a:extLst>
                  <a:ext uri="{FF2B5EF4-FFF2-40B4-BE49-F238E27FC236}">
                    <a16:creationId xmlns:a16="http://schemas.microsoft.com/office/drawing/2014/main" id="{D1ECC3A4-FD4E-E0D9-FD10-BAC857431D1E}"/>
                  </a:ext>
                </a:extLst>
              </p:cNvPr>
              <p:cNvSpPr/>
              <p:nvPr/>
            </p:nvSpPr>
            <p:spPr>
              <a:xfrm>
                <a:off x="7780238" y="2919249"/>
                <a:ext cx="164962" cy="183377"/>
              </a:xfrm>
              <a:custGeom>
                <a:avLst/>
                <a:gdLst>
                  <a:gd name="connsiteX0" fmla="*/ 153421 w 164962"/>
                  <a:gd name="connsiteY0" fmla="*/ 71737 h 183377"/>
                  <a:gd name="connsiteX1" fmla="*/ 34641 w 164962"/>
                  <a:gd name="connsiteY1" fmla="*/ 3120 h 183377"/>
                  <a:gd name="connsiteX2" fmla="*/ 0 w 164962"/>
                  <a:gd name="connsiteY2" fmla="*/ 23105 h 183377"/>
                  <a:gd name="connsiteX3" fmla="*/ 0 w 164962"/>
                  <a:gd name="connsiteY3" fmla="*/ 160272 h 183377"/>
                  <a:gd name="connsiteX4" fmla="*/ 34641 w 164962"/>
                  <a:gd name="connsiteY4" fmla="*/ 180257 h 183377"/>
                  <a:gd name="connsiteX5" fmla="*/ 153421 w 164962"/>
                  <a:gd name="connsiteY5" fmla="*/ 111641 h 183377"/>
                  <a:gd name="connsiteX6" fmla="*/ 153421 w 164962"/>
                  <a:gd name="connsiteY6" fmla="*/ 71737 h 1833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4962" h="183377">
                    <a:moveTo>
                      <a:pt x="153421" y="71737"/>
                    </a:moveTo>
                    <a:lnTo>
                      <a:pt x="34641" y="3120"/>
                    </a:lnTo>
                    <a:cubicBezTo>
                      <a:pt x="19253" y="-5740"/>
                      <a:pt x="0" y="5318"/>
                      <a:pt x="0" y="23105"/>
                    </a:cubicBezTo>
                    <a:lnTo>
                      <a:pt x="0" y="160272"/>
                    </a:lnTo>
                    <a:cubicBezTo>
                      <a:pt x="0" y="178059"/>
                      <a:pt x="19253" y="189118"/>
                      <a:pt x="34641" y="180257"/>
                    </a:cubicBezTo>
                    <a:lnTo>
                      <a:pt x="153421" y="111641"/>
                    </a:lnTo>
                    <a:cubicBezTo>
                      <a:pt x="168810" y="102847"/>
                      <a:pt x="168810" y="80663"/>
                      <a:pt x="153421" y="71737"/>
                    </a:cubicBezTo>
                    <a:close/>
                  </a:path>
                </a:pathLst>
              </a:custGeom>
              <a:solidFill>
                <a:srgbClr val="FFCE00"/>
              </a:solidFill>
              <a:ln w="6656" cap="flat">
                <a:noFill/>
                <a:prstDash val="solid"/>
                <a:miter/>
              </a:ln>
            </p:spPr>
            <p:txBody>
              <a:bodyPr rtlCol="0" anchor="ctr"/>
              <a:lstStyle/>
              <a:p>
                <a:endParaRPr lang="zh-CN" altLang="en-US">
                  <a:cs typeface="+mn-ea"/>
                  <a:sym typeface="+mn-lt"/>
                </a:endParaRPr>
              </a:p>
            </p:txBody>
          </p:sp>
          <p:sp>
            <p:nvSpPr>
              <p:cNvPr id="247" name="任意多边形: 形状 246">
                <a:extLst>
                  <a:ext uri="{FF2B5EF4-FFF2-40B4-BE49-F238E27FC236}">
                    <a16:creationId xmlns:a16="http://schemas.microsoft.com/office/drawing/2014/main" id="{5CED7307-E4D5-0340-9075-559FCD37F036}"/>
                  </a:ext>
                </a:extLst>
              </p:cNvPr>
              <p:cNvSpPr/>
              <p:nvPr/>
            </p:nvSpPr>
            <p:spPr>
              <a:xfrm>
                <a:off x="7315977" y="3407215"/>
                <a:ext cx="1787230" cy="149890"/>
              </a:xfrm>
              <a:custGeom>
                <a:avLst/>
                <a:gdLst>
                  <a:gd name="connsiteX0" fmla="*/ 1758584 w 1787230"/>
                  <a:gd name="connsiteY0" fmla="*/ 149891 h 149890"/>
                  <a:gd name="connsiteX1" fmla="*/ 28646 w 1787230"/>
                  <a:gd name="connsiteY1" fmla="*/ 149891 h 149890"/>
                  <a:gd name="connsiteX2" fmla="*/ 0 w 1787230"/>
                  <a:gd name="connsiteY2" fmla="*/ 121245 h 149890"/>
                  <a:gd name="connsiteX3" fmla="*/ 0 w 1787230"/>
                  <a:gd name="connsiteY3" fmla="*/ 28646 h 149890"/>
                  <a:gd name="connsiteX4" fmla="*/ 28646 w 1787230"/>
                  <a:gd name="connsiteY4" fmla="*/ 0 h 149890"/>
                  <a:gd name="connsiteX5" fmla="*/ 1758584 w 1787230"/>
                  <a:gd name="connsiteY5" fmla="*/ 0 h 149890"/>
                  <a:gd name="connsiteX6" fmla="*/ 1787230 w 1787230"/>
                  <a:gd name="connsiteY6" fmla="*/ 28646 h 149890"/>
                  <a:gd name="connsiteX7" fmla="*/ 1787230 w 1787230"/>
                  <a:gd name="connsiteY7" fmla="*/ 121245 h 149890"/>
                  <a:gd name="connsiteX8" fmla="*/ 1758584 w 1787230"/>
                  <a:gd name="connsiteY8" fmla="*/ 149891 h 1498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87230" h="149890">
                    <a:moveTo>
                      <a:pt x="1758584" y="149891"/>
                    </a:moveTo>
                    <a:lnTo>
                      <a:pt x="28646" y="149891"/>
                    </a:lnTo>
                    <a:cubicBezTo>
                      <a:pt x="12791" y="149891"/>
                      <a:pt x="0" y="137033"/>
                      <a:pt x="0" y="121245"/>
                    </a:cubicBezTo>
                    <a:lnTo>
                      <a:pt x="0" y="28646"/>
                    </a:lnTo>
                    <a:cubicBezTo>
                      <a:pt x="0" y="12791"/>
                      <a:pt x="12857" y="0"/>
                      <a:pt x="28646" y="0"/>
                    </a:cubicBezTo>
                    <a:lnTo>
                      <a:pt x="1758584" y="0"/>
                    </a:lnTo>
                    <a:cubicBezTo>
                      <a:pt x="1774439" y="0"/>
                      <a:pt x="1787230" y="12857"/>
                      <a:pt x="1787230" y="28646"/>
                    </a:cubicBezTo>
                    <a:lnTo>
                      <a:pt x="1787230" y="121245"/>
                    </a:lnTo>
                    <a:cubicBezTo>
                      <a:pt x="1787297" y="137033"/>
                      <a:pt x="1774439" y="149891"/>
                      <a:pt x="1758584" y="149891"/>
                    </a:cubicBezTo>
                    <a:close/>
                  </a:path>
                </a:pathLst>
              </a:custGeom>
              <a:solidFill>
                <a:srgbClr val="FFCE00"/>
              </a:solidFill>
              <a:ln w="6656" cap="flat">
                <a:noFill/>
                <a:prstDash val="solid"/>
                <a:miter/>
              </a:ln>
            </p:spPr>
            <p:txBody>
              <a:bodyPr rtlCol="0" anchor="ctr"/>
              <a:lstStyle/>
              <a:p>
                <a:endParaRPr lang="zh-CN" altLang="en-US">
                  <a:cs typeface="+mn-ea"/>
                  <a:sym typeface="+mn-lt"/>
                </a:endParaRPr>
              </a:p>
            </p:txBody>
          </p:sp>
        </p:grpSp>
        <p:sp>
          <p:nvSpPr>
            <p:cNvPr id="222" name="任意多边形: 形状 221">
              <a:extLst>
                <a:ext uri="{FF2B5EF4-FFF2-40B4-BE49-F238E27FC236}">
                  <a16:creationId xmlns:a16="http://schemas.microsoft.com/office/drawing/2014/main" id="{1C4FFC16-C2BB-340A-2B50-9ABD243C046A}"/>
                </a:ext>
              </a:extLst>
            </p:cNvPr>
            <p:cNvSpPr/>
            <p:nvPr/>
          </p:nvSpPr>
          <p:spPr>
            <a:xfrm>
              <a:off x="5288419" y="3072841"/>
              <a:ext cx="332693" cy="135010"/>
            </a:xfrm>
            <a:custGeom>
              <a:avLst/>
              <a:gdLst>
                <a:gd name="connsiteX0" fmla="*/ 489643 w 527282"/>
                <a:gd name="connsiteY0" fmla="*/ 213977 h 213977"/>
                <a:gd name="connsiteX1" fmla="*/ 37639 w 527282"/>
                <a:gd name="connsiteY1" fmla="*/ 213977 h 213977"/>
                <a:gd name="connsiteX2" fmla="*/ 0 w 527282"/>
                <a:gd name="connsiteY2" fmla="*/ 176338 h 213977"/>
                <a:gd name="connsiteX3" fmla="*/ 0 w 527282"/>
                <a:gd name="connsiteY3" fmla="*/ 37639 h 213977"/>
                <a:gd name="connsiteX4" fmla="*/ 37639 w 527282"/>
                <a:gd name="connsiteY4" fmla="*/ 0 h 213977"/>
                <a:gd name="connsiteX5" fmla="*/ 489643 w 527282"/>
                <a:gd name="connsiteY5" fmla="*/ 0 h 213977"/>
                <a:gd name="connsiteX6" fmla="*/ 527282 w 527282"/>
                <a:gd name="connsiteY6" fmla="*/ 37639 h 213977"/>
                <a:gd name="connsiteX7" fmla="*/ 527282 w 527282"/>
                <a:gd name="connsiteY7" fmla="*/ 176338 h 213977"/>
                <a:gd name="connsiteX8" fmla="*/ 489643 w 527282"/>
                <a:gd name="connsiteY8" fmla="*/ 213977 h 2139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27282" h="213977">
                  <a:moveTo>
                    <a:pt x="489643" y="213977"/>
                  </a:moveTo>
                  <a:lnTo>
                    <a:pt x="37639" y="213977"/>
                  </a:lnTo>
                  <a:cubicBezTo>
                    <a:pt x="16854" y="213977"/>
                    <a:pt x="0" y="197123"/>
                    <a:pt x="0" y="176338"/>
                  </a:cubicBezTo>
                  <a:lnTo>
                    <a:pt x="0" y="37639"/>
                  </a:lnTo>
                  <a:cubicBezTo>
                    <a:pt x="0" y="16854"/>
                    <a:pt x="16854" y="0"/>
                    <a:pt x="37639" y="0"/>
                  </a:cubicBezTo>
                  <a:lnTo>
                    <a:pt x="489643" y="0"/>
                  </a:lnTo>
                  <a:cubicBezTo>
                    <a:pt x="510428" y="0"/>
                    <a:pt x="527282" y="16854"/>
                    <a:pt x="527282" y="37639"/>
                  </a:cubicBezTo>
                  <a:lnTo>
                    <a:pt x="527282" y="176338"/>
                  </a:lnTo>
                  <a:cubicBezTo>
                    <a:pt x="527282" y="197123"/>
                    <a:pt x="510428" y="213977"/>
                    <a:pt x="489643" y="213977"/>
                  </a:cubicBezTo>
                  <a:close/>
                </a:path>
              </a:pathLst>
            </a:custGeom>
            <a:solidFill>
              <a:srgbClr val="DEF0F4"/>
            </a:solidFill>
            <a:ln w="6656" cap="flat">
              <a:noFill/>
              <a:prstDash val="solid"/>
              <a:miter/>
            </a:ln>
          </p:spPr>
          <p:txBody>
            <a:bodyPr rtlCol="0" anchor="ctr"/>
            <a:lstStyle/>
            <a:p>
              <a:endParaRPr lang="zh-CN" altLang="en-US">
                <a:cs typeface="+mn-ea"/>
                <a:sym typeface="+mn-lt"/>
              </a:endParaRPr>
            </a:p>
          </p:txBody>
        </p:sp>
        <p:sp>
          <p:nvSpPr>
            <p:cNvPr id="223" name="任意多边形: 形状 222">
              <a:extLst>
                <a:ext uri="{FF2B5EF4-FFF2-40B4-BE49-F238E27FC236}">
                  <a16:creationId xmlns:a16="http://schemas.microsoft.com/office/drawing/2014/main" id="{0C9087B9-AAAE-C60E-B511-AD868BD327D5}"/>
                </a:ext>
              </a:extLst>
            </p:cNvPr>
            <p:cNvSpPr/>
            <p:nvPr/>
          </p:nvSpPr>
          <p:spPr>
            <a:xfrm>
              <a:off x="4757288" y="4235732"/>
              <a:ext cx="271198" cy="370900"/>
            </a:xfrm>
            <a:custGeom>
              <a:avLst/>
              <a:gdLst>
                <a:gd name="connsiteX0" fmla="*/ 399975 w 429819"/>
                <a:gd name="connsiteY0" fmla="*/ 587838 h 587837"/>
                <a:gd name="connsiteX1" fmla="*/ 29845 w 429819"/>
                <a:gd name="connsiteY1" fmla="*/ 587838 h 587837"/>
                <a:gd name="connsiteX2" fmla="*/ 0 w 429819"/>
                <a:gd name="connsiteY2" fmla="*/ 557993 h 587837"/>
                <a:gd name="connsiteX3" fmla="*/ 0 w 429819"/>
                <a:gd name="connsiteY3" fmla="*/ 29845 h 587837"/>
                <a:gd name="connsiteX4" fmla="*/ 29845 w 429819"/>
                <a:gd name="connsiteY4" fmla="*/ 0 h 587837"/>
                <a:gd name="connsiteX5" fmla="*/ 399975 w 429819"/>
                <a:gd name="connsiteY5" fmla="*/ 0 h 587837"/>
                <a:gd name="connsiteX6" fmla="*/ 429820 w 429819"/>
                <a:gd name="connsiteY6" fmla="*/ 29845 h 587837"/>
                <a:gd name="connsiteX7" fmla="*/ 429820 w 429819"/>
                <a:gd name="connsiteY7" fmla="*/ 557993 h 587837"/>
                <a:gd name="connsiteX8" fmla="*/ 399975 w 429819"/>
                <a:gd name="connsiteY8" fmla="*/ 587838 h 587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9819" h="587837">
                  <a:moveTo>
                    <a:pt x="399975" y="587838"/>
                  </a:moveTo>
                  <a:lnTo>
                    <a:pt x="29845" y="587838"/>
                  </a:lnTo>
                  <a:cubicBezTo>
                    <a:pt x="13390" y="587838"/>
                    <a:pt x="0" y="574514"/>
                    <a:pt x="0" y="557993"/>
                  </a:cubicBezTo>
                  <a:lnTo>
                    <a:pt x="0" y="29845"/>
                  </a:lnTo>
                  <a:cubicBezTo>
                    <a:pt x="0" y="13390"/>
                    <a:pt x="13324" y="0"/>
                    <a:pt x="29845" y="0"/>
                  </a:cubicBezTo>
                  <a:lnTo>
                    <a:pt x="399975" y="0"/>
                  </a:lnTo>
                  <a:cubicBezTo>
                    <a:pt x="416430" y="0"/>
                    <a:pt x="429820" y="13324"/>
                    <a:pt x="429820" y="29845"/>
                  </a:cubicBezTo>
                  <a:lnTo>
                    <a:pt x="429820" y="557993"/>
                  </a:lnTo>
                  <a:cubicBezTo>
                    <a:pt x="429753" y="574514"/>
                    <a:pt x="416430" y="587838"/>
                    <a:pt x="399975" y="587838"/>
                  </a:cubicBezTo>
                  <a:close/>
                </a:path>
              </a:pathLst>
            </a:custGeom>
            <a:solidFill>
              <a:schemeClr val="accent1">
                <a:lumMod val="60000"/>
                <a:lumOff val="40000"/>
              </a:schemeClr>
            </a:solidFill>
            <a:ln w="6656" cap="flat">
              <a:noFill/>
              <a:prstDash val="solid"/>
              <a:miter/>
            </a:ln>
          </p:spPr>
          <p:txBody>
            <a:bodyPr rtlCol="0" anchor="ctr"/>
            <a:lstStyle/>
            <a:p>
              <a:endParaRPr lang="zh-CN" altLang="en-US">
                <a:cs typeface="+mn-ea"/>
                <a:sym typeface="+mn-lt"/>
              </a:endParaRPr>
            </a:p>
          </p:txBody>
        </p:sp>
        <p:sp>
          <p:nvSpPr>
            <p:cNvPr id="224" name="任意多边形: 形状 223">
              <a:extLst>
                <a:ext uri="{FF2B5EF4-FFF2-40B4-BE49-F238E27FC236}">
                  <a16:creationId xmlns:a16="http://schemas.microsoft.com/office/drawing/2014/main" id="{42AE91CC-2908-771C-CAF0-482F076EE6E0}"/>
                </a:ext>
              </a:extLst>
            </p:cNvPr>
            <p:cNvSpPr/>
            <p:nvPr/>
          </p:nvSpPr>
          <p:spPr>
            <a:xfrm>
              <a:off x="4757287" y="4235772"/>
              <a:ext cx="271198" cy="370859"/>
            </a:xfrm>
            <a:custGeom>
              <a:avLst/>
              <a:gdLst>
                <a:gd name="connsiteX0" fmla="*/ 399975 w 429819"/>
                <a:gd name="connsiteY0" fmla="*/ 0 h 587771"/>
                <a:gd name="connsiteX1" fmla="*/ 370730 w 429819"/>
                <a:gd name="connsiteY1" fmla="*/ 0 h 587771"/>
                <a:gd name="connsiteX2" fmla="*/ 370730 w 429819"/>
                <a:gd name="connsiteY2" fmla="*/ 152755 h 587771"/>
                <a:gd name="connsiteX3" fmla="*/ 6595 w 429819"/>
                <a:gd name="connsiteY3" fmla="*/ 516890 h 587771"/>
                <a:gd name="connsiteX4" fmla="*/ 0 w 429819"/>
                <a:gd name="connsiteY4" fmla="*/ 516890 h 587771"/>
                <a:gd name="connsiteX5" fmla="*/ 0 w 429819"/>
                <a:gd name="connsiteY5" fmla="*/ 557926 h 587771"/>
                <a:gd name="connsiteX6" fmla="*/ 29845 w 429819"/>
                <a:gd name="connsiteY6" fmla="*/ 587771 h 587771"/>
                <a:gd name="connsiteX7" fmla="*/ 399975 w 429819"/>
                <a:gd name="connsiteY7" fmla="*/ 587771 h 587771"/>
                <a:gd name="connsiteX8" fmla="*/ 429820 w 429819"/>
                <a:gd name="connsiteY8" fmla="*/ 557926 h 587771"/>
                <a:gd name="connsiteX9" fmla="*/ 429820 w 429819"/>
                <a:gd name="connsiteY9" fmla="*/ 29778 h 587771"/>
                <a:gd name="connsiteX10" fmla="*/ 399975 w 429819"/>
                <a:gd name="connsiteY10" fmla="*/ 0 h 587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819" h="587771">
                  <a:moveTo>
                    <a:pt x="399975" y="0"/>
                  </a:moveTo>
                  <a:lnTo>
                    <a:pt x="370730" y="0"/>
                  </a:lnTo>
                  <a:lnTo>
                    <a:pt x="370730" y="152755"/>
                  </a:lnTo>
                  <a:cubicBezTo>
                    <a:pt x="370730" y="353875"/>
                    <a:pt x="207715" y="516890"/>
                    <a:pt x="6595" y="516890"/>
                  </a:cubicBezTo>
                  <a:lnTo>
                    <a:pt x="0" y="516890"/>
                  </a:lnTo>
                  <a:lnTo>
                    <a:pt x="0" y="557926"/>
                  </a:lnTo>
                  <a:cubicBezTo>
                    <a:pt x="0" y="574381"/>
                    <a:pt x="13324" y="587771"/>
                    <a:pt x="29845" y="587771"/>
                  </a:cubicBezTo>
                  <a:lnTo>
                    <a:pt x="399975" y="587771"/>
                  </a:lnTo>
                  <a:cubicBezTo>
                    <a:pt x="416430" y="587771"/>
                    <a:pt x="429820" y="574448"/>
                    <a:pt x="429820" y="557926"/>
                  </a:cubicBezTo>
                  <a:lnTo>
                    <a:pt x="429820" y="29778"/>
                  </a:lnTo>
                  <a:cubicBezTo>
                    <a:pt x="429753" y="13390"/>
                    <a:pt x="416430" y="0"/>
                    <a:pt x="399975" y="0"/>
                  </a:cubicBezTo>
                  <a:close/>
                </a:path>
              </a:pathLst>
            </a:custGeom>
            <a:solidFill>
              <a:schemeClr val="accent1"/>
            </a:solidFill>
            <a:ln w="6656" cap="flat">
              <a:noFill/>
              <a:prstDash val="solid"/>
              <a:miter/>
            </a:ln>
          </p:spPr>
          <p:txBody>
            <a:bodyPr rtlCol="0" anchor="ctr"/>
            <a:lstStyle/>
            <a:p>
              <a:endParaRPr lang="zh-CN" altLang="en-US">
                <a:cs typeface="+mn-ea"/>
                <a:sym typeface="+mn-lt"/>
              </a:endParaRPr>
            </a:p>
          </p:txBody>
        </p:sp>
        <p:sp>
          <p:nvSpPr>
            <p:cNvPr id="225" name="任意多边形: 形状 224">
              <a:extLst>
                <a:ext uri="{FF2B5EF4-FFF2-40B4-BE49-F238E27FC236}">
                  <a16:creationId xmlns:a16="http://schemas.microsoft.com/office/drawing/2014/main" id="{DA0CA55C-A4D1-62D2-5B74-ACAE4B0C3F3E}"/>
                </a:ext>
              </a:extLst>
            </p:cNvPr>
            <p:cNvSpPr/>
            <p:nvPr/>
          </p:nvSpPr>
          <p:spPr>
            <a:xfrm>
              <a:off x="5260297" y="3096084"/>
              <a:ext cx="309238" cy="29380"/>
            </a:xfrm>
            <a:custGeom>
              <a:avLst/>
              <a:gdLst>
                <a:gd name="connsiteX0" fmla="*/ 482715 w 490109"/>
                <a:gd name="connsiteY0" fmla="*/ 46566 h 46565"/>
                <a:gd name="connsiteX1" fmla="*/ 7395 w 490109"/>
                <a:gd name="connsiteY1" fmla="*/ 46566 h 46565"/>
                <a:gd name="connsiteX2" fmla="*/ 0 w 490109"/>
                <a:gd name="connsiteY2" fmla="*/ 39171 h 46565"/>
                <a:gd name="connsiteX3" fmla="*/ 0 w 490109"/>
                <a:gd name="connsiteY3" fmla="*/ 7395 h 46565"/>
                <a:gd name="connsiteX4" fmla="*/ 7395 w 490109"/>
                <a:gd name="connsiteY4" fmla="*/ 0 h 46565"/>
                <a:gd name="connsiteX5" fmla="*/ 482715 w 490109"/>
                <a:gd name="connsiteY5" fmla="*/ 0 h 46565"/>
                <a:gd name="connsiteX6" fmla="*/ 490109 w 490109"/>
                <a:gd name="connsiteY6" fmla="*/ 7395 h 46565"/>
                <a:gd name="connsiteX7" fmla="*/ 490109 w 490109"/>
                <a:gd name="connsiteY7" fmla="*/ 39171 h 46565"/>
                <a:gd name="connsiteX8" fmla="*/ 482715 w 490109"/>
                <a:gd name="connsiteY8" fmla="*/ 46566 h 46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90109" h="46565">
                  <a:moveTo>
                    <a:pt x="482715" y="46566"/>
                  </a:moveTo>
                  <a:lnTo>
                    <a:pt x="7395" y="46566"/>
                  </a:lnTo>
                  <a:cubicBezTo>
                    <a:pt x="3331" y="46566"/>
                    <a:pt x="0" y="43235"/>
                    <a:pt x="0" y="39171"/>
                  </a:cubicBezTo>
                  <a:lnTo>
                    <a:pt x="0" y="7395"/>
                  </a:lnTo>
                  <a:cubicBezTo>
                    <a:pt x="0" y="3331"/>
                    <a:pt x="3331" y="0"/>
                    <a:pt x="7395" y="0"/>
                  </a:cubicBezTo>
                  <a:lnTo>
                    <a:pt x="482715" y="0"/>
                  </a:lnTo>
                  <a:cubicBezTo>
                    <a:pt x="486778" y="0"/>
                    <a:pt x="490109" y="3331"/>
                    <a:pt x="490109" y="7395"/>
                  </a:cubicBezTo>
                  <a:lnTo>
                    <a:pt x="490109" y="39171"/>
                  </a:lnTo>
                  <a:cubicBezTo>
                    <a:pt x="490109" y="43302"/>
                    <a:pt x="486778" y="46566"/>
                    <a:pt x="482715" y="46566"/>
                  </a:cubicBezTo>
                  <a:close/>
                </a:path>
              </a:pathLst>
            </a:custGeom>
            <a:solidFill>
              <a:srgbClr val="ADD3DB"/>
            </a:solidFill>
            <a:ln w="6656" cap="flat">
              <a:noFill/>
              <a:prstDash val="solid"/>
              <a:miter/>
            </a:ln>
          </p:spPr>
          <p:txBody>
            <a:bodyPr rtlCol="0" anchor="ctr"/>
            <a:lstStyle/>
            <a:p>
              <a:endParaRPr lang="zh-CN" altLang="en-US">
                <a:cs typeface="+mn-ea"/>
                <a:sym typeface="+mn-lt"/>
              </a:endParaRPr>
            </a:p>
          </p:txBody>
        </p:sp>
        <p:sp>
          <p:nvSpPr>
            <p:cNvPr id="226" name="任意多边形: 形状 225">
              <a:extLst>
                <a:ext uri="{FF2B5EF4-FFF2-40B4-BE49-F238E27FC236}">
                  <a16:creationId xmlns:a16="http://schemas.microsoft.com/office/drawing/2014/main" id="{4738CC49-C356-D466-8F85-D3CDCB7F3069}"/>
                </a:ext>
              </a:extLst>
            </p:cNvPr>
            <p:cNvSpPr/>
            <p:nvPr/>
          </p:nvSpPr>
          <p:spPr>
            <a:xfrm>
              <a:off x="5260297" y="3142700"/>
              <a:ext cx="188896" cy="29380"/>
            </a:xfrm>
            <a:custGeom>
              <a:avLst/>
              <a:gdLst>
                <a:gd name="connsiteX0" fmla="*/ 291987 w 299381"/>
                <a:gd name="connsiteY0" fmla="*/ 46566 h 46565"/>
                <a:gd name="connsiteX1" fmla="*/ 7395 w 299381"/>
                <a:gd name="connsiteY1" fmla="*/ 46566 h 46565"/>
                <a:gd name="connsiteX2" fmla="*/ 0 w 299381"/>
                <a:gd name="connsiteY2" fmla="*/ 39171 h 46565"/>
                <a:gd name="connsiteX3" fmla="*/ 0 w 299381"/>
                <a:gd name="connsiteY3" fmla="*/ 7395 h 46565"/>
                <a:gd name="connsiteX4" fmla="*/ 7395 w 299381"/>
                <a:gd name="connsiteY4" fmla="*/ 0 h 46565"/>
                <a:gd name="connsiteX5" fmla="*/ 291987 w 299381"/>
                <a:gd name="connsiteY5" fmla="*/ 0 h 46565"/>
                <a:gd name="connsiteX6" fmla="*/ 299382 w 299381"/>
                <a:gd name="connsiteY6" fmla="*/ 7395 h 46565"/>
                <a:gd name="connsiteX7" fmla="*/ 299382 w 299381"/>
                <a:gd name="connsiteY7" fmla="*/ 39171 h 46565"/>
                <a:gd name="connsiteX8" fmla="*/ 291987 w 299381"/>
                <a:gd name="connsiteY8" fmla="*/ 46566 h 46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9381" h="46565">
                  <a:moveTo>
                    <a:pt x="291987" y="46566"/>
                  </a:moveTo>
                  <a:lnTo>
                    <a:pt x="7395" y="46566"/>
                  </a:lnTo>
                  <a:cubicBezTo>
                    <a:pt x="3331" y="46566"/>
                    <a:pt x="0" y="43235"/>
                    <a:pt x="0" y="39171"/>
                  </a:cubicBezTo>
                  <a:lnTo>
                    <a:pt x="0" y="7395"/>
                  </a:lnTo>
                  <a:cubicBezTo>
                    <a:pt x="0" y="3331"/>
                    <a:pt x="3331" y="0"/>
                    <a:pt x="7395" y="0"/>
                  </a:cubicBezTo>
                  <a:lnTo>
                    <a:pt x="291987" y="0"/>
                  </a:lnTo>
                  <a:cubicBezTo>
                    <a:pt x="296051" y="0"/>
                    <a:pt x="299382" y="3331"/>
                    <a:pt x="299382" y="7395"/>
                  </a:cubicBezTo>
                  <a:lnTo>
                    <a:pt x="299382" y="39171"/>
                  </a:lnTo>
                  <a:cubicBezTo>
                    <a:pt x="299382" y="43235"/>
                    <a:pt x="296051" y="46566"/>
                    <a:pt x="291987" y="46566"/>
                  </a:cubicBezTo>
                  <a:close/>
                </a:path>
              </a:pathLst>
            </a:custGeom>
            <a:solidFill>
              <a:srgbClr val="ADD3DB"/>
            </a:solidFill>
            <a:ln w="6656" cap="flat">
              <a:noFill/>
              <a:prstDash val="solid"/>
              <a:miter/>
            </a:ln>
          </p:spPr>
          <p:txBody>
            <a:bodyPr rtlCol="0" anchor="ctr"/>
            <a:lstStyle/>
            <a:p>
              <a:endParaRPr lang="zh-CN" altLang="en-US">
                <a:cs typeface="+mn-ea"/>
                <a:sym typeface="+mn-lt"/>
              </a:endParaRPr>
            </a:p>
          </p:txBody>
        </p:sp>
        <p:sp>
          <p:nvSpPr>
            <p:cNvPr id="227" name="任意多边形: 形状 226">
              <a:extLst>
                <a:ext uri="{FF2B5EF4-FFF2-40B4-BE49-F238E27FC236}">
                  <a16:creationId xmlns:a16="http://schemas.microsoft.com/office/drawing/2014/main" id="{FDE8D5A2-D72C-098B-E8F2-37290805DD56}"/>
                </a:ext>
              </a:extLst>
            </p:cNvPr>
            <p:cNvSpPr/>
            <p:nvPr/>
          </p:nvSpPr>
          <p:spPr>
            <a:xfrm>
              <a:off x="5513169" y="3429450"/>
              <a:ext cx="112732" cy="112732"/>
            </a:xfrm>
            <a:custGeom>
              <a:avLst/>
              <a:gdLst>
                <a:gd name="connsiteX0" fmla="*/ 178670 w 178669"/>
                <a:gd name="connsiteY0" fmla="*/ 89335 h 178669"/>
                <a:gd name="connsiteX1" fmla="*/ 89335 w 178669"/>
                <a:gd name="connsiteY1" fmla="*/ 178670 h 178669"/>
                <a:gd name="connsiteX2" fmla="*/ 0 w 178669"/>
                <a:gd name="connsiteY2" fmla="*/ 89335 h 178669"/>
                <a:gd name="connsiteX3" fmla="*/ 89335 w 178669"/>
                <a:gd name="connsiteY3" fmla="*/ 0 h 178669"/>
                <a:gd name="connsiteX4" fmla="*/ 178670 w 178669"/>
                <a:gd name="connsiteY4" fmla="*/ 89335 h 1786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8669" h="178669">
                  <a:moveTo>
                    <a:pt x="178670" y="89335"/>
                  </a:moveTo>
                  <a:cubicBezTo>
                    <a:pt x="178670" y="138673"/>
                    <a:pt x="138673" y="178670"/>
                    <a:pt x="89335" y="178670"/>
                  </a:cubicBezTo>
                  <a:cubicBezTo>
                    <a:pt x="39997" y="178670"/>
                    <a:pt x="0" y="138673"/>
                    <a:pt x="0" y="89335"/>
                  </a:cubicBezTo>
                  <a:cubicBezTo>
                    <a:pt x="0" y="39997"/>
                    <a:pt x="39997" y="0"/>
                    <a:pt x="89335" y="0"/>
                  </a:cubicBezTo>
                  <a:cubicBezTo>
                    <a:pt x="138673" y="0"/>
                    <a:pt x="178670" y="39997"/>
                    <a:pt x="178670" y="89335"/>
                  </a:cubicBezTo>
                  <a:close/>
                </a:path>
              </a:pathLst>
            </a:custGeom>
            <a:solidFill>
              <a:srgbClr val="3C9140"/>
            </a:solidFill>
            <a:ln w="6656" cap="flat">
              <a:noFill/>
              <a:prstDash val="solid"/>
              <a:miter/>
            </a:ln>
          </p:spPr>
          <p:txBody>
            <a:bodyPr rtlCol="0" anchor="ctr"/>
            <a:lstStyle/>
            <a:p>
              <a:endParaRPr lang="zh-CN" altLang="en-US">
                <a:cs typeface="+mn-ea"/>
                <a:sym typeface="+mn-lt"/>
              </a:endParaRPr>
            </a:p>
          </p:txBody>
        </p:sp>
        <p:sp>
          <p:nvSpPr>
            <p:cNvPr id="228" name="任意多边形: 形状 227">
              <a:extLst>
                <a:ext uri="{FF2B5EF4-FFF2-40B4-BE49-F238E27FC236}">
                  <a16:creationId xmlns:a16="http://schemas.microsoft.com/office/drawing/2014/main" id="{5F54BFD8-1F51-F0FC-FCCC-B8A55871C40D}"/>
                </a:ext>
              </a:extLst>
            </p:cNvPr>
            <p:cNvSpPr/>
            <p:nvPr/>
          </p:nvSpPr>
          <p:spPr>
            <a:xfrm>
              <a:off x="5504552" y="3417176"/>
              <a:ext cx="112732" cy="112732"/>
            </a:xfrm>
            <a:custGeom>
              <a:avLst/>
              <a:gdLst>
                <a:gd name="connsiteX0" fmla="*/ 178670 w 178669"/>
                <a:gd name="connsiteY0" fmla="*/ 89335 h 178669"/>
                <a:gd name="connsiteX1" fmla="*/ 89335 w 178669"/>
                <a:gd name="connsiteY1" fmla="*/ 178670 h 178669"/>
                <a:gd name="connsiteX2" fmla="*/ 0 w 178669"/>
                <a:gd name="connsiteY2" fmla="*/ 89335 h 178669"/>
                <a:gd name="connsiteX3" fmla="*/ 89335 w 178669"/>
                <a:gd name="connsiteY3" fmla="*/ 0 h 178669"/>
                <a:gd name="connsiteX4" fmla="*/ 178670 w 178669"/>
                <a:gd name="connsiteY4" fmla="*/ 89335 h 1786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8669" h="178669">
                  <a:moveTo>
                    <a:pt x="178670" y="89335"/>
                  </a:moveTo>
                  <a:cubicBezTo>
                    <a:pt x="178670" y="138673"/>
                    <a:pt x="138673" y="178670"/>
                    <a:pt x="89335" y="178670"/>
                  </a:cubicBezTo>
                  <a:cubicBezTo>
                    <a:pt x="39997" y="178670"/>
                    <a:pt x="0" y="138673"/>
                    <a:pt x="0" y="89335"/>
                  </a:cubicBezTo>
                  <a:cubicBezTo>
                    <a:pt x="0" y="39997"/>
                    <a:pt x="39997" y="0"/>
                    <a:pt x="89335" y="0"/>
                  </a:cubicBezTo>
                  <a:cubicBezTo>
                    <a:pt x="138673" y="0"/>
                    <a:pt x="178670" y="39997"/>
                    <a:pt x="178670" y="89335"/>
                  </a:cubicBezTo>
                  <a:close/>
                </a:path>
              </a:pathLst>
            </a:custGeom>
            <a:solidFill>
              <a:srgbClr val="DEF0F4"/>
            </a:solidFill>
            <a:ln w="6656" cap="flat">
              <a:noFill/>
              <a:prstDash val="solid"/>
              <a:miter/>
            </a:ln>
          </p:spPr>
          <p:txBody>
            <a:bodyPr rtlCol="0" anchor="ctr"/>
            <a:lstStyle/>
            <a:p>
              <a:endParaRPr lang="zh-CN" altLang="en-US">
                <a:cs typeface="+mn-ea"/>
                <a:sym typeface="+mn-lt"/>
              </a:endParaRPr>
            </a:p>
          </p:txBody>
        </p:sp>
        <p:sp>
          <p:nvSpPr>
            <p:cNvPr id="229" name="任意多边形: 形状 228">
              <a:extLst>
                <a:ext uri="{FF2B5EF4-FFF2-40B4-BE49-F238E27FC236}">
                  <a16:creationId xmlns:a16="http://schemas.microsoft.com/office/drawing/2014/main" id="{CF7A47D4-D5FA-5935-D3B7-FD778F1022C1}"/>
                </a:ext>
              </a:extLst>
            </p:cNvPr>
            <p:cNvSpPr/>
            <p:nvPr/>
          </p:nvSpPr>
          <p:spPr>
            <a:xfrm>
              <a:off x="6798040" y="2977761"/>
              <a:ext cx="1241618" cy="109958"/>
            </a:xfrm>
            <a:custGeom>
              <a:avLst/>
              <a:gdLst>
                <a:gd name="connsiteX0" fmla="*/ 1967832 w 1967831"/>
                <a:gd name="connsiteY0" fmla="*/ 174273 h 174272"/>
                <a:gd name="connsiteX1" fmla="*/ 0 w 1967831"/>
                <a:gd name="connsiteY1" fmla="*/ 174273 h 174272"/>
                <a:gd name="connsiteX2" fmla="*/ 0 w 1967831"/>
                <a:gd name="connsiteY2" fmla="*/ 45500 h 174272"/>
                <a:gd name="connsiteX3" fmla="*/ 45500 w 1967831"/>
                <a:gd name="connsiteY3" fmla="*/ 0 h 174272"/>
                <a:gd name="connsiteX4" fmla="*/ 1922332 w 1967831"/>
                <a:gd name="connsiteY4" fmla="*/ 0 h 174272"/>
                <a:gd name="connsiteX5" fmla="*/ 1967832 w 1967831"/>
                <a:gd name="connsiteY5" fmla="*/ 45500 h 174272"/>
                <a:gd name="connsiteX6" fmla="*/ 1967832 w 1967831"/>
                <a:gd name="connsiteY6" fmla="*/ 174273 h 174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7831" h="174272">
                  <a:moveTo>
                    <a:pt x="1967832" y="174273"/>
                  </a:moveTo>
                  <a:lnTo>
                    <a:pt x="0" y="174273"/>
                  </a:lnTo>
                  <a:lnTo>
                    <a:pt x="0" y="45500"/>
                  </a:lnTo>
                  <a:cubicBezTo>
                    <a:pt x="0" y="20385"/>
                    <a:pt x="20385" y="0"/>
                    <a:pt x="45500" y="0"/>
                  </a:cubicBezTo>
                  <a:lnTo>
                    <a:pt x="1922332" y="0"/>
                  </a:lnTo>
                  <a:cubicBezTo>
                    <a:pt x="1947447" y="0"/>
                    <a:pt x="1967832" y="20385"/>
                    <a:pt x="1967832" y="45500"/>
                  </a:cubicBezTo>
                  <a:lnTo>
                    <a:pt x="1967832" y="174273"/>
                  </a:lnTo>
                  <a:close/>
                </a:path>
              </a:pathLst>
            </a:custGeom>
            <a:solidFill>
              <a:srgbClr val="DEF0F4"/>
            </a:solidFill>
            <a:ln w="6656" cap="flat">
              <a:noFill/>
              <a:prstDash val="solid"/>
              <a:miter/>
            </a:ln>
          </p:spPr>
          <p:txBody>
            <a:bodyPr rtlCol="0" anchor="ctr"/>
            <a:lstStyle/>
            <a:p>
              <a:endParaRPr lang="zh-CN" altLang="en-US">
                <a:cs typeface="+mn-ea"/>
                <a:sym typeface="+mn-lt"/>
              </a:endParaRPr>
            </a:p>
          </p:txBody>
        </p:sp>
        <p:sp>
          <p:nvSpPr>
            <p:cNvPr id="230" name="任意多边形: 形状 229">
              <a:extLst>
                <a:ext uri="{FF2B5EF4-FFF2-40B4-BE49-F238E27FC236}">
                  <a16:creationId xmlns:a16="http://schemas.microsoft.com/office/drawing/2014/main" id="{95579B0D-1153-7F07-2D75-4177F7D3CC2E}"/>
                </a:ext>
              </a:extLst>
            </p:cNvPr>
            <p:cNvSpPr/>
            <p:nvPr/>
          </p:nvSpPr>
          <p:spPr>
            <a:xfrm>
              <a:off x="7598268" y="2934424"/>
              <a:ext cx="88101" cy="88102"/>
            </a:xfrm>
            <a:custGeom>
              <a:avLst/>
              <a:gdLst>
                <a:gd name="connsiteX0" fmla="*/ 139632 w 139631"/>
                <a:gd name="connsiteY0" fmla="*/ 69816 h 139631"/>
                <a:gd name="connsiteX1" fmla="*/ 69816 w 139631"/>
                <a:gd name="connsiteY1" fmla="*/ 139632 h 139631"/>
                <a:gd name="connsiteX2" fmla="*/ 0 w 139631"/>
                <a:gd name="connsiteY2" fmla="*/ 69816 h 139631"/>
                <a:gd name="connsiteX3" fmla="*/ 69816 w 139631"/>
                <a:gd name="connsiteY3" fmla="*/ 0 h 139631"/>
                <a:gd name="connsiteX4" fmla="*/ 139632 w 139631"/>
                <a:gd name="connsiteY4" fmla="*/ 69816 h 139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9631" h="139631">
                  <a:moveTo>
                    <a:pt x="139632" y="69816"/>
                  </a:moveTo>
                  <a:cubicBezTo>
                    <a:pt x="139632" y="108374"/>
                    <a:pt x="108374" y="139632"/>
                    <a:pt x="69816" y="139632"/>
                  </a:cubicBezTo>
                  <a:cubicBezTo>
                    <a:pt x="31258" y="139632"/>
                    <a:pt x="0" y="108374"/>
                    <a:pt x="0" y="69816"/>
                  </a:cubicBezTo>
                  <a:cubicBezTo>
                    <a:pt x="0" y="31258"/>
                    <a:pt x="31258" y="0"/>
                    <a:pt x="69816" y="0"/>
                  </a:cubicBezTo>
                  <a:cubicBezTo>
                    <a:pt x="108374" y="0"/>
                    <a:pt x="139632" y="31258"/>
                    <a:pt x="139632" y="69816"/>
                  </a:cubicBezTo>
                  <a:close/>
                </a:path>
              </a:pathLst>
            </a:custGeom>
            <a:solidFill>
              <a:srgbClr val="FFCE00"/>
            </a:solidFill>
            <a:ln w="6656" cap="flat">
              <a:noFill/>
              <a:prstDash val="solid"/>
              <a:miter/>
            </a:ln>
          </p:spPr>
          <p:txBody>
            <a:bodyPr rtlCol="0" anchor="ctr"/>
            <a:lstStyle/>
            <a:p>
              <a:endParaRPr lang="zh-CN" altLang="en-US">
                <a:cs typeface="+mn-ea"/>
                <a:sym typeface="+mn-lt"/>
              </a:endParaRPr>
            </a:p>
          </p:txBody>
        </p:sp>
        <p:sp>
          <p:nvSpPr>
            <p:cNvPr id="231" name="任意多边形: 形状 230">
              <a:extLst>
                <a:ext uri="{FF2B5EF4-FFF2-40B4-BE49-F238E27FC236}">
                  <a16:creationId xmlns:a16="http://schemas.microsoft.com/office/drawing/2014/main" id="{04B13434-5520-C9E6-0E14-711846153F5B}"/>
                </a:ext>
              </a:extLst>
            </p:cNvPr>
            <p:cNvSpPr/>
            <p:nvPr/>
          </p:nvSpPr>
          <p:spPr>
            <a:xfrm>
              <a:off x="7728235" y="2934424"/>
              <a:ext cx="88101" cy="88102"/>
            </a:xfrm>
            <a:custGeom>
              <a:avLst/>
              <a:gdLst>
                <a:gd name="connsiteX0" fmla="*/ 139631 w 139631"/>
                <a:gd name="connsiteY0" fmla="*/ 69816 h 139631"/>
                <a:gd name="connsiteX1" fmla="*/ 69816 w 139631"/>
                <a:gd name="connsiteY1" fmla="*/ 139632 h 139631"/>
                <a:gd name="connsiteX2" fmla="*/ 0 w 139631"/>
                <a:gd name="connsiteY2" fmla="*/ 69816 h 139631"/>
                <a:gd name="connsiteX3" fmla="*/ 69816 w 139631"/>
                <a:gd name="connsiteY3" fmla="*/ 0 h 139631"/>
                <a:gd name="connsiteX4" fmla="*/ 139631 w 139631"/>
                <a:gd name="connsiteY4" fmla="*/ 69816 h 139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9631" h="139631">
                  <a:moveTo>
                    <a:pt x="139631" y="69816"/>
                  </a:moveTo>
                  <a:cubicBezTo>
                    <a:pt x="139631" y="108374"/>
                    <a:pt x="108374" y="139632"/>
                    <a:pt x="69816" y="139632"/>
                  </a:cubicBezTo>
                  <a:cubicBezTo>
                    <a:pt x="31257" y="139632"/>
                    <a:pt x="0" y="108374"/>
                    <a:pt x="0" y="69816"/>
                  </a:cubicBezTo>
                  <a:cubicBezTo>
                    <a:pt x="0" y="31258"/>
                    <a:pt x="31258" y="0"/>
                    <a:pt x="69816" y="0"/>
                  </a:cubicBezTo>
                  <a:cubicBezTo>
                    <a:pt x="108374" y="0"/>
                    <a:pt x="139631" y="31258"/>
                    <a:pt x="139631" y="69816"/>
                  </a:cubicBezTo>
                  <a:close/>
                </a:path>
              </a:pathLst>
            </a:custGeom>
            <a:solidFill>
              <a:schemeClr val="accent1">
                <a:lumMod val="60000"/>
                <a:lumOff val="40000"/>
              </a:schemeClr>
            </a:solidFill>
            <a:ln w="6656" cap="flat">
              <a:noFill/>
              <a:prstDash val="solid"/>
              <a:miter/>
            </a:ln>
          </p:spPr>
          <p:txBody>
            <a:bodyPr rtlCol="0" anchor="ctr"/>
            <a:lstStyle/>
            <a:p>
              <a:endParaRPr lang="zh-CN" altLang="en-US">
                <a:cs typeface="+mn-ea"/>
                <a:sym typeface="+mn-lt"/>
              </a:endParaRPr>
            </a:p>
          </p:txBody>
        </p:sp>
        <p:sp>
          <p:nvSpPr>
            <p:cNvPr id="232" name="任意多边形: 形状 231">
              <a:extLst>
                <a:ext uri="{FF2B5EF4-FFF2-40B4-BE49-F238E27FC236}">
                  <a16:creationId xmlns:a16="http://schemas.microsoft.com/office/drawing/2014/main" id="{36662FF5-8B34-0B70-CDD0-81A001AD3FF1}"/>
                </a:ext>
              </a:extLst>
            </p:cNvPr>
            <p:cNvSpPr/>
            <p:nvPr/>
          </p:nvSpPr>
          <p:spPr>
            <a:xfrm>
              <a:off x="7858245" y="2934424"/>
              <a:ext cx="88101" cy="88101"/>
            </a:xfrm>
            <a:custGeom>
              <a:avLst/>
              <a:gdLst>
                <a:gd name="connsiteX0" fmla="*/ 139631 w 139631"/>
                <a:gd name="connsiteY0" fmla="*/ 69816 h 139631"/>
                <a:gd name="connsiteX1" fmla="*/ 69816 w 139631"/>
                <a:gd name="connsiteY1" fmla="*/ 139632 h 139631"/>
                <a:gd name="connsiteX2" fmla="*/ 0 w 139631"/>
                <a:gd name="connsiteY2" fmla="*/ 69816 h 139631"/>
                <a:gd name="connsiteX3" fmla="*/ 69816 w 139631"/>
                <a:gd name="connsiteY3" fmla="*/ 0 h 139631"/>
                <a:gd name="connsiteX4" fmla="*/ 139631 w 139631"/>
                <a:gd name="connsiteY4" fmla="*/ 69816 h 139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9631" h="139631">
                  <a:moveTo>
                    <a:pt x="139631" y="69816"/>
                  </a:moveTo>
                  <a:cubicBezTo>
                    <a:pt x="139631" y="108374"/>
                    <a:pt x="108374" y="139632"/>
                    <a:pt x="69816" y="139632"/>
                  </a:cubicBezTo>
                  <a:cubicBezTo>
                    <a:pt x="31257" y="139632"/>
                    <a:pt x="0" y="108374"/>
                    <a:pt x="0" y="69816"/>
                  </a:cubicBezTo>
                  <a:cubicBezTo>
                    <a:pt x="0" y="31258"/>
                    <a:pt x="31258" y="0"/>
                    <a:pt x="69816" y="0"/>
                  </a:cubicBezTo>
                  <a:cubicBezTo>
                    <a:pt x="108374" y="0"/>
                    <a:pt x="139631" y="31258"/>
                    <a:pt x="139631" y="69816"/>
                  </a:cubicBezTo>
                  <a:close/>
                </a:path>
              </a:pathLst>
            </a:custGeom>
            <a:solidFill>
              <a:schemeClr val="accent2">
                <a:lumMod val="75000"/>
              </a:schemeClr>
            </a:solidFill>
            <a:ln w="6656" cap="flat">
              <a:noFill/>
              <a:prstDash val="solid"/>
              <a:miter/>
            </a:ln>
          </p:spPr>
          <p:txBody>
            <a:bodyPr rtlCol="0" anchor="ctr"/>
            <a:lstStyle/>
            <a:p>
              <a:endParaRPr lang="zh-CN" altLang="en-US">
                <a:cs typeface="+mn-ea"/>
                <a:sym typeface="+mn-lt"/>
              </a:endParaRPr>
            </a:p>
          </p:txBody>
        </p:sp>
        <p:sp>
          <p:nvSpPr>
            <p:cNvPr id="236" name="任意多边形: 形状 235">
              <a:extLst>
                <a:ext uri="{FF2B5EF4-FFF2-40B4-BE49-F238E27FC236}">
                  <a16:creationId xmlns:a16="http://schemas.microsoft.com/office/drawing/2014/main" id="{F6CCB4CF-1D51-6380-900A-0EB40E9B7245}"/>
                </a:ext>
              </a:extLst>
            </p:cNvPr>
            <p:cNvSpPr/>
            <p:nvPr/>
          </p:nvSpPr>
          <p:spPr>
            <a:xfrm>
              <a:off x="6269558" y="3993996"/>
              <a:ext cx="169815" cy="134169"/>
            </a:xfrm>
            <a:custGeom>
              <a:avLst/>
              <a:gdLst>
                <a:gd name="connsiteX0" fmla="*/ 226835 w 269137"/>
                <a:gd name="connsiteY0" fmla="*/ 212645 h 212644"/>
                <a:gd name="connsiteX1" fmla="*/ 42302 w 269137"/>
                <a:gd name="connsiteY1" fmla="*/ 212645 h 212644"/>
                <a:gd name="connsiteX2" fmla="*/ 0 w 269137"/>
                <a:gd name="connsiteY2" fmla="*/ 170342 h 212644"/>
                <a:gd name="connsiteX3" fmla="*/ 0 w 269137"/>
                <a:gd name="connsiteY3" fmla="*/ 0 h 212644"/>
                <a:gd name="connsiteX4" fmla="*/ 269137 w 269137"/>
                <a:gd name="connsiteY4" fmla="*/ 0 h 212644"/>
                <a:gd name="connsiteX5" fmla="*/ 269137 w 269137"/>
                <a:gd name="connsiteY5" fmla="*/ 170342 h 212644"/>
                <a:gd name="connsiteX6" fmla="*/ 226835 w 269137"/>
                <a:gd name="connsiteY6" fmla="*/ 212645 h 2126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9137" h="212644">
                  <a:moveTo>
                    <a:pt x="226835" y="212645"/>
                  </a:moveTo>
                  <a:lnTo>
                    <a:pt x="42302" y="212645"/>
                  </a:lnTo>
                  <a:cubicBezTo>
                    <a:pt x="18920" y="212645"/>
                    <a:pt x="0" y="193725"/>
                    <a:pt x="0" y="170342"/>
                  </a:cubicBezTo>
                  <a:lnTo>
                    <a:pt x="0" y="0"/>
                  </a:lnTo>
                  <a:lnTo>
                    <a:pt x="269137" y="0"/>
                  </a:lnTo>
                  <a:lnTo>
                    <a:pt x="269137" y="170342"/>
                  </a:lnTo>
                  <a:cubicBezTo>
                    <a:pt x="269204" y="193659"/>
                    <a:pt x="250218" y="212645"/>
                    <a:pt x="226835" y="212645"/>
                  </a:cubicBezTo>
                  <a:close/>
                </a:path>
              </a:pathLst>
            </a:custGeom>
            <a:solidFill>
              <a:schemeClr val="accent1"/>
            </a:solidFill>
            <a:ln w="6656" cap="flat">
              <a:noFill/>
              <a:prstDash val="solid"/>
              <a:miter/>
            </a:ln>
          </p:spPr>
          <p:txBody>
            <a:bodyPr rtlCol="0" anchor="ctr"/>
            <a:lstStyle/>
            <a:p>
              <a:endParaRPr lang="zh-CN" altLang="en-US">
                <a:cs typeface="+mn-ea"/>
                <a:sym typeface="+mn-lt"/>
              </a:endParaRPr>
            </a:p>
          </p:txBody>
        </p:sp>
        <p:grpSp>
          <p:nvGrpSpPr>
            <p:cNvPr id="237" name="组合 236">
              <a:extLst>
                <a:ext uri="{FF2B5EF4-FFF2-40B4-BE49-F238E27FC236}">
                  <a16:creationId xmlns:a16="http://schemas.microsoft.com/office/drawing/2014/main" id="{57113DCC-1D30-A53D-11B5-0B64B97A6342}"/>
                </a:ext>
              </a:extLst>
            </p:cNvPr>
            <p:cNvGrpSpPr/>
            <p:nvPr/>
          </p:nvGrpSpPr>
          <p:grpSpPr>
            <a:xfrm>
              <a:off x="5802679" y="4079448"/>
              <a:ext cx="826898" cy="508769"/>
              <a:chOff x="5659962" y="3975400"/>
              <a:chExt cx="1310545" cy="806345"/>
            </a:xfrm>
          </p:grpSpPr>
          <p:sp>
            <p:nvSpPr>
              <p:cNvPr id="241" name="任意多边形: 形状 240">
                <a:extLst>
                  <a:ext uri="{FF2B5EF4-FFF2-40B4-BE49-F238E27FC236}">
                    <a16:creationId xmlns:a16="http://schemas.microsoft.com/office/drawing/2014/main" id="{98CF6346-F0E8-156A-529B-7DD71EA39844}"/>
                  </a:ext>
                </a:extLst>
              </p:cNvPr>
              <p:cNvSpPr/>
              <p:nvPr/>
            </p:nvSpPr>
            <p:spPr>
              <a:xfrm>
                <a:off x="5659962" y="3975400"/>
                <a:ext cx="1310545" cy="741259"/>
              </a:xfrm>
              <a:custGeom>
                <a:avLst/>
                <a:gdLst>
                  <a:gd name="connsiteX0" fmla="*/ 41859 w 1310545"/>
                  <a:gd name="connsiteY0" fmla="*/ 0 h 741259"/>
                  <a:gd name="connsiteX1" fmla="*/ 1267299 w 1310545"/>
                  <a:gd name="connsiteY1" fmla="*/ 0 h 741259"/>
                  <a:gd name="connsiteX2" fmla="*/ 1310134 w 1310545"/>
                  <a:gd name="connsiteY2" fmla="*/ 49897 h 741259"/>
                  <a:gd name="connsiteX3" fmla="*/ 1179895 w 1310545"/>
                  <a:gd name="connsiteY3" fmla="*/ 741260 h 741259"/>
                  <a:gd name="connsiteX4" fmla="*/ 115005 w 1310545"/>
                  <a:gd name="connsiteY4" fmla="*/ 741260 h 741259"/>
                  <a:gd name="connsiteX5" fmla="*/ 822 w 1310545"/>
                  <a:gd name="connsiteY5" fmla="*/ 49897 h 741259"/>
                  <a:gd name="connsiteX6" fmla="*/ 41859 w 1310545"/>
                  <a:gd name="connsiteY6" fmla="*/ 0 h 741259"/>
                  <a:gd name="connsiteX7" fmla="*/ 41859 w 1310545"/>
                  <a:gd name="connsiteY7" fmla="*/ 0 h 741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10545" h="741259">
                    <a:moveTo>
                      <a:pt x="41859" y="0"/>
                    </a:moveTo>
                    <a:cubicBezTo>
                      <a:pt x="1267299" y="0"/>
                      <a:pt x="1267299" y="0"/>
                      <a:pt x="1267299" y="0"/>
                    </a:cubicBezTo>
                    <a:cubicBezTo>
                      <a:pt x="1294079" y="0"/>
                      <a:pt x="1313665" y="23183"/>
                      <a:pt x="1310134" y="49897"/>
                    </a:cubicBezTo>
                    <a:cubicBezTo>
                      <a:pt x="1179895" y="741260"/>
                      <a:pt x="1179895" y="741260"/>
                      <a:pt x="1179895" y="741260"/>
                    </a:cubicBezTo>
                    <a:cubicBezTo>
                      <a:pt x="115005" y="741260"/>
                      <a:pt x="115005" y="741260"/>
                      <a:pt x="115005" y="741260"/>
                    </a:cubicBezTo>
                    <a:cubicBezTo>
                      <a:pt x="822" y="49897"/>
                      <a:pt x="822" y="49897"/>
                      <a:pt x="822" y="49897"/>
                    </a:cubicBezTo>
                    <a:cubicBezTo>
                      <a:pt x="-4508" y="23116"/>
                      <a:pt x="16877" y="0"/>
                      <a:pt x="41859" y="0"/>
                    </a:cubicBezTo>
                    <a:lnTo>
                      <a:pt x="41859" y="0"/>
                    </a:lnTo>
                    <a:close/>
                  </a:path>
                </a:pathLst>
              </a:custGeom>
              <a:solidFill>
                <a:srgbClr val="DEF0F4"/>
              </a:solidFill>
              <a:ln w="6656" cap="flat">
                <a:noFill/>
                <a:prstDash val="solid"/>
                <a:miter/>
              </a:ln>
            </p:spPr>
            <p:txBody>
              <a:bodyPr rtlCol="0" anchor="ctr"/>
              <a:lstStyle/>
              <a:p>
                <a:endParaRPr lang="zh-CN" altLang="en-US">
                  <a:cs typeface="+mn-ea"/>
                  <a:sym typeface="+mn-lt"/>
                </a:endParaRPr>
              </a:p>
            </p:txBody>
          </p:sp>
          <p:sp>
            <p:nvSpPr>
              <p:cNvPr id="242" name="任意多边形: 形状 241">
                <a:extLst>
                  <a:ext uri="{FF2B5EF4-FFF2-40B4-BE49-F238E27FC236}">
                    <a16:creationId xmlns:a16="http://schemas.microsoft.com/office/drawing/2014/main" id="{2B7EA27B-BBD9-35DF-D49D-056C77605CEB}"/>
                  </a:ext>
                </a:extLst>
              </p:cNvPr>
              <p:cNvSpPr/>
              <p:nvPr/>
            </p:nvSpPr>
            <p:spPr>
              <a:xfrm>
                <a:off x="5775233" y="4716660"/>
                <a:ext cx="1066555" cy="65085"/>
              </a:xfrm>
              <a:custGeom>
                <a:avLst/>
                <a:gdLst>
                  <a:gd name="connsiteX0" fmla="*/ 1023787 w 1066555"/>
                  <a:gd name="connsiteY0" fmla="*/ 65086 h 65085"/>
                  <a:gd name="connsiteX1" fmla="*/ 42835 w 1066555"/>
                  <a:gd name="connsiteY1" fmla="*/ 65086 h 65085"/>
                  <a:gd name="connsiteX2" fmla="*/ 0 w 1066555"/>
                  <a:gd name="connsiteY2" fmla="*/ 21717 h 65085"/>
                  <a:gd name="connsiteX3" fmla="*/ 0 w 1066555"/>
                  <a:gd name="connsiteY3" fmla="*/ 0 h 65085"/>
                  <a:gd name="connsiteX4" fmla="*/ 1066556 w 1066555"/>
                  <a:gd name="connsiteY4" fmla="*/ 0 h 65085"/>
                  <a:gd name="connsiteX5" fmla="*/ 1066556 w 1066555"/>
                  <a:gd name="connsiteY5" fmla="*/ 21717 h 65085"/>
                  <a:gd name="connsiteX6" fmla="*/ 1023787 w 1066555"/>
                  <a:gd name="connsiteY6" fmla="*/ 65086 h 65085"/>
                  <a:gd name="connsiteX7" fmla="*/ 1023787 w 1066555"/>
                  <a:gd name="connsiteY7" fmla="*/ 65086 h 650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66555" h="65085">
                    <a:moveTo>
                      <a:pt x="1023787" y="65086"/>
                    </a:moveTo>
                    <a:cubicBezTo>
                      <a:pt x="42835" y="65086"/>
                      <a:pt x="42835" y="65086"/>
                      <a:pt x="42835" y="65086"/>
                    </a:cubicBezTo>
                    <a:cubicBezTo>
                      <a:pt x="17854" y="65086"/>
                      <a:pt x="0" y="47032"/>
                      <a:pt x="0" y="21717"/>
                    </a:cubicBezTo>
                    <a:cubicBezTo>
                      <a:pt x="0" y="0"/>
                      <a:pt x="0" y="0"/>
                      <a:pt x="0" y="0"/>
                    </a:cubicBezTo>
                    <a:cubicBezTo>
                      <a:pt x="1066556" y="0"/>
                      <a:pt x="1066556" y="0"/>
                      <a:pt x="1066556" y="0"/>
                    </a:cubicBezTo>
                    <a:cubicBezTo>
                      <a:pt x="1066556" y="21717"/>
                      <a:pt x="1066556" y="21717"/>
                      <a:pt x="1066556" y="21717"/>
                    </a:cubicBezTo>
                    <a:cubicBezTo>
                      <a:pt x="1066622" y="46966"/>
                      <a:pt x="1046970" y="65086"/>
                      <a:pt x="1023787" y="65086"/>
                    </a:cubicBezTo>
                    <a:lnTo>
                      <a:pt x="1023787" y="65086"/>
                    </a:lnTo>
                    <a:close/>
                  </a:path>
                </a:pathLst>
              </a:custGeom>
              <a:solidFill>
                <a:srgbClr val="ADD3DB"/>
              </a:solidFill>
              <a:ln w="6656" cap="flat">
                <a:noFill/>
                <a:prstDash val="solid"/>
                <a:miter/>
              </a:ln>
            </p:spPr>
            <p:txBody>
              <a:bodyPr rtlCol="0" anchor="ctr"/>
              <a:lstStyle/>
              <a:p>
                <a:endParaRPr lang="zh-CN" altLang="en-US">
                  <a:cs typeface="+mn-ea"/>
                  <a:sym typeface="+mn-lt"/>
                </a:endParaRPr>
              </a:p>
            </p:txBody>
          </p:sp>
        </p:grpSp>
        <p:sp>
          <p:nvSpPr>
            <p:cNvPr id="238" name="任意多边形: 形状 237">
              <a:extLst>
                <a:ext uri="{FF2B5EF4-FFF2-40B4-BE49-F238E27FC236}">
                  <a16:creationId xmlns:a16="http://schemas.microsoft.com/office/drawing/2014/main" id="{4ADDBBBC-A99D-B408-BE59-1CF047B59265}"/>
                </a:ext>
              </a:extLst>
            </p:cNvPr>
            <p:cNvSpPr/>
            <p:nvPr/>
          </p:nvSpPr>
          <p:spPr>
            <a:xfrm>
              <a:off x="6151427" y="4256145"/>
              <a:ext cx="129377" cy="129377"/>
            </a:xfrm>
            <a:custGeom>
              <a:avLst/>
              <a:gdLst>
                <a:gd name="connsiteX0" fmla="*/ 205050 w 205050"/>
                <a:gd name="connsiteY0" fmla="*/ 102525 h 205050"/>
                <a:gd name="connsiteX1" fmla="*/ 102525 w 205050"/>
                <a:gd name="connsiteY1" fmla="*/ 205051 h 205050"/>
                <a:gd name="connsiteX2" fmla="*/ 0 w 205050"/>
                <a:gd name="connsiteY2" fmla="*/ 102525 h 205050"/>
                <a:gd name="connsiteX3" fmla="*/ 102525 w 205050"/>
                <a:gd name="connsiteY3" fmla="*/ 0 h 205050"/>
                <a:gd name="connsiteX4" fmla="*/ 205050 w 205050"/>
                <a:gd name="connsiteY4" fmla="*/ 102525 h 205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5050" h="205050">
                  <a:moveTo>
                    <a:pt x="205050" y="102525"/>
                  </a:moveTo>
                  <a:cubicBezTo>
                    <a:pt x="205050" y="159148"/>
                    <a:pt x="159148" y="205051"/>
                    <a:pt x="102525" y="205051"/>
                  </a:cubicBezTo>
                  <a:cubicBezTo>
                    <a:pt x="45902" y="205051"/>
                    <a:pt x="0" y="159148"/>
                    <a:pt x="0" y="102525"/>
                  </a:cubicBezTo>
                  <a:cubicBezTo>
                    <a:pt x="0" y="45902"/>
                    <a:pt x="45902" y="0"/>
                    <a:pt x="102525" y="0"/>
                  </a:cubicBezTo>
                  <a:cubicBezTo>
                    <a:pt x="159148" y="0"/>
                    <a:pt x="205050" y="45902"/>
                    <a:pt x="205050" y="102525"/>
                  </a:cubicBezTo>
                  <a:close/>
                </a:path>
              </a:pathLst>
            </a:custGeom>
            <a:solidFill>
              <a:srgbClr val="FFFFFF"/>
            </a:solidFill>
            <a:ln w="6656" cap="flat">
              <a:noFill/>
              <a:prstDash val="solid"/>
              <a:miter/>
            </a:ln>
          </p:spPr>
          <p:txBody>
            <a:bodyPr rtlCol="0" anchor="ctr"/>
            <a:lstStyle/>
            <a:p>
              <a:endParaRPr lang="zh-CN" altLang="en-US">
                <a:cs typeface="+mn-ea"/>
                <a:sym typeface="+mn-lt"/>
              </a:endParaRPr>
            </a:p>
          </p:txBody>
        </p:sp>
      </p:grpSp>
      <p:sp>
        <p:nvSpPr>
          <p:cNvPr id="8" name="文本框 7">
            <a:extLst>
              <a:ext uri="{FF2B5EF4-FFF2-40B4-BE49-F238E27FC236}">
                <a16:creationId xmlns:a16="http://schemas.microsoft.com/office/drawing/2014/main" id="{A902F306-675D-4CD0-2671-BDE4C69D82BC}"/>
              </a:ext>
            </a:extLst>
          </p:cNvPr>
          <p:cNvSpPr txBox="1"/>
          <p:nvPr/>
        </p:nvSpPr>
        <p:spPr>
          <a:xfrm>
            <a:off x="641130" y="2789804"/>
            <a:ext cx="5903579" cy="3548857"/>
          </a:xfrm>
          <a:prstGeom prst="rect">
            <a:avLst/>
          </a:prstGeom>
          <a:noFill/>
        </p:spPr>
        <p:txBody>
          <a:bodyPr wrap="square">
            <a:spAutoFit/>
          </a:bodyPr>
          <a:lstStyle/>
          <a:p>
            <a:pPr marL="0" marR="333" indent="266700" eaLnBrk="0">
              <a:lnSpc>
                <a:spcPct val="150000"/>
              </a:lnSpc>
            </a:pPr>
            <a:r>
              <a:rPr lang="en-US" altLang="zh-CN" sz="1900" dirty="0"/>
              <a:t>该生准备了1000字左右的陈述稿，将论文的研究背景、研究意义、主要研究内容、研究方法和结论等都概括进去，答辩前自己试着陈述了几次，将时间控制在10分钟内。另外，将论文中所涉及的比较重要的相关概念、定理、模型等列出清单，在书上或网上找到答案，熟记于心，以备提问。对一些答辩教师经常提问的问题（如：你论文的创新点在哪儿？主要结论是什么？有什么需要完善的地方？）</a:t>
            </a:r>
            <a:r>
              <a:rPr lang="en-US" altLang="zh-CN" sz="1900" dirty="0" err="1"/>
              <a:t>事先做了准备</a:t>
            </a:r>
            <a:r>
              <a:rPr lang="en-US" altLang="zh-CN" sz="1900" dirty="0"/>
              <a:t>。</a:t>
            </a:r>
          </a:p>
        </p:txBody>
      </p:sp>
    </p:spTree>
    <p:extLst>
      <p:ext uri="{BB962C8B-B14F-4D97-AF65-F5344CB8AC3E}">
        <p14:creationId xmlns:p14="http://schemas.microsoft.com/office/powerpoint/2010/main" val="1147901925"/>
      </p:ext>
    </p:extLst>
  </p:cSld>
  <p:clrMapOvr>
    <a:masterClrMapping/>
  </p:clrMapOvr>
  <p:transition spd="slow">
    <p:push dir="u"/>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25">
            <a:extLst>
              <a:ext uri="{FF2B5EF4-FFF2-40B4-BE49-F238E27FC236}">
                <a16:creationId xmlns:a16="http://schemas.microsoft.com/office/drawing/2014/main" id="{61121523-592F-6572-CDF2-087C76A27728}"/>
              </a:ext>
            </a:extLst>
          </p:cNvPr>
          <p:cNvSpPr txBox="1">
            <a:spLocks/>
          </p:cNvSpPr>
          <p:nvPr/>
        </p:nvSpPr>
        <p:spPr>
          <a:xfrm>
            <a:off x="790750" y="249120"/>
            <a:ext cx="9825567" cy="610024"/>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zh-CN" altLang="en-US" dirty="0">
                <a:solidFill>
                  <a:schemeClr val="bg2">
                    <a:lumMod val="25000"/>
                  </a:schemeClr>
                </a:solidFill>
                <a:latin typeface="+mn-ea"/>
                <a:ea typeface="+mn-ea"/>
              </a:rPr>
              <a:t>案例展示</a:t>
            </a:r>
            <a:r>
              <a:rPr lang="en-US" altLang="zh-CN" dirty="0">
                <a:solidFill>
                  <a:schemeClr val="bg2">
                    <a:lumMod val="25000"/>
                  </a:schemeClr>
                </a:solidFill>
                <a:latin typeface="+mn-ea"/>
                <a:ea typeface="+mn-ea"/>
              </a:rPr>
              <a:t>——</a:t>
            </a:r>
            <a:r>
              <a:rPr lang="zh-CN" altLang="en-US" dirty="0">
                <a:solidFill>
                  <a:schemeClr val="bg2">
                    <a:lumMod val="25000"/>
                  </a:schemeClr>
                </a:solidFill>
                <a:latin typeface="+mn-ea"/>
                <a:ea typeface="+mn-ea"/>
              </a:rPr>
              <a:t>毕业论文（设计）答辩案例</a:t>
            </a:r>
          </a:p>
        </p:txBody>
      </p:sp>
      <p:sp>
        <p:nvSpPr>
          <p:cNvPr id="5" name="文本框 4">
            <a:extLst>
              <a:ext uri="{FF2B5EF4-FFF2-40B4-BE49-F238E27FC236}">
                <a16:creationId xmlns:a16="http://schemas.microsoft.com/office/drawing/2014/main" id="{DE9FD237-AF96-843D-E1EB-78A44531AF3E}"/>
              </a:ext>
            </a:extLst>
          </p:cNvPr>
          <p:cNvSpPr txBox="1"/>
          <p:nvPr/>
        </p:nvSpPr>
        <p:spPr>
          <a:xfrm>
            <a:off x="583323" y="1205842"/>
            <a:ext cx="10825656" cy="5213222"/>
          </a:xfrm>
          <a:prstGeom prst="rect">
            <a:avLst/>
          </a:prstGeom>
          <a:noFill/>
        </p:spPr>
        <p:txBody>
          <a:bodyPr wrap="square">
            <a:spAutoFit/>
          </a:bodyPr>
          <a:lstStyle/>
          <a:p>
            <a:pPr marL="266700" marR="0" indent="0" eaLnBrk="0">
              <a:lnSpc>
                <a:spcPct val="150000"/>
              </a:lnSpc>
            </a:pPr>
            <a:r>
              <a:rPr lang="en-US" altLang="zh-CN" sz="2200" b="1" dirty="0" err="1">
                <a:solidFill>
                  <a:srgbClr val="0070C0"/>
                </a:solidFill>
              </a:rPr>
              <a:t>二、答辩过程</a:t>
            </a:r>
            <a:endParaRPr lang="en-US" altLang="zh-CN" sz="2200" b="1" dirty="0">
              <a:solidFill>
                <a:srgbClr val="0070C0"/>
              </a:solidFill>
            </a:endParaRPr>
          </a:p>
          <a:p>
            <a:pPr marL="200025" marR="0" indent="0" eaLnBrk="0">
              <a:lnSpc>
                <a:spcPct val="150000"/>
              </a:lnSpc>
              <a:spcAft>
                <a:spcPts val="440"/>
              </a:spcAft>
            </a:pPr>
            <a:r>
              <a:rPr lang="en-US" altLang="zh-CN" sz="2000" dirty="0"/>
              <a:t>（</a:t>
            </a:r>
            <a:r>
              <a:rPr lang="en-US" altLang="zh-CN" sz="2000" dirty="0" err="1"/>
              <a:t>一）汇报</a:t>
            </a:r>
            <a:endParaRPr lang="en-US" altLang="zh-CN" sz="2000" dirty="0"/>
          </a:p>
          <a:p>
            <a:pPr marL="0" marR="0" indent="266700" eaLnBrk="0">
              <a:lnSpc>
                <a:spcPct val="150000"/>
              </a:lnSpc>
            </a:pPr>
            <a:r>
              <a:rPr lang="en-US" altLang="zh-CN" sz="2000" dirty="0" err="1"/>
              <a:t>该生根据自己事先列好的提纲进行陈述</a:t>
            </a:r>
            <a:r>
              <a:rPr lang="en-US" altLang="zh-CN" sz="2000" dirty="0"/>
              <a:t>：</a:t>
            </a:r>
          </a:p>
          <a:p>
            <a:pPr marL="0" marR="0" indent="266700" eaLnBrk="0">
              <a:lnSpc>
                <a:spcPct val="150000"/>
              </a:lnSpc>
            </a:pPr>
            <a:r>
              <a:rPr lang="en-US" altLang="zh-CN" sz="2000" dirty="0"/>
              <a:t>①</a:t>
            </a:r>
            <a:r>
              <a:rPr lang="en-US" altLang="zh-CN" sz="2000" dirty="0" err="1"/>
              <a:t>研究背景、意义</a:t>
            </a:r>
            <a:r>
              <a:rPr lang="en-US" altLang="zh-CN" sz="2000" dirty="0"/>
              <a:t>；</a:t>
            </a:r>
          </a:p>
          <a:p>
            <a:pPr marL="0" marR="0" indent="266700" eaLnBrk="0">
              <a:lnSpc>
                <a:spcPct val="150000"/>
              </a:lnSpc>
            </a:pPr>
            <a:r>
              <a:rPr lang="en-US" altLang="zh-CN" sz="2000" dirty="0"/>
              <a:t>②××</a:t>
            </a:r>
            <a:r>
              <a:rPr lang="en-US" altLang="zh-CN" sz="2000" dirty="0" err="1"/>
              <a:t>市城市化现状、房地产价格现状、食品价格现状、其中存在的问题</a:t>
            </a:r>
            <a:r>
              <a:rPr lang="en-US" altLang="zh-CN" sz="2000" dirty="0"/>
              <a:t>；</a:t>
            </a:r>
          </a:p>
          <a:p>
            <a:pPr marL="0" marR="0" indent="266700" eaLnBrk="0">
              <a:lnSpc>
                <a:spcPct val="150000"/>
              </a:lnSpc>
            </a:pPr>
            <a:r>
              <a:rPr lang="en-US" altLang="zh-CN" sz="2000" dirty="0"/>
              <a:t>③××</a:t>
            </a:r>
            <a:r>
              <a:rPr lang="en-US" altLang="zh-CN" sz="2000" dirty="0" err="1"/>
              <a:t>市城市化对房地产价格、食品价格的影响机制</a:t>
            </a:r>
            <a:r>
              <a:rPr lang="en-US" altLang="zh-CN" sz="2000" dirty="0"/>
              <a:t>；</a:t>
            </a:r>
          </a:p>
          <a:p>
            <a:pPr marL="0" marR="0" indent="266700" eaLnBrk="0">
              <a:lnSpc>
                <a:spcPct val="150000"/>
              </a:lnSpc>
            </a:pPr>
            <a:r>
              <a:rPr lang="en-US" altLang="zh-CN" sz="2000" dirty="0"/>
              <a:t>④××</a:t>
            </a:r>
            <a:r>
              <a:rPr lang="en-US" altLang="zh-CN" sz="2000" dirty="0" err="1"/>
              <a:t>市城市化对房地产价格、食品价格影响的实证分析</a:t>
            </a:r>
            <a:r>
              <a:rPr lang="en-US" altLang="zh-CN" sz="2000" dirty="0"/>
              <a:t>；</a:t>
            </a:r>
          </a:p>
          <a:p>
            <a:pPr marL="0" marR="0" indent="266700" eaLnBrk="0">
              <a:lnSpc>
                <a:spcPct val="150000"/>
              </a:lnSpc>
            </a:pPr>
            <a:r>
              <a:rPr lang="en-US" altLang="zh-CN" sz="2000" dirty="0"/>
              <a:t>⑤</a:t>
            </a:r>
            <a:r>
              <a:rPr lang="en-US" altLang="zh-CN" sz="2000" dirty="0" err="1"/>
              <a:t>理论分析与实证分析相结合得出结论</a:t>
            </a:r>
            <a:r>
              <a:rPr lang="en-US" altLang="zh-CN" sz="2000" dirty="0"/>
              <a:t>；</a:t>
            </a:r>
          </a:p>
          <a:p>
            <a:pPr marL="0" marR="0" indent="266700" eaLnBrk="0">
              <a:lnSpc>
                <a:spcPct val="150000"/>
              </a:lnSpc>
            </a:pPr>
            <a:r>
              <a:rPr lang="en-US" altLang="zh-CN" sz="2000" dirty="0"/>
              <a:t>⑥</a:t>
            </a:r>
            <a:r>
              <a:rPr lang="en-US" altLang="zh-CN" sz="2000" dirty="0" err="1"/>
              <a:t>在结论的基础上给出相关政策建议</a:t>
            </a:r>
            <a:r>
              <a:rPr lang="en-US" altLang="zh-CN" sz="2000" dirty="0"/>
              <a:t>。</a:t>
            </a:r>
          </a:p>
          <a:p>
            <a:pPr marL="0" marR="68208" indent="266700" eaLnBrk="0">
              <a:lnSpc>
                <a:spcPct val="150000"/>
              </a:lnSpc>
              <a:spcAft>
                <a:spcPts val="0"/>
              </a:spcAft>
            </a:pPr>
            <a:r>
              <a:rPr lang="en-US" altLang="zh-CN" sz="2000" dirty="0" err="1"/>
              <a:t>由于该生此前做过充分准备与训练，所以在答辩过程中陈述流利且有条理，没有表现出过分的紧张</a:t>
            </a:r>
            <a:r>
              <a:rPr lang="en-US" altLang="zh-CN" sz="2000" dirty="0"/>
              <a:t>。</a:t>
            </a:r>
            <a:endParaRPr lang="en-US" altLang="zh-CN" sz="2200" b="1" dirty="0">
              <a:solidFill>
                <a:srgbClr val="0070C0"/>
              </a:solidFill>
            </a:endParaRPr>
          </a:p>
        </p:txBody>
      </p:sp>
      <p:sp>
        <p:nvSpPr>
          <p:cNvPr id="6" name="矩形: 圆角 5">
            <a:extLst>
              <a:ext uri="{FF2B5EF4-FFF2-40B4-BE49-F238E27FC236}">
                <a16:creationId xmlns:a16="http://schemas.microsoft.com/office/drawing/2014/main" id="{B1DE46C5-DBBE-B919-F994-9EB14F12D772}"/>
              </a:ext>
            </a:extLst>
          </p:cNvPr>
          <p:cNvSpPr/>
          <p:nvPr/>
        </p:nvSpPr>
        <p:spPr>
          <a:xfrm>
            <a:off x="457200" y="1152113"/>
            <a:ext cx="11246069" cy="5500936"/>
          </a:xfrm>
          <a:prstGeom prst="roundRect">
            <a:avLst/>
          </a:prstGeom>
          <a:noFill/>
          <a:ln>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616562053"/>
      </p:ext>
    </p:extLst>
  </p:cSld>
  <p:clrMapOvr>
    <a:masterClrMapping/>
  </p:clrMapOvr>
  <p:transition spd="slow">
    <p:push dir="u"/>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25">
            <a:extLst>
              <a:ext uri="{FF2B5EF4-FFF2-40B4-BE49-F238E27FC236}">
                <a16:creationId xmlns:a16="http://schemas.microsoft.com/office/drawing/2014/main" id="{61121523-592F-6572-CDF2-087C76A27728}"/>
              </a:ext>
            </a:extLst>
          </p:cNvPr>
          <p:cNvSpPr txBox="1">
            <a:spLocks/>
          </p:cNvSpPr>
          <p:nvPr/>
        </p:nvSpPr>
        <p:spPr>
          <a:xfrm>
            <a:off x="790750" y="249120"/>
            <a:ext cx="9825567" cy="610024"/>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zh-CN" altLang="en-US" dirty="0">
                <a:solidFill>
                  <a:schemeClr val="bg2">
                    <a:lumMod val="25000"/>
                  </a:schemeClr>
                </a:solidFill>
                <a:latin typeface="+mn-ea"/>
                <a:ea typeface="+mn-ea"/>
              </a:rPr>
              <a:t>案例展示</a:t>
            </a:r>
            <a:r>
              <a:rPr lang="en-US" altLang="zh-CN" dirty="0">
                <a:solidFill>
                  <a:schemeClr val="bg2">
                    <a:lumMod val="25000"/>
                  </a:schemeClr>
                </a:solidFill>
                <a:latin typeface="+mn-ea"/>
                <a:ea typeface="+mn-ea"/>
              </a:rPr>
              <a:t>——</a:t>
            </a:r>
            <a:r>
              <a:rPr lang="zh-CN" altLang="en-US" dirty="0">
                <a:solidFill>
                  <a:schemeClr val="bg2">
                    <a:lumMod val="25000"/>
                  </a:schemeClr>
                </a:solidFill>
                <a:latin typeface="+mn-ea"/>
                <a:ea typeface="+mn-ea"/>
              </a:rPr>
              <a:t>毕业论文（设计）答辩案例</a:t>
            </a:r>
          </a:p>
        </p:txBody>
      </p:sp>
      <p:sp>
        <p:nvSpPr>
          <p:cNvPr id="5" name="文本框 4">
            <a:extLst>
              <a:ext uri="{FF2B5EF4-FFF2-40B4-BE49-F238E27FC236}">
                <a16:creationId xmlns:a16="http://schemas.microsoft.com/office/drawing/2014/main" id="{DE9FD237-AF96-843D-E1EB-78A44531AF3E}"/>
              </a:ext>
            </a:extLst>
          </p:cNvPr>
          <p:cNvSpPr txBox="1"/>
          <p:nvPr/>
        </p:nvSpPr>
        <p:spPr>
          <a:xfrm>
            <a:off x="583323" y="1205842"/>
            <a:ext cx="10825656" cy="1935402"/>
          </a:xfrm>
          <a:prstGeom prst="rect">
            <a:avLst/>
          </a:prstGeom>
          <a:noFill/>
        </p:spPr>
        <p:txBody>
          <a:bodyPr wrap="square">
            <a:spAutoFit/>
          </a:bodyPr>
          <a:lstStyle/>
          <a:p>
            <a:pPr marL="200025" marR="0" indent="0" eaLnBrk="0">
              <a:lnSpc>
                <a:spcPct val="150000"/>
              </a:lnSpc>
              <a:spcAft>
                <a:spcPts val="440"/>
              </a:spcAft>
            </a:pPr>
            <a:r>
              <a:rPr lang="zh-CN" altLang="en-US" sz="2000" dirty="0"/>
              <a:t>（二）提问</a:t>
            </a:r>
          </a:p>
          <a:p>
            <a:pPr marL="200025" marR="0" indent="0" eaLnBrk="0">
              <a:lnSpc>
                <a:spcPct val="150000"/>
              </a:lnSpc>
              <a:spcAft>
                <a:spcPts val="440"/>
              </a:spcAft>
            </a:pPr>
            <a:r>
              <a:rPr lang="zh-CN" altLang="en-US" sz="2000" dirty="0"/>
              <a:t>答辩委员会由一位答辩主席和四位答辩教师组成，一位答辩教师负责答辩记录，在答辩者汇报时，其余四位答辩教师传阅该生的毕业论文，并准备答辩提问。等答辩者汇报完后，进入提问环节。</a:t>
            </a:r>
          </a:p>
        </p:txBody>
      </p:sp>
      <p:sp>
        <p:nvSpPr>
          <p:cNvPr id="6" name="矩形: 圆角 5">
            <a:extLst>
              <a:ext uri="{FF2B5EF4-FFF2-40B4-BE49-F238E27FC236}">
                <a16:creationId xmlns:a16="http://schemas.microsoft.com/office/drawing/2014/main" id="{B1DE46C5-DBBE-B919-F994-9EB14F12D772}"/>
              </a:ext>
            </a:extLst>
          </p:cNvPr>
          <p:cNvSpPr/>
          <p:nvPr/>
        </p:nvSpPr>
        <p:spPr>
          <a:xfrm>
            <a:off x="457200" y="1152113"/>
            <a:ext cx="11246069" cy="5500936"/>
          </a:xfrm>
          <a:prstGeom prst="roundRect">
            <a:avLst/>
          </a:prstGeom>
          <a:noFill/>
          <a:ln>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2" name="图示 1">
            <a:extLst>
              <a:ext uri="{FF2B5EF4-FFF2-40B4-BE49-F238E27FC236}">
                <a16:creationId xmlns:a16="http://schemas.microsoft.com/office/drawing/2014/main" id="{E455D538-5507-12AA-8476-BB59516E8A0B}"/>
              </a:ext>
            </a:extLst>
          </p:cNvPr>
          <p:cNvGraphicFramePr/>
          <p:nvPr>
            <p:extLst>
              <p:ext uri="{D42A27DB-BD31-4B8C-83A1-F6EECF244321}">
                <p14:modId xmlns:p14="http://schemas.microsoft.com/office/powerpoint/2010/main" val="3865232588"/>
              </p:ext>
            </p:extLst>
          </p:nvPr>
        </p:nvGraphicFramePr>
        <p:xfrm>
          <a:off x="1318166" y="3663027"/>
          <a:ext cx="9298151" cy="228057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379261106"/>
      </p:ext>
    </p:extLst>
  </p:cSld>
  <p:clrMapOvr>
    <a:masterClrMapping/>
  </p:clrMapOvr>
  <p:transition spd="slow">
    <p:push dir="u"/>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25">
            <a:extLst>
              <a:ext uri="{FF2B5EF4-FFF2-40B4-BE49-F238E27FC236}">
                <a16:creationId xmlns:a16="http://schemas.microsoft.com/office/drawing/2014/main" id="{61121523-592F-6572-CDF2-087C76A27728}"/>
              </a:ext>
            </a:extLst>
          </p:cNvPr>
          <p:cNvSpPr txBox="1">
            <a:spLocks/>
          </p:cNvSpPr>
          <p:nvPr/>
        </p:nvSpPr>
        <p:spPr>
          <a:xfrm>
            <a:off x="790750" y="249120"/>
            <a:ext cx="9825567" cy="610024"/>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zh-CN" altLang="en-US" dirty="0">
                <a:solidFill>
                  <a:schemeClr val="bg2">
                    <a:lumMod val="25000"/>
                  </a:schemeClr>
                </a:solidFill>
                <a:latin typeface="+mn-ea"/>
                <a:ea typeface="+mn-ea"/>
              </a:rPr>
              <a:t>案例展示</a:t>
            </a:r>
            <a:r>
              <a:rPr lang="en-US" altLang="zh-CN" dirty="0">
                <a:solidFill>
                  <a:schemeClr val="bg2">
                    <a:lumMod val="25000"/>
                  </a:schemeClr>
                </a:solidFill>
                <a:latin typeface="+mn-ea"/>
                <a:ea typeface="+mn-ea"/>
              </a:rPr>
              <a:t>——</a:t>
            </a:r>
            <a:r>
              <a:rPr lang="zh-CN" altLang="en-US" dirty="0">
                <a:solidFill>
                  <a:schemeClr val="bg2">
                    <a:lumMod val="25000"/>
                  </a:schemeClr>
                </a:solidFill>
                <a:latin typeface="+mn-ea"/>
                <a:ea typeface="+mn-ea"/>
              </a:rPr>
              <a:t>毕业论文（设计）答辩案例</a:t>
            </a:r>
          </a:p>
        </p:txBody>
      </p:sp>
      <p:sp>
        <p:nvSpPr>
          <p:cNvPr id="6" name="矩形: 圆角 5">
            <a:extLst>
              <a:ext uri="{FF2B5EF4-FFF2-40B4-BE49-F238E27FC236}">
                <a16:creationId xmlns:a16="http://schemas.microsoft.com/office/drawing/2014/main" id="{B1DE46C5-DBBE-B919-F994-9EB14F12D772}"/>
              </a:ext>
            </a:extLst>
          </p:cNvPr>
          <p:cNvSpPr/>
          <p:nvPr/>
        </p:nvSpPr>
        <p:spPr>
          <a:xfrm>
            <a:off x="457200" y="1152113"/>
            <a:ext cx="11246069" cy="5500936"/>
          </a:xfrm>
          <a:prstGeom prst="roundRect">
            <a:avLst/>
          </a:prstGeom>
          <a:noFill/>
          <a:ln>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2" name="图示 1">
            <a:extLst>
              <a:ext uri="{FF2B5EF4-FFF2-40B4-BE49-F238E27FC236}">
                <a16:creationId xmlns:a16="http://schemas.microsoft.com/office/drawing/2014/main" id="{E455D538-5507-12AA-8476-BB59516E8A0B}"/>
              </a:ext>
            </a:extLst>
          </p:cNvPr>
          <p:cNvGraphicFramePr/>
          <p:nvPr>
            <p:extLst>
              <p:ext uri="{D42A27DB-BD31-4B8C-83A1-F6EECF244321}">
                <p14:modId xmlns:p14="http://schemas.microsoft.com/office/powerpoint/2010/main" val="1159892610"/>
              </p:ext>
            </p:extLst>
          </p:nvPr>
        </p:nvGraphicFramePr>
        <p:xfrm>
          <a:off x="1318166" y="1739462"/>
          <a:ext cx="9298151" cy="408326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854985054"/>
      </p:ext>
    </p:extLst>
  </p:cSld>
  <p:clrMapOvr>
    <a:masterClrMapping/>
  </p:clrMapOvr>
  <p:transition spd="slow">
    <p:push dir="u"/>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25">
            <a:extLst>
              <a:ext uri="{FF2B5EF4-FFF2-40B4-BE49-F238E27FC236}">
                <a16:creationId xmlns:a16="http://schemas.microsoft.com/office/drawing/2014/main" id="{61121523-592F-6572-CDF2-087C76A27728}"/>
              </a:ext>
            </a:extLst>
          </p:cNvPr>
          <p:cNvSpPr txBox="1">
            <a:spLocks/>
          </p:cNvSpPr>
          <p:nvPr/>
        </p:nvSpPr>
        <p:spPr>
          <a:xfrm>
            <a:off x="790750" y="249120"/>
            <a:ext cx="9825567" cy="610024"/>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zh-CN" altLang="en-US" dirty="0">
                <a:solidFill>
                  <a:schemeClr val="bg2">
                    <a:lumMod val="25000"/>
                  </a:schemeClr>
                </a:solidFill>
                <a:latin typeface="+mn-ea"/>
                <a:ea typeface="+mn-ea"/>
              </a:rPr>
              <a:t>案例展示</a:t>
            </a:r>
            <a:r>
              <a:rPr lang="en-US" altLang="zh-CN" dirty="0">
                <a:solidFill>
                  <a:schemeClr val="bg2">
                    <a:lumMod val="25000"/>
                  </a:schemeClr>
                </a:solidFill>
                <a:latin typeface="+mn-ea"/>
                <a:ea typeface="+mn-ea"/>
              </a:rPr>
              <a:t>——</a:t>
            </a:r>
            <a:r>
              <a:rPr lang="zh-CN" altLang="en-US" dirty="0">
                <a:solidFill>
                  <a:schemeClr val="bg2">
                    <a:lumMod val="25000"/>
                  </a:schemeClr>
                </a:solidFill>
                <a:latin typeface="+mn-ea"/>
                <a:ea typeface="+mn-ea"/>
              </a:rPr>
              <a:t>毕业论文（设计）答辩案例</a:t>
            </a:r>
          </a:p>
        </p:txBody>
      </p:sp>
      <p:sp>
        <p:nvSpPr>
          <p:cNvPr id="6" name="矩形: 圆角 5">
            <a:extLst>
              <a:ext uri="{FF2B5EF4-FFF2-40B4-BE49-F238E27FC236}">
                <a16:creationId xmlns:a16="http://schemas.microsoft.com/office/drawing/2014/main" id="{B1DE46C5-DBBE-B919-F994-9EB14F12D772}"/>
              </a:ext>
            </a:extLst>
          </p:cNvPr>
          <p:cNvSpPr/>
          <p:nvPr/>
        </p:nvSpPr>
        <p:spPr>
          <a:xfrm>
            <a:off x="457200" y="1152113"/>
            <a:ext cx="11246069" cy="5500936"/>
          </a:xfrm>
          <a:prstGeom prst="roundRect">
            <a:avLst/>
          </a:prstGeom>
          <a:noFill/>
          <a:ln>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2" name="图示 1">
            <a:extLst>
              <a:ext uri="{FF2B5EF4-FFF2-40B4-BE49-F238E27FC236}">
                <a16:creationId xmlns:a16="http://schemas.microsoft.com/office/drawing/2014/main" id="{E455D538-5507-12AA-8476-BB59516E8A0B}"/>
              </a:ext>
            </a:extLst>
          </p:cNvPr>
          <p:cNvGraphicFramePr/>
          <p:nvPr>
            <p:extLst>
              <p:ext uri="{D42A27DB-BD31-4B8C-83A1-F6EECF244321}">
                <p14:modId xmlns:p14="http://schemas.microsoft.com/office/powerpoint/2010/main" val="117369335"/>
              </p:ext>
            </p:extLst>
          </p:nvPr>
        </p:nvGraphicFramePr>
        <p:xfrm>
          <a:off x="1318166" y="1513489"/>
          <a:ext cx="9298151" cy="461929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258947410"/>
      </p:ext>
    </p:extLst>
  </p:cSld>
  <p:clrMapOvr>
    <a:masterClrMapping/>
  </p:clrMapOvr>
  <p:transition spd="slow">
    <p:push dir="u"/>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25">
            <a:extLst>
              <a:ext uri="{FF2B5EF4-FFF2-40B4-BE49-F238E27FC236}">
                <a16:creationId xmlns:a16="http://schemas.microsoft.com/office/drawing/2014/main" id="{61121523-592F-6572-CDF2-087C76A27728}"/>
              </a:ext>
            </a:extLst>
          </p:cNvPr>
          <p:cNvSpPr txBox="1">
            <a:spLocks/>
          </p:cNvSpPr>
          <p:nvPr/>
        </p:nvSpPr>
        <p:spPr>
          <a:xfrm>
            <a:off x="790750" y="249120"/>
            <a:ext cx="9825567" cy="610024"/>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zh-CN" altLang="en-US" dirty="0">
                <a:solidFill>
                  <a:schemeClr val="bg2">
                    <a:lumMod val="25000"/>
                  </a:schemeClr>
                </a:solidFill>
                <a:latin typeface="+mn-ea"/>
                <a:ea typeface="+mn-ea"/>
              </a:rPr>
              <a:t>案例展示</a:t>
            </a:r>
            <a:r>
              <a:rPr lang="en-US" altLang="zh-CN" dirty="0">
                <a:solidFill>
                  <a:schemeClr val="bg2">
                    <a:lumMod val="25000"/>
                  </a:schemeClr>
                </a:solidFill>
                <a:latin typeface="+mn-ea"/>
                <a:ea typeface="+mn-ea"/>
              </a:rPr>
              <a:t>——</a:t>
            </a:r>
            <a:r>
              <a:rPr lang="zh-CN" altLang="en-US" dirty="0">
                <a:solidFill>
                  <a:schemeClr val="bg2">
                    <a:lumMod val="25000"/>
                  </a:schemeClr>
                </a:solidFill>
                <a:latin typeface="+mn-ea"/>
                <a:ea typeface="+mn-ea"/>
              </a:rPr>
              <a:t>毕业论文（设计）答辩案例</a:t>
            </a:r>
          </a:p>
        </p:txBody>
      </p:sp>
      <p:sp>
        <p:nvSpPr>
          <p:cNvPr id="5" name="文本框 4">
            <a:extLst>
              <a:ext uri="{FF2B5EF4-FFF2-40B4-BE49-F238E27FC236}">
                <a16:creationId xmlns:a16="http://schemas.microsoft.com/office/drawing/2014/main" id="{DE9FD237-AF96-843D-E1EB-78A44531AF3E}"/>
              </a:ext>
            </a:extLst>
          </p:cNvPr>
          <p:cNvSpPr txBox="1"/>
          <p:nvPr/>
        </p:nvSpPr>
        <p:spPr>
          <a:xfrm>
            <a:off x="583323" y="1205842"/>
            <a:ext cx="10825656" cy="4366067"/>
          </a:xfrm>
          <a:prstGeom prst="rect">
            <a:avLst/>
          </a:prstGeom>
          <a:noFill/>
        </p:spPr>
        <p:txBody>
          <a:bodyPr wrap="square">
            <a:spAutoFit/>
          </a:bodyPr>
          <a:lstStyle/>
          <a:p>
            <a:pPr marL="0" marR="0" indent="266700" eaLnBrk="0">
              <a:lnSpc>
                <a:spcPct val="150000"/>
              </a:lnSpc>
            </a:pPr>
            <a:r>
              <a:rPr lang="zh-CN" altLang="en-US" sz="2200" b="1" dirty="0">
                <a:solidFill>
                  <a:srgbClr val="0070C0"/>
                </a:solidFill>
              </a:rPr>
              <a:t>三、答辩效果的评价</a:t>
            </a:r>
          </a:p>
          <a:p>
            <a:pPr marL="0" marR="0" indent="266700" eaLnBrk="0">
              <a:lnSpc>
                <a:spcPct val="150000"/>
              </a:lnSpc>
            </a:pPr>
            <a:r>
              <a:rPr lang="zh-CN" altLang="en-US" sz="2000" dirty="0"/>
              <a:t>该生陈述流利，内容介绍简练、全面，答辩态度良好，回答问题比较准确，既能表述出自己文章的创新，也能发现不足。论文基本不存在抄袭现象。综上所述答辩成绩为“良”。</a:t>
            </a:r>
          </a:p>
          <a:p>
            <a:pPr marL="0" marR="0" indent="266700" eaLnBrk="0">
              <a:lnSpc>
                <a:spcPct val="150000"/>
              </a:lnSpc>
            </a:pPr>
            <a:r>
              <a:rPr lang="zh-CN" altLang="en-US" sz="2200" b="1" dirty="0">
                <a:solidFill>
                  <a:srgbClr val="0070C0"/>
                </a:solidFill>
              </a:rPr>
              <a:t>四、论文成绩终评标准和评定</a:t>
            </a:r>
          </a:p>
          <a:p>
            <a:pPr marL="0" marR="0" indent="266700" eaLnBrk="0">
              <a:lnSpc>
                <a:spcPct val="150000"/>
              </a:lnSpc>
            </a:pPr>
            <a:r>
              <a:rPr lang="zh-CN" altLang="en-US" sz="2000" dirty="0"/>
              <a:t>该生在论文写作期间工作努力，遵守纪律，表现较好。能按时独立完成毕业论文的撰写任务，能较好地将理论知识和实际相结合；有较强的综合分析问题和解决问题的能力；文章选题较好，结构完整，条理分明，概念清楚，论证有力，结论合理，文字通顺，符合有关规范。答辩时思路清晰，回答基本正确，能正确地回答主要的问题。</a:t>
            </a:r>
            <a:endParaRPr lang="en-US" altLang="zh-CN" sz="2000" dirty="0"/>
          </a:p>
          <a:p>
            <a:pPr marL="0" marR="0" indent="266700" eaLnBrk="0">
              <a:lnSpc>
                <a:spcPct val="150000"/>
              </a:lnSpc>
            </a:pPr>
            <a:r>
              <a:rPr lang="zh-CN" altLang="en-US" sz="2400" b="1" dirty="0">
                <a:solidFill>
                  <a:schemeClr val="accent1">
                    <a:lumMod val="50000"/>
                  </a:schemeClr>
                </a:solidFill>
              </a:rPr>
              <a:t>综合指导教师意见成绩、评阅成绩和答辩成绩，最终成绩为“良”。</a:t>
            </a:r>
            <a:endParaRPr lang="zh-CN" altLang="en-US" sz="2000" b="1" dirty="0">
              <a:solidFill>
                <a:schemeClr val="accent1">
                  <a:lumMod val="50000"/>
                </a:schemeClr>
              </a:solidFill>
            </a:endParaRPr>
          </a:p>
        </p:txBody>
      </p:sp>
      <p:sp>
        <p:nvSpPr>
          <p:cNvPr id="6" name="矩形: 圆角 5">
            <a:extLst>
              <a:ext uri="{FF2B5EF4-FFF2-40B4-BE49-F238E27FC236}">
                <a16:creationId xmlns:a16="http://schemas.microsoft.com/office/drawing/2014/main" id="{B1DE46C5-DBBE-B919-F994-9EB14F12D772}"/>
              </a:ext>
            </a:extLst>
          </p:cNvPr>
          <p:cNvSpPr/>
          <p:nvPr/>
        </p:nvSpPr>
        <p:spPr>
          <a:xfrm>
            <a:off x="457200" y="1152113"/>
            <a:ext cx="11246069" cy="5500936"/>
          </a:xfrm>
          <a:prstGeom prst="roundRect">
            <a:avLst/>
          </a:prstGeom>
          <a:noFill/>
          <a:ln>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a:extLst>
              <a:ext uri="{FF2B5EF4-FFF2-40B4-BE49-F238E27FC236}">
                <a16:creationId xmlns:a16="http://schemas.microsoft.com/office/drawing/2014/main" id="{37BD8E16-F317-3763-C32B-71C095F0887E}"/>
              </a:ext>
            </a:extLst>
          </p:cNvPr>
          <p:cNvSpPr/>
          <p:nvPr/>
        </p:nvSpPr>
        <p:spPr>
          <a:xfrm>
            <a:off x="914900" y="5758435"/>
            <a:ext cx="10231321" cy="878110"/>
          </a:xfrm>
          <a:prstGeom prst="rect">
            <a:avLst/>
          </a:prstGeom>
          <a:solidFill>
            <a:schemeClr val="accent1">
              <a:alpha val="5000"/>
            </a:schemeClr>
          </a:solidFill>
          <a:ln w="6350">
            <a:solidFill>
              <a:schemeClr val="accent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b="1">
              <a:solidFill>
                <a:schemeClr val="tx1"/>
              </a:solidFill>
            </a:endParaRPr>
          </a:p>
        </p:txBody>
      </p:sp>
      <p:cxnSp>
        <p:nvCxnSpPr>
          <p:cNvPr id="3" name="直接连接符 2">
            <a:extLst>
              <a:ext uri="{FF2B5EF4-FFF2-40B4-BE49-F238E27FC236}">
                <a16:creationId xmlns:a16="http://schemas.microsoft.com/office/drawing/2014/main" id="{37AD30EE-6445-BB12-82AA-BA1B511BAA55}"/>
              </a:ext>
            </a:extLst>
          </p:cNvPr>
          <p:cNvCxnSpPr>
            <a:cxnSpLocks/>
          </p:cNvCxnSpPr>
          <p:nvPr/>
        </p:nvCxnSpPr>
        <p:spPr>
          <a:xfrm>
            <a:off x="1331955" y="6664883"/>
            <a:ext cx="9814266" cy="0"/>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sp>
        <p:nvSpPr>
          <p:cNvPr id="7" name="文本框 6">
            <a:extLst>
              <a:ext uri="{FF2B5EF4-FFF2-40B4-BE49-F238E27FC236}">
                <a16:creationId xmlns:a16="http://schemas.microsoft.com/office/drawing/2014/main" id="{AAD18AEB-DCD2-5B2A-96B4-32DACB808207}"/>
              </a:ext>
            </a:extLst>
          </p:cNvPr>
          <p:cNvSpPr txBox="1"/>
          <p:nvPr/>
        </p:nvSpPr>
        <p:spPr>
          <a:xfrm>
            <a:off x="2258110" y="6036749"/>
            <a:ext cx="8298936" cy="397032"/>
          </a:xfrm>
          <a:prstGeom prst="rect">
            <a:avLst/>
          </a:prstGeom>
          <a:noFill/>
        </p:spPr>
        <p:txBody>
          <a:bodyPr wrap="square" rtlCol="0">
            <a:spAutoFit/>
          </a:bodyPr>
          <a:lstStyle/>
          <a:p>
            <a:pPr algn="l" eaLnBrk="0" fontAlgn="base">
              <a:lnSpc>
                <a:spcPct val="99000"/>
              </a:lnSpc>
              <a:spcBef>
                <a:spcPts val="5"/>
              </a:spcBef>
            </a:pPr>
            <a:r>
              <a:rPr lang="zh-CN" altLang="en-US" sz="2000" spc="10" dirty="0">
                <a:solidFill>
                  <a:srgbClr val="242021"/>
                </a:solidFill>
                <a:effectLst/>
                <a:latin typeface="微软雅黑" panose="020B0503020204020204" pitchFamily="34" charset="-122"/>
                <a:ea typeface="微软雅黑" panose="020B0503020204020204" pitchFamily="34" charset="-122"/>
                <a:cs typeface="黑体" panose="02010609060101010101" pitchFamily="49" charset="-122"/>
              </a:rPr>
              <a:t>答辩者的哪些行为可以给答辩教师留下好的印象？</a:t>
            </a:r>
          </a:p>
        </p:txBody>
      </p:sp>
      <p:grpSp>
        <p:nvGrpSpPr>
          <p:cNvPr id="11" name="组合 10">
            <a:extLst>
              <a:ext uri="{FF2B5EF4-FFF2-40B4-BE49-F238E27FC236}">
                <a16:creationId xmlns:a16="http://schemas.microsoft.com/office/drawing/2014/main" id="{A4BD696D-1244-6110-CA13-31A719AF7836}"/>
              </a:ext>
            </a:extLst>
          </p:cNvPr>
          <p:cNvGrpSpPr/>
          <p:nvPr/>
        </p:nvGrpSpPr>
        <p:grpSpPr>
          <a:xfrm>
            <a:off x="797912" y="5571909"/>
            <a:ext cx="1231348" cy="1114186"/>
            <a:chOff x="254909" y="5164628"/>
            <a:chExt cx="1231348" cy="1114186"/>
          </a:xfrm>
        </p:grpSpPr>
        <p:pic>
          <p:nvPicPr>
            <p:cNvPr id="12" name="图片 9" descr="19961858">
              <a:extLst>
                <a:ext uri="{FF2B5EF4-FFF2-40B4-BE49-F238E27FC236}">
                  <a16:creationId xmlns:a16="http://schemas.microsoft.com/office/drawing/2014/main" id="{4A2AA54D-5AA0-8607-7257-3E22C1E74D1F}"/>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254909" y="5164628"/>
              <a:ext cx="1114186" cy="1114186"/>
            </a:xfrm>
            <a:prstGeom prst="rect">
              <a:avLst/>
            </a:prstGeom>
          </p:spPr>
        </p:pic>
        <p:sp>
          <p:nvSpPr>
            <p:cNvPr id="13" name="文本框 12">
              <a:extLst>
                <a:ext uri="{FF2B5EF4-FFF2-40B4-BE49-F238E27FC236}">
                  <a16:creationId xmlns:a16="http://schemas.microsoft.com/office/drawing/2014/main" id="{F0452B3D-E44A-84BA-FB4E-619DB1F0C9D6}"/>
                </a:ext>
              </a:extLst>
            </p:cNvPr>
            <p:cNvSpPr txBox="1"/>
            <p:nvPr/>
          </p:nvSpPr>
          <p:spPr>
            <a:xfrm>
              <a:off x="372071" y="5306222"/>
              <a:ext cx="1114186" cy="830997"/>
            </a:xfrm>
            <a:prstGeom prst="rect">
              <a:avLst/>
            </a:prstGeom>
            <a:noFill/>
          </p:spPr>
          <p:txBody>
            <a:bodyPr wrap="square" rtlCol="0">
              <a:spAutoFit/>
            </a:bodyPr>
            <a:lstStyle/>
            <a:p>
              <a:r>
                <a:rPr lang="zh-CN" altLang="en-US" sz="2400" b="1" dirty="0">
                  <a:solidFill>
                    <a:schemeClr val="bg1"/>
                  </a:solidFill>
                </a:rPr>
                <a:t>行成</a:t>
              </a:r>
              <a:endParaRPr lang="en-US" altLang="zh-CN" sz="2400" b="1" dirty="0">
                <a:solidFill>
                  <a:schemeClr val="bg1"/>
                </a:solidFill>
              </a:endParaRPr>
            </a:p>
            <a:p>
              <a:r>
                <a:rPr lang="zh-CN" altLang="en-US" sz="2400" b="1" dirty="0">
                  <a:solidFill>
                    <a:schemeClr val="bg1"/>
                  </a:solidFill>
                </a:rPr>
                <a:t>于思</a:t>
              </a:r>
            </a:p>
          </p:txBody>
        </p:sp>
      </p:grpSp>
    </p:spTree>
    <p:extLst>
      <p:ext uri="{BB962C8B-B14F-4D97-AF65-F5344CB8AC3E}">
        <p14:creationId xmlns:p14="http://schemas.microsoft.com/office/powerpoint/2010/main" val="947860552"/>
      </p:ext>
    </p:extLst>
  </p:cSld>
  <p:clrMapOvr>
    <a:masterClrMapping/>
  </p:clrMapOvr>
  <p:transition spd="slow">
    <p:push dir="u"/>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25">
            <a:extLst>
              <a:ext uri="{FF2B5EF4-FFF2-40B4-BE49-F238E27FC236}">
                <a16:creationId xmlns:a16="http://schemas.microsoft.com/office/drawing/2014/main" id="{61121523-592F-6572-CDF2-087C76A27728}"/>
              </a:ext>
            </a:extLst>
          </p:cNvPr>
          <p:cNvSpPr txBox="1">
            <a:spLocks/>
          </p:cNvSpPr>
          <p:nvPr/>
        </p:nvSpPr>
        <p:spPr>
          <a:xfrm>
            <a:off x="790750" y="249120"/>
            <a:ext cx="9825567" cy="610024"/>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zh-CN" altLang="en-US" dirty="0">
                <a:solidFill>
                  <a:schemeClr val="bg2">
                    <a:lumMod val="25000"/>
                  </a:schemeClr>
                </a:solidFill>
                <a:latin typeface="+mn-ea"/>
                <a:ea typeface="+mn-ea"/>
              </a:rPr>
              <a:t>学思践悟</a:t>
            </a:r>
            <a:r>
              <a:rPr lang="en-US" altLang="zh-CN" dirty="0">
                <a:solidFill>
                  <a:schemeClr val="bg2">
                    <a:lumMod val="25000"/>
                  </a:schemeClr>
                </a:solidFill>
                <a:latin typeface="+mn-ea"/>
                <a:ea typeface="+mn-ea"/>
              </a:rPr>
              <a:t>——</a:t>
            </a:r>
            <a:r>
              <a:rPr lang="zh-CN" altLang="en-US" dirty="0">
                <a:solidFill>
                  <a:schemeClr val="bg2">
                    <a:lumMod val="25000"/>
                  </a:schemeClr>
                </a:solidFill>
                <a:latin typeface="+mn-ea"/>
                <a:ea typeface="+mn-ea"/>
              </a:rPr>
              <a:t>毕业论文（设计）答辩流程模拟</a:t>
            </a:r>
          </a:p>
        </p:txBody>
      </p:sp>
      <p:grpSp>
        <p:nvGrpSpPr>
          <p:cNvPr id="2" name="组合 1">
            <a:extLst>
              <a:ext uri="{FF2B5EF4-FFF2-40B4-BE49-F238E27FC236}">
                <a16:creationId xmlns:a16="http://schemas.microsoft.com/office/drawing/2014/main" id="{AA6879EA-61AC-9E49-FBA1-765AA612B7AD}"/>
              </a:ext>
            </a:extLst>
          </p:cNvPr>
          <p:cNvGrpSpPr/>
          <p:nvPr/>
        </p:nvGrpSpPr>
        <p:grpSpPr>
          <a:xfrm>
            <a:off x="474594" y="1284791"/>
            <a:ext cx="548640" cy="548640"/>
            <a:chOff x="4828081" y="3745170"/>
            <a:chExt cx="548640" cy="548640"/>
          </a:xfrm>
          <a:solidFill>
            <a:srgbClr val="009EDE"/>
          </a:solidFill>
        </p:grpSpPr>
        <p:sp>
          <p:nvSpPr>
            <p:cNvPr id="3" name="椭圆 2">
              <a:extLst>
                <a:ext uri="{FF2B5EF4-FFF2-40B4-BE49-F238E27FC236}">
                  <a16:creationId xmlns:a16="http://schemas.microsoft.com/office/drawing/2014/main" id="{9BBFAD42-702E-AF2F-869E-2B47A8DE7B64}"/>
                </a:ext>
              </a:extLst>
            </p:cNvPr>
            <p:cNvSpPr/>
            <p:nvPr>
              <p:custDataLst>
                <p:tags r:id="rId3"/>
              </p:custDataLst>
            </p:nvPr>
          </p:nvSpPr>
          <p:spPr>
            <a:xfrm>
              <a:off x="4828081" y="3745170"/>
              <a:ext cx="548640" cy="5486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5" name="图形 4">
              <a:extLst>
                <a:ext uri="{FF2B5EF4-FFF2-40B4-BE49-F238E27FC236}">
                  <a16:creationId xmlns:a16="http://schemas.microsoft.com/office/drawing/2014/main" id="{38DAF346-5BD9-FD5A-4F4D-E9987AFC863E}"/>
                </a:ext>
              </a:extLst>
            </p:cNvPr>
            <p:cNvPicPr>
              <a:picLocks noChangeAspect="1"/>
            </p:cNvPicPr>
            <p:nvPr>
              <p:custDataLst>
                <p:tags r:id="rId4"/>
              </p:custDataLst>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4942983" y="3885401"/>
              <a:ext cx="268177" cy="268177"/>
            </a:xfrm>
            <a:prstGeom prst="rect">
              <a:avLst/>
            </a:prstGeom>
          </p:spPr>
        </p:pic>
      </p:grpSp>
      <p:grpSp>
        <p:nvGrpSpPr>
          <p:cNvPr id="7" name="组合 6">
            <a:extLst>
              <a:ext uri="{FF2B5EF4-FFF2-40B4-BE49-F238E27FC236}">
                <a16:creationId xmlns:a16="http://schemas.microsoft.com/office/drawing/2014/main" id="{46DD29C1-C181-7912-8BDD-3C14CB4A63D7}"/>
              </a:ext>
            </a:extLst>
          </p:cNvPr>
          <p:cNvGrpSpPr/>
          <p:nvPr/>
        </p:nvGrpSpPr>
        <p:grpSpPr>
          <a:xfrm>
            <a:off x="1053050" y="1100661"/>
            <a:ext cx="10549454" cy="4601560"/>
            <a:chOff x="853299" y="1928017"/>
            <a:chExt cx="9551035" cy="4601560"/>
          </a:xfrm>
        </p:grpSpPr>
        <p:sp>
          <p:nvSpPr>
            <p:cNvPr id="8" name="文本框 7">
              <a:extLst>
                <a:ext uri="{FF2B5EF4-FFF2-40B4-BE49-F238E27FC236}">
                  <a16:creationId xmlns:a16="http://schemas.microsoft.com/office/drawing/2014/main" id="{5AD38F58-A458-4E26-0AEE-5C184836FBB5}"/>
                </a:ext>
              </a:extLst>
            </p:cNvPr>
            <p:cNvSpPr txBox="1"/>
            <p:nvPr>
              <p:custDataLst>
                <p:tags r:id="rId1"/>
              </p:custDataLst>
            </p:nvPr>
          </p:nvSpPr>
          <p:spPr>
            <a:xfrm>
              <a:off x="853299" y="1928017"/>
              <a:ext cx="3413923" cy="461665"/>
            </a:xfrm>
            <a:prstGeom prst="rect">
              <a:avLst/>
            </a:prstGeom>
            <a:noFill/>
          </p:spPr>
          <p:txBody>
            <a:bodyPr wrap="square">
              <a:spAutoFit/>
            </a:bodyPr>
            <a:lstStyle/>
            <a:p>
              <a:r>
                <a:rPr lang="zh-CN" altLang="en-US" sz="2400" b="1" dirty="0">
                  <a:solidFill>
                    <a:schemeClr val="accent2">
                      <a:lumMod val="50000"/>
                    </a:schemeClr>
                  </a:solidFill>
                  <a:latin typeface="微软雅黑" charset="0"/>
                  <a:ea typeface="微软雅黑" charset="0"/>
                  <a:cs typeface="微软雅黑" charset="0"/>
                </a:rPr>
                <a:t>活动描述</a:t>
              </a:r>
            </a:p>
          </p:txBody>
        </p:sp>
        <p:sp>
          <p:nvSpPr>
            <p:cNvPr id="9" name="文本框 8">
              <a:extLst>
                <a:ext uri="{FF2B5EF4-FFF2-40B4-BE49-F238E27FC236}">
                  <a16:creationId xmlns:a16="http://schemas.microsoft.com/office/drawing/2014/main" id="{B667890C-F291-212C-C66E-92BE2A11372D}"/>
                </a:ext>
              </a:extLst>
            </p:cNvPr>
            <p:cNvSpPr txBox="1"/>
            <p:nvPr>
              <p:custDataLst>
                <p:tags r:id="rId2"/>
              </p:custDataLst>
            </p:nvPr>
          </p:nvSpPr>
          <p:spPr>
            <a:xfrm>
              <a:off x="864729" y="2389662"/>
              <a:ext cx="9539605" cy="4139915"/>
            </a:xfrm>
            <a:prstGeom prst="rect">
              <a:avLst/>
            </a:prstGeom>
            <a:noFill/>
          </p:spPr>
          <p:txBody>
            <a:bodyPr wrap="square">
              <a:noAutofit/>
            </a:bodyPr>
            <a:lstStyle/>
            <a:p>
              <a:pPr indent="0" algn="just" fontAlgn="auto">
                <a:lnSpc>
                  <a:spcPct val="150000"/>
                </a:lnSpc>
              </a:pPr>
              <a:r>
                <a:rPr lang="zh-CN" altLang="en-US" sz="2000" dirty="0">
                  <a:solidFill>
                    <a:schemeClr val="tx1">
                      <a:lumMod val="85000"/>
                      <a:lumOff val="15000"/>
                    </a:schemeClr>
                  </a:solidFill>
                  <a:latin typeface="微软雅黑" charset="0"/>
                  <a:ea typeface="微软雅黑" charset="0"/>
                  <a:cs typeface="微软雅黑" charset="0"/>
                </a:rPr>
                <a:t>以小组为单位，搜集、了解本校毕业论文（设计）答辩工作开展的实际情况，进行毕</a:t>
              </a:r>
            </a:p>
            <a:p>
              <a:pPr indent="0" algn="just" fontAlgn="auto">
                <a:lnSpc>
                  <a:spcPct val="150000"/>
                </a:lnSpc>
              </a:pPr>
              <a:r>
                <a:rPr lang="zh-CN" altLang="en-US" sz="2000" dirty="0">
                  <a:solidFill>
                    <a:schemeClr val="tx1">
                      <a:lumMod val="85000"/>
                      <a:lumOff val="15000"/>
                    </a:schemeClr>
                  </a:solidFill>
                  <a:latin typeface="微软雅黑" charset="0"/>
                  <a:ea typeface="微软雅黑" charset="0"/>
                  <a:cs typeface="微软雅黑" charset="0"/>
                </a:rPr>
                <a:t>业论文（设计）答辩流程模拟，提前感受毕业论文（设计）答辩过程，为实际的毕业论文（设计）答辩做好准备。</a:t>
              </a:r>
            </a:p>
            <a:p>
              <a:pPr algn="just">
                <a:lnSpc>
                  <a:spcPct val="150000"/>
                </a:lnSpc>
              </a:pPr>
              <a:r>
                <a:rPr lang="zh-CN" altLang="en-US" sz="2400" b="1" dirty="0">
                  <a:solidFill>
                    <a:schemeClr val="accent2">
                      <a:lumMod val="50000"/>
                    </a:schemeClr>
                  </a:solidFill>
                  <a:latin typeface="微软雅黑" charset="0"/>
                  <a:ea typeface="微软雅黑" charset="0"/>
                  <a:cs typeface="微软雅黑" charset="0"/>
                </a:rPr>
                <a:t>活动实施</a:t>
              </a:r>
              <a:endParaRPr lang="en-US" altLang="zh-CN" sz="2400" b="1" dirty="0">
                <a:solidFill>
                  <a:schemeClr val="accent2">
                    <a:lumMod val="50000"/>
                  </a:schemeClr>
                </a:solidFill>
                <a:latin typeface="微软雅黑" charset="0"/>
                <a:ea typeface="微软雅黑" charset="0"/>
                <a:cs typeface="微软雅黑" charset="0"/>
              </a:endParaRPr>
            </a:p>
            <a:p>
              <a:pPr algn="just">
                <a:lnSpc>
                  <a:spcPct val="150000"/>
                </a:lnSpc>
              </a:pPr>
              <a:r>
                <a:rPr lang="zh-CN" altLang="en-US" sz="2200" b="1" dirty="0">
                  <a:solidFill>
                    <a:schemeClr val="accent3">
                      <a:lumMod val="75000"/>
                    </a:schemeClr>
                  </a:solidFill>
                  <a:latin typeface="微软雅黑" charset="0"/>
                  <a:ea typeface="微软雅黑" charset="0"/>
                  <a:cs typeface="微软雅黑" charset="0"/>
                </a:rPr>
                <a:t>一、角色分工</a:t>
              </a:r>
            </a:p>
            <a:p>
              <a:pPr algn="just">
                <a:lnSpc>
                  <a:spcPct val="150000"/>
                </a:lnSpc>
              </a:pPr>
              <a:r>
                <a:rPr lang="zh-CN" altLang="en-US" sz="2000" dirty="0">
                  <a:solidFill>
                    <a:schemeClr val="tx1">
                      <a:lumMod val="85000"/>
                      <a:lumOff val="15000"/>
                    </a:schemeClr>
                  </a:solidFill>
                  <a:latin typeface="微软雅黑" charset="0"/>
                  <a:ea typeface="微软雅黑" charset="0"/>
                </a:rPr>
                <a:t>将班级分为若干小组，每组</a:t>
              </a:r>
              <a:r>
                <a:rPr lang="en-US" altLang="zh-CN" sz="2000" dirty="0">
                  <a:solidFill>
                    <a:schemeClr val="tx1">
                      <a:lumMod val="85000"/>
                      <a:lumOff val="15000"/>
                    </a:schemeClr>
                  </a:solidFill>
                  <a:latin typeface="微软雅黑" charset="0"/>
                  <a:ea typeface="微软雅黑" charset="0"/>
                </a:rPr>
                <a:t>7</a:t>
              </a:r>
              <a:r>
                <a:rPr lang="zh-CN" altLang="en-US" sz="2000" dirty="0">
                  <a:solidFill>
                    <a:schemeClr val="tx1">
                      <a:lumMod val="85000"/>
                      <a:lumOff val="15000"/>
                    </a:schemeClr>
                  </a:solidFill>
                  <a:latin typeface="微软雅黑" charset="0"/>
                  <a:ea typeface="微软雅黑" charset="0"/>
                </a:rPr>
                <a:t>～</a:t>
              </a:r>
              <a:r>
                <a:rPr lang="en-US" altLang="zh-CN" sz="2000" dirty="0">
                  <a:solidFill>
                    <a:schemeClr val="tx1">
                      <a:lumMod val="85000"/>
                      <a:lumOff val="15000"/>
                    </a:schemeClr>
                  </a:solidFill>
                  <a:latin typeface="微软雅黑" charset="0"/>
                  <a:ea typeface="微软雅黑" charset="0"/>
                </a:rPr>
                <a:t>10</a:t>
              </a:r>
              <a:r>
                <a:rPr lang="zh-CN" altLang="en-US" sz="2000" dirty="0">
                  <a:solidFill>
                    <a:schemeClr val="tx1">
                      <a:lumMod val="85000"/>
                      <a:lumOff val="15000"/>
                    </a:schemeClr>
                  </a:solidFill>
                  <a:latin typeface="微软雅黑" charset="0"/>
                  <a:ea typeface="微软雅黑" charset="0"/>
                </a:rPr>
                <a:t>人。</a:t>
              </a:r>
              <a:r>
                <a:rPr lang="en-US" altLang="zh-CN" sz="2000" dirty="0">
                  <a:solidFill>
                    <a:schemeClr val="tx1">
                      <a:lumMod val="85000"/>
                      <a:lumOff val="15000"/>
                    </a:schemeClr>
                  </a:solidFill>
                  <a:latin typeface="微软雅黑" charset="0"/>
                  <a:ea typeface="微软雅黑" charset="0"/>
                </a:rPr>
                <a:t>1</a:t>
              </a:r>
              <a:r>
                <a:rPr lang="zh-CN" altLang="en-US" sz="2000" dirty="0">
                  <a:solidFill>
                    <a:schemeClr val="tx1">
                      <a:lumMod val="85000"/>
                      <a:lumOff val="15000"/>
                    </a:schemeClr>
                  </a:solidFill>
                  <a:latin typeface="微软雅黑" charset="0"/>
                  <a:ea typeface="微软雅黑" charset="0"/>
                </a:rPr>
                <a:t>～</a:t>
              </a:r>
              <a:r>
                <a:rPr lang="en-US" altLang="zh-CN" sz="2000" dirty="0">
                  <a:solidFill>
                    <a:schemeClr val="tx1">
                      <a:lumMod val="85000"/>
                      <a:lumOff val="15000"/>
                    </a:schemeClr>
                  </a:solidFill>
                  <a:latin typeface="微软雅黑" charset="0"/>
                  <a:ea typeface="微软雅黑" charset="0"/>
                </a:rPr>
                <a:t>2</a:t>
              </a:r>
              <a:r>
                <a:rPr lang="zh-CN" altLang="en-US" sz="2000" dirty="0">
                  <a:solidFill>
                    <a:schemeClr val="tx1">
                      <a:lumMod val="85000"/>
                      <a:lumOff val="15000"/>
                    </a:schemeClr>
                  </a:solidFill>
                  <a:latin typeface="微软雅黑" charset="0"/>
                  <a:ea typeface="微软雅黑" charset="0"/>
                </a:rPr>
                <a:t>人扮演指导教师，</a:t>
              </a:r>
              <a:r>
                <a:rPr lang="en-US" altLang="zh-CN" sz="2000" dirty="0">
                  <a:solidFill>
                    <a:schemeClr val="tx1">
                      <a:lumMod val="85000"/>
                      <a:lumOff val="15000"/>
                    </a:schemeClr>
                  </a:solidFill>
                  <a:latin typeface="微软雅黑" charset="0"/>
                  <a:ea typeface="微软雅黑" charset="0"/>
                </a:rPr>
                <a:t>1</a:t>
              </a:r>
              <a:r>
                <a:rPr lang="zh-CN" altLang="en-US" sz="2000" dirty="0">
                  <a:solidFill>
                    <a:schemeClr val="tx1">
                      <a:lumMod val="85000"/>
                      <a:lumOff val="15000"/>
                    </a:schemeClr>
                  </a:solidFill>
                  <a:latin typeface="微软雅黑" charset="0"/>
                  <a:ea typeface="微软雅黑" charset="0"/>
                </a:rPr>
                <a:t>人扮演答辩记录人，</a:t>
              </a:r>
              <a:r>
                <a:rPr lang="en-US" altLang="zh-CN" sz="2000" dirty="0">
                  <a:solidFill>
                    <a:schemeClr val="tx1">
                      <a:lumMod val="85000"/>
                      <a:lumOff val="15000"/>
                    </a:schemeClr>
                  </a:solidFill>
                  <a:latin typeface="微软雅黑" charset="0"/>
                  <a:ea typeface="微软雅黑" charset="0"/>
                </a:rPr>
                <a:t>3</a:t>
              </a:r>
              <a:r>
                <a:rPr lang="zh-CN" altLang="en-US" sz="2000" dirty="0">
                  <a:solidFill>
                    <a:schemeClr val="tx1">
                      <a:lumMod val="85000"/>
                      <a:lumOff val="15000"/>
                    </a:schemeClr>
                  </a:solidFill>
                  <a:latin typeface="微软雅黑" charset="0"/>
                  <a:ea typeface="微软雅黑" charset="0"/>
                </a:rPr>
                <a:t>人扮演答辩委员会成员，其余人扮演答辩学生。</a:t>
              </a:r>
            </a:p>
            <a:p>
              <a:pPr algn="just">
                <a:lnSpc>
                  <a:spcPct val="150000"/>
                </a:lnSpc>
              </a:pPr>
              <a:r>
                <a:rPr lang="zh-CN" altLang="en-US" sz="2200" b="1" dirty="0">
                  <a:solidFill>
                    <a:schemeClr val="accent3">
                      <a:lumMod val="75000"/>
                    </a:schemeClr>
                  </a:solidFill>
                  <a:latin typeface="微软雅黑" charset="0"/>
                  <a:ea typeface="微软雅黑" charset="0"/>
                </a:rPr>
                <a:t>二、材料准备</a:t>
              </a:r>
            </a:p>
            <a:p>
              <a:pPr algn="just">
                <a:lnSpc>
                  <a:spcPct val="150000"/>
                </a:lnSpc>
              </a:pPr>
              <a:r>
                <a:rPr lang="zh-CN" altLang="en-US" sz="2000" dirty="0">
                  <a:solidFill>
                    <a:schemeClr val="tx1">
                      <a:lumMod val="85000"/>
                      <a:lumOff val="15000"/>
                    </a:schemeClr>
                  </a:solidFill>
                  <a:latin typeface="微软雅黑" charset="0"/>
                  <a:ea typeface="微软雅黑" charset="0"/>
                </a:rPr>
                <a:t>电脑、文具、模拟论文、答辩</a:t>
              </a:r>
              <a:r>
                <a:rPr lang="en-US" altLang="zh-CN" sz="2000" dirty="0">
                  <a:solidFill>
                    <a:schemeClr val="tx1">
                      <a:lumMod val="85000"/>
                      <a:lumOff val="15000"/>
                    </a:schemeClr>
                  </a:solidFill>
                  <a:latin typeface="微软雅黑" charset="0"/>
                  <a:ea typeface="微软雅黑" charset="0"/>
                </a:rPr>
                <a:t>ppt</a:t>
              </a:r>
              <a:r>
                <a:rPr lang="zh-CN" altLang="en-US" sz="2000" dirty="0">
                  <a:solidFill>
                    <a:schemeClr val="tx1">
                      <a:lumMod val="85000"/>
                      <a:lumOff val="15000"/>
                    </a:schemeClr>
                  </a:solidFill>
                  <a:latin typeface="微软雅黑" charset="0"/>
                  <a:ea typeface="微软雅黑" charset="0"/>
                </a:rPr>
                <a:t>、答辩评分表等。</a:t>
              </a:r>
            </a:p>
            <a:p>
              <a:pPr algn="just">
                <a:lnSpc>
                  <a:spcPct val="150000"/>
                </a:lnSpc>
              </a:pPr>
              <a:endParaRPr lang="zh-CN" altLang="en-US" sz="2000" dirty="0">
                <a:solidFill>
                  <a:schemeClr val="tx1">
                    <a:lumMod val="85000"/>
                    <a:lumOff val="15000"/>
                  </a:schemeClr>
                </a:solidFill>
                <a:latin typeface="微软雅黑" charset="0"/>
                <a:ea typeface="微软雅黑" charset="0"/>
              </a:endParaRPr>
            </a:p>
            <a:p>
              <a:pPr algn="just">
                <a:lnSpc>
                  <a:spcPct val="150000"/>
                </a:lnSpc>
              </a:pPr>
              <a:endParaRPr lang="zh-CN" altLang="en-US" sz="2400" b="1" dirty="0">
                <a:solidFill>
                  <a:schemeClr val="accent2">
                    <a:lumMod val="50000"/>
                  </a:schemeClr>
                </a:solidFill>
                <a:latin typeface="微软雅黑" charset="0"/>
                <a:ea typeface="微软雅黑" charset="0"/>
                <a:cs typeface="微软雅黑" charset="0"/>
              </a:endParaRPr>
            </a:p>
            <a:p>
              <a:pPr indent="0" algn="just" fontAlgn="auto">
                <a:lnSpc>
                  <a:spcPct val="150000"/>
                </a:lnSpc>
              </a:pPr>
              <a:endParaRPr lang="zh-CN" altLang="en-US" sz="1900" dirty="0">
                <a:solidFill>
                  <a:schemeClr val="tx1">
                    <a:lumMod val="85000"/>
                    <a:lumOff val="15000"/>
                  </a:schemeClr>
                </a:solidFill>
                <a:latin typeface="微软雅黑" charset="0"/>
                <a:ea typeface="微软雅黑" charset="0"/>
                <a:cs typeface="微软雅黑" charset="0"/>
              </a:endParaRPr>
            </a:p>
            <a:p>
              <a:pPr indent="0" algn="just" fontAlgn="auto">
                <a:lnSpc>
                  <a:spcPct val="150000"/>
                </a:lnSpc>
              </a:pPr>
              <a:endParaRPr lang="zh-CN" altLang="en-US" sz="1900" dirty="0">
                <a:solidFill>
                  <a:schemeClr val="tx1">
                    <a:lumMod val="85000"/>
                    <a:lumOff val="15000"/>
                  </a:schemeClr>
                </a:solidFill>
                <a:latin typeface="微软雅黑" charset="0"/>
                <a:ea typeface="微软雅黑" charset="0"/>
                <a:cs typeface="微软雅黑" charset="0"/>
              </a:endParaRPr>
            </a:p>
          </p:txBody>
        </p:sp>
      </p:grpSp>
      <p:sp>
        <p:nvSpPr>
          <p:cNvPr id="10" name="任意多边形: 形状 9">
            <a:extLst>
              <a:ext uri="{FF2B5EF4-FFF2-40B4-BE49-F238E27FC236}">
                <a16:creationId xmlns:a16="http://schemas.microsoft.com/office/drawing/2014/main" id="{65F0A62D-3A12-BD44-A4C1-630BABEDE9E7}"/>
              </a:ext>
            </a:extLst>
          </p:cNvPr>
          <p:cNvSpPr/>
          <p:nvPr/>
        </p:nvSpPr>
        <p:spPr>
          <a:xfrm>
            <a:off x="587678" y="1922768"/>
            <a:ext cx="322580" cy="1005840"/>
          </a:xfrm>
          <a:custGeom>
            <a:avLst/>
            <a:gdLst>
              <a:gd name="connsiteX0" fmla="*/ 0 w 322359"/>
              <a:gd name="connsiteY0" fmla="*/ 0 h 785242"/>
              <a:gd name="connsiteX1" fmla="*/ 45544 w 322359"/>
              <a:gd name="connsiteY1" fmla="*/ 24721 h 785242"/>
              <a:gd name="connsiteX2" fmla="*/ 166568 w 322359"/>
              <a:gd name="connsiteY2" fmla="*/ 49154 h 785242"/>
              <a:gd name="connsiteX3" fmla="*/ 287593 w 322359"/>
              <a:gd name="connsiteY3" fmla="*/ 24721 h 785242"/>
              <a:gd name="connsiteX4" fmla="*/ 322359 w 322359"/>
              <a:gd name="connsiteY4" fmla="*/ 5850 h 785242"/>
              <a:gd name="connsiteX5" fmla="*/ 322359 w 322359"/>
              <a:gd name="connsiteY5" fmla="*/ 785242 h 785242"/>
              <a:gd name="connsiteX6" fmla="*/ 0 w 322359"/>
              <a:gd name="connsiteY6" fmla="*/ 785242 h 785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2359" h="785242">
                <a:moveTo>
                  <a:pt x="0" y="0"/>
                </a:moveTo>
                <a:lnTo>
                  <a:pt x="45544" y="24721"/>
                </a:lnTo>
                <a:cubicBezTo>
                  <a:pt x="82742" y="40454"/>
                  <a:pt x="123639" y="49154"/>
                  <a:pt x="166568" y="49154"/>
                </a:cubicBezTo>
                <a:cubicBezTo>
                  <a:pt x="209498" y="49154"/>
                  <a:pt x="250395" y="40454"/>
                  <a:pt x="287593" y="24721"/>
                </a:cubicBezTo>
                <a:lnTo>
                  <a:pt x="322359" y="5850"/>
                </a:lnTo>
                <a:lnTo>
                  <a:pt x="322359" y="785242"/>
                </a:lnTo>
                <a:lnTo>
                  <a:pt x="0" y="785242"/>
                </a:lnTo>
                <a:close/>
              </a:path>
            </a:pathLst>
          </a:custGeom>
          <a:solidFill>
            <a:srgbClr val="009E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267273890"/>
      </p:ext>
    </p:extLst>
  </p:cSld>
  <p:clrMapOvr>
    <a:masterClrMapping/>
  </p:clrMapOvr>
  <p:transition spd="slow">
    <p:push dir="u"/>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25">
            <a:extLst>
              <a:ext uri="{FF2B5EF4-FFF2-40B4-BE49-F238E27FC236}">
                <a16:creationId xmlns:a16="http://schemas.microsoft.com/office/drawing/2014/main" id="{61121523-592F-6572-CDF2-087C76A27728}"/>
              </a:ext>
            </a:extLst>
          </p:cNvPr>
          <p:cNvSpPr txBox="1">
            <a:spLocks/>
          </p:cNvSpPr>
          <p:nvPr/>
        </p:nvSpPr>
        <p:spPr>
          <a:xfrm>
            <a:off x="790750" y="249120"/>
            <a:ext cx="9825567" cy="610024"/>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zh-CN" altLang="en-US" dirty="0">
                <a:solidFill>
                  <a:schemeClr val="bg2">
                    <a:lumMod val="25000"/>
                  </a:schemeClr>
                </a:solidFill>
                <a:latin typeface="+mn-ea"/>
                <a:ea typeface="+mn-ea"/>
              </a:rPr>
              <a:t>科学前沿</a:t>
            </a:r>
            <a:r>
              <a:rPr lang="en-US" altLang="zh-CN" dirty="0">
                <a:solidFill>
                  <a:schemeClr val="bg2">
                    <a:lumMod val="25000"/>
                  </a:schemeClr>
                </a:solidFill>
                <a:latin typeface="+mn-ea"/>
                <a:ea typeface="+mn-ea"/>
              </a:rPr>
              <a:t>——</a:t>
            </a:r>
            <a:r>
              <a:rPr lang="zh-CN" altLang="en-US" dirty="0">
                <a:solidFill>
                  <a:schemeClr val="bg2">
                    <a:lumMod val="25000"/>
                  </a:schemeClr>
                </a:solidFill>
                <a:latin typeface="+mn-ea"/>
                <a:ea typeface="+mn-ea"/>
              </a:rPr>
              <a:t>核心技术突破须靠十年磨一剑的坚守</a:t>
            </a:r>
          </a:p>
        </p:txBody>
      </p:sp>
      <p:sp>
        <p:nvSpPr>
          <p:cNvPr id="2" name="文本框 1">
            <a:extLst>
              <a:ext uri="{FF2B5EF4-FFF2-40B4-BE49-F238E27FC236}">
                <a16:creationId xmlns:a16="http://schemas.microsoft.com/office/drawing/2014/main" id="{083F603D-BA39-8D42-E776-9AC4B0C7A6A7}"/>
              </a:ext>
            </a:extLst>
          </p:cNvPr>
          <p:cNvSpPr txBox="1"/>
          <p:nvPr/>
        </p:nvSpPr>
        <p:spPr>
          <a:xfrm>
            <a:off x="846537" y="1157002"/>
            <a:ext cx="10995956" cy="5451878"/>
          </a:xfrm>
          <a:prstGeom prst="rect">
            <a:avLst/>
          </a:prstGeom>
          <a:noFill/>
          <a:ln>
            <a:solidFill>
              <a:srgbClr val="00C4C4"/>
            </a:solidFill>
          </a:ln>
        </p:spPr>
        <p:txBody>
          <a:bodyPr wrap="square">
            <a:noAutofit/>
          </a:bodyPr>
          <a:lstStyle/>
          <a:p>
            <a:pPr indent="457200" algn="just" fontAlgn="auto">
              <a:lnSpc>
                <a:spcPct val="150000"/>
              </a:lnSpc>
            </a:pPr>
            <a:endParaRPr lang="zh-CN" altLang="en-US" dirty="0">
              <a:latin typeface="微软雅黑" charset="0"/>
              <a:ea typeface="微软雅黑" charset="0"/>
              <a:cs typeface="微软雅黑" charset="0"/>
            </a:endParaRPr>
          </a:p>
        </p:txBody>
      </p:sp>
      <p:sp>
        <p:nvSpPr>
          <p:cNvPr id="3" name="任意多边形: 形状 2">
            <a:extLst>
              <a:ext uri="{FF2B5EF4-FFF2-40B4-BE49-F238E27FC236}">
                <a16:creationId xmlns:a16="http://schemas.microsoft.com/office/drawing/2014/main" id="{5F051375-CF4D-4A7D-FE4B-0C5B78EF7A12}"/>
              </a:ext>
            </a:extLst>
          </p:cNvPr>
          <p:cNvSpPr/>
          <p:nvPr/>
        </p:nvSpPr>
        <p:spPr>
          <a:xfrm>
            <a:off x="349507" y="1157002"/>
            <a:ext cx="497030" cy="5464956"/>
          </a:xfrm>
          <a:custGeom>
            <a:avLst/>
            <a:gdLst>
              <a:gd name="connsiteX0" fmla="*/ 0 w 322359"/>
              <a:gd name="connsiteY0" fmla="*/ 0 h 785242"/>
              <a:gd name="connsiteX1" fmla="*/ 45544 w 322359"/>
              <a:gd name="connsiteY1" fmla="*/ 24721 h 785242"/>
              <a:gd name="connsiteX2" fmla="*/ 166568 w 322359"/>
              <a:gd name="connsiteY2" fmla="*/ 49154 h 785242"/>
              <a:gd name="connsiteX3" fmla="*/ 287593 w 322359"/>
              <a:gd name="connsiteY3" fmla="*/ 24721 h 785242"/>
              <a:gd name="connsiteX4" fmla="*/ 322359 w 322359"/>
              <a:gd name="connsiteY4" fmla="*/ 5850 h 785242"/>
              <a:gd name="connsiteX5" fmla="*/ 322359 w 322359"/>
              <a:gd name="connsiteY5" fmla="*/ 785242 h 785242"/>
              <a:gd name="connsiteX6" fmla="*/ 0 w 322359"/>
              <a:gd name="connsiteY6" fmla="*/ 785242 h 785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2359" h="785242">
                <a:moveTo>
                  <a:pt x="0" y="0"/>
                </a:moveTo>
                <a:lnTo>
                  <a:pt x="45544" y="24721"/>
                </a:lnTo>
                <a:cubicBezTo>
                  <a:pt x="82742" y="40454"/>
                  <a:pt x="123639" y="49154"/>
                  <a:pt x="166568" y="49154"/>
                </a:cubicBezTo>
                <a:cubicBezTo>
                  <a:pt x="209498" y="49154"/>
                  <a:pt x="250395" y="40454"/>
                  <a:pt x="287593" y="24721"/>
                </a:cubicBezTo>
                <a:lnTo>
                  <a:pt x="322359" y="5850"/>
                </a:lnTo>
                <a:lnTo>
                  <a:pt x="322359" y="785242"/>
                </a:lnTo>
                <a:lnTo>
                  <a:pt x="0" y="785242"/>
                </a:lnTo>
                <a:close/>
              </a:path>
            </a:pathLst>
          </a:custGeom>
          <a:solidFill>
            <a:srgbClr val="81D8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a:extLst>
              <a:ext uri="{FF2B5EF4-FFF2-40B4-BE49-F238E27FC236}">
                <a16:creationId xmlns:a16="http://schemas.microsoft.com/office/drawing/2014/main" id="{EC74F959-3143-FD5D-E4AF-942BF06ABD26}"/>
              </a:ext>
            </a:extLst>
          </p:cNvPr>
          <p:cNvSpPr txBox="1"/>
          <p:nvPr/>
        </p:nvSpPr>
        <p:spPr>
          <a:xfrm>
            <a:off x="943317" y="1157002"/>
            <a:ext cx="5988602" cy="2297488"/>
          </a:xfrm>
          <a:prstGeom prst="rect">
            <a:avLst/>
          </a:prstGeom>
          <a:noFill/>
        </p:spPr>
        <p:txBody>
          <a:bodyPr wrap="square">
            <a:spAutoFit/>
          </a:bodyPr>
          <a:lstStyle/>
          <a:p>
            <a:pPr marL="66541" marR="201" indent="266700" algn="just" eaLnBrk="0">
              <a:lnSpc>
                <a:spcPct val="134920"/>
              </a:lnSpc>
            </a:pPr>
            <a:r>
              <a:rPr lang="en-US" altLang="zh-CN" dirty="0">
                <a:latin typeface="微软雅黑" charset="0"/>
                <a:ea typeface="微软雅黑" charset="0"/>
              </a:rPr>
              <a:t>任何事物的发展都要遵循其自身发展规律，经过量的积累才能实现质的飞跃。核心技术的突破更是如此，必须有十年磨一剑的坚守、长年累月的耕耘，才能取得扎扎实实的成果。正是经历了30余年的坚守，我国极地钻探技术实现了从引进、跟跑、并跑到领跑的蝶变，这就是很好的证明。</a:t>
            </a:r>
          </a:p>
        </p:txBody>
      </p:sp>
      <p:pic>
        <p:nvPicPr>
          <p:cNvPr id="1026" name="Picture 2" descr="极地科学考察破冰船">
            <a:extLst>
              <a:ext uri="{FF2B5EF4-FFF2-40B4-BE49-F238E27FC236}">
                <a16:creationId xmlns:a16="http://schemas.microsoft.com/office/drawing/2014/main" id="{E3305320-5AA6-EE82-F391-04FEA067C3A6}"/>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19473" b="14092"/>
          <a:stretch/>
        </p:blipFill>
        <p:spPr bwMode="auto">
          <a:xfrm>
            <a:off x="7058703" y="1274292"/>
            <a:ext cx="4379930" cy="2145859"/>
          </a:xfrm>
          <a:prstGeom prst="rect">
            <a:avLst/>
          </a:prstGeom>
          <a:noFill/>
          <a:extLst>
            <a:ext uri="{909E8E84-426E-40DD-AFC4-6F175D3DCCD1}">
              <a14:hiddenFill xmlns:a14="http://schemas.microsoft.com/office/drawing/2010/main">
                <a:solidFill>
                  <a:srgbClr val="FFFFFF"/>
                </a:solidFill>
              </a14:hiddenFill>
            </a:ext>
          </a:extLst>
        </p:spPr>
      </p:pic>
      <p:sp>
        <p:nvSpPr>
          <p:cNvPr id="6" name="文本框 5">
            <a:extLst>
              <a:ext uri="{FF2B5EF4-FFF2-40B4-BE49-F238E27FC236}">
                <a16:creationId xmlns:a16="http://schemas.microsoft.com/office/drawing/2014/main" id="{DD449E9B-F3E6-EEDC-4830-FCBCBBEDA333}"/>
              </a:ext>
            </a:extLst>
          </p:cNvPr>
          <p:cNvSpPr txBox="1"/>
          <p:nvPr/>
        </p:nvSpPr>
        <p:spPr>
          <a:xfrm>
            <a:off x="943316" y="3491823"/>
            <a:ext cx="10695797" cy="3045385"/>
          </a:xfrm>
          <a:prstGeom prst="rect">
            <a:avLst/>
          </a:prstGeom>
          <a:noFill/>
        </p:spPr>
        <p:txBody>
          <a:bodyPr wrap="square">
            <a:spAutoFit/>
          </a:bodyPr>
          <a:lstStyle/>
          <a:p>
            <a:pPr marL="66541" marR="1132" indent="266700" algn="just" eaLnBrk="0">
              <a:lnSpc>
                <a:spcPct val="134920"/>
              </a:lnSpc>
            </a:pPr>
            <a:r>
              <a:rPr lang="en-US" altLang="zh-CN" dirty="0">
                <a:latin typeface="微软雅黑" charset="0"/>
                <a:ea typeface="微软雅黑" charset="0"/>
              </a:rPr>
              <a:t>极地，因其独特的地理位置、自然条件和战略地位，日趋成为国际科技竞争新高地。2014年，习近平主席在考察中国“雪龙”号科考船并慰问南极科考人员时就指出，南极科学考察意义重大，是造福人类的崇高事业。但在20世纪90年代以前，我国并不具备冰芯钻探技术，都是采用国外冰芯钻具进行钻探的。1988年，中国科学院兰州冰川冻土研究所成立冰芯钻研制小组，开启了我国冰芯钻研制之路。</a:t>
            </a:r>
          </a:p>
          <a:p>
            <a:pPr marL="66675" marR="66743" indent="-66675" algn="just" eaLnBrk="0">
              <a:lnSpc>
                <a:spcPct val="134920"/>
              </a:lnSpc>
              <a:spcAft>
                <a:spcPts val="0"/>
              </a:spcAft>
            </a:pPr>
            <a:r>
              <a:rPr lang="en-US" altLang="zh-CN" dirty="0">
                <a:latin typeface="微软雅黑" charset="0"/>
                <a:ea typeface="微软雅黑" charset="0"/>
              </a:rPr>
              <a:t>“十一五”期间，中国极地研究中心与日本联合研制了铠装电缆式深冰芯钻具，成功应用于我国Dome-A地区深冰芯科学钻探工程，开启了我国极地科学钻探技术自立之路。经过多年努力，我国陆续攻克了“复杂冰岩界面钻进困难”“冰下基岩反扭易失效”等多项技术难题，自主研发了多功能无钻杆式冰下基岩取芯钻，使我国成为世界上第三个获取极地冰盖下基岩样品的国家，实现了在该领域的并跑。</a:t>
            </a:r>
          </a:p>
        </p:txBody>
      </p:sp>
    </p:spTree>
    <p:extLst>
      <p:ext uri="{BB962C8B-B14F-4D97-AF65-F5344CB8AC3E}">
        <p14:creationId xmlns:p14="http://schemas.microsoft.com/office/powerpoint/2010/main" val="1614561024"/>
      </p:ext>
    </p:extLst>
  </p:cSld>
  <p:clrMapOvr>
    <a:masterClrMapping/>
  </p:clrMapOvr>
  <p:transition spd="slow">
    <p:push dir="u"/>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25">
            <a:extLst>
              <a:ext uri="{FF2B5EF4-FFF2-40B4-BE49-F238E27FC236}">
                <a16:creationId xmlns:a16="http://schemas.microsoft.com/office/drawing/2014/main" id="{61121523-592F-6572-CDF2-087C76A27728}"/>
              </a:ext>
            </a:extLst>
          </p:cNvPr>
          <p:cNvSpPr txBox="1">
            <a:spLocks/>
          </p:cNvSpPr>
          <p:nvPr/>
        </p:nvSpPr>
        <p:spPr>
          <a:xfrm>
            <a:off x="790750" y="249120"/>
            <a:ext cx="9825567" cy="610024"/>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zh-CN" altLang="en-US" dirty="0">
                <a:solidFill>
                  <a:schemeClr val="bg2">
                    <a:lumMod val="25000"/>
                  </a:schemeClr>
                </a:solidFill>
                <a:latin typeface="+mn-ea"/>
                <a:ea typeface="+mn-ea"/>
              </a:rPr>
              <a:t>学思践悟</a:t>
            </a:r>
            <a:r>
              <a:rPr lang="en-US" altLang="zh-CN" dirty="0">
                <a:solidFill>
                  <a:schemeClr val="bg2">
                    <a:lumMod val="25000"/>
                  </a:schemeClr>
                </a:solidFill>
                <a:latin typeface="+mn-ea"/>
                <a:ea typeface="+mn-ea"/>
              </a:rPr>
              <a:t>——</a:t>
            </a:r>
            <a:r>
              <a:rPr lang="zh-CN" altLang="en-US" dirty="0">
                <a:solidFill>
                  <a:schemeClr val="bg2">
                    <a:lumMod val="25000"/>
                  </a:schemeClr>
                </a:solidFill>
                <a:latin typeface="+mn-ea"/>
                <a:ea typeface="+mn-ea"/>
              </a:rPr>
              <a:t>毕业论文（设计）答辩流程模拟</a:t>
            </a:r>
          </a:p>
        </p:txBody>
      </p:sp>
      <p:grpSp>
        <p:nvGrpSpPr>
          <p:cNvPr id="2" name="组合 1">
            <a:extLst>
              <a:ext uri="{FF2B5EF4-FFF2-40B4-BE49-F238E27FC236}">
                <a16:creationId xmlns:a16="http://schemas.microsoft.com/office/drawing/2014/main" id="{AA6879EA-61AC-9E49-FBA1-765AA612B7AD}"/>
              </a:ext>
            </a:extLst>
          </p:cNvPr>
          <p:cNvGrpSpPr/>
          <p:nvPr/>
        </p:nvGrpSpPr>
        <p:grpSpPr>
          <a:xfrm>
            <a:off x="474594" y="1284791"/>
            <a:ext cx="548640" cy="548640"/>
            <a:chOff x="4828081" y="3745170"/>
            <a:chExt cx="548640" cy="548640"/>
          </a:xfrm>
          <a:solidFill>
            <a:srgbClr val="009EDE"/>
          </a:solidFill>
        </p:grpSpPr>
        <p:sp>
          <p:nvSpPr>
            <p:cNvPr id="3" name="椭圆 2">
              <a:extLst>
                <a:ext uri="{FF2B5EF4-FFF2-40B4-BE49-F238E27FC236}">
                  <a16:creationId xmlns:a16="http://schemas.microsoft.com/office/drawing/2014/main" id="{9BBFAD42-702E-AF2F-869E-2B47A8DE7B64}"/>
                </a:ext>
              </a:extLst>
            </p:cNvPr>
            <p:cNvSpPr/>
            <p:nvPr>
              <p:custDataLst>
                <p:tags r:id="rId3"/>
              </p:custDataLst>
            </p:nvPr>
          </p:nvSpPr>
          <p:spPr>
            <a:xfrm>
              <a:off x="4828081" y="3745170"/>
              <a:ext cx="548640" cy="5486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5" name="图形 4">
              <a:extLst>
                <a:ext uri="{FF2B5EF4-FFF2-40B4-BE49-F238E27FC236}">
                  <a16:creationId xmlns:a16="http://schemas.microsoft.com/office/drawing/2014/main" id="{38DAF346-5BD9-FD5A-4F4D-E9987AFC863E}"/>
                </a:ext>
              </a:extLst>
            </p:cNvPr>
            <p:cNvPicPr>
              <a:picLocks noChangeAspect="1"/>
            </p:cNvPicPr>
            <p:nvPr>
              <p:custDataLst>
                <p:tags r:id="rId4"/>
              </p:custDataLst>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4942983" y="3885401"/>
              <a:ext cx="268177" cy="268177"/>
            </a:xfrm>
            <a:prstGeom prst="rect">
              <a:avLst/>
            </a:prstGeom>
          </p:spPr>
        </p:pic>
      </p:grpSp>
      <p:grpSp>
        <p:nvGrpSpPr>
          <p:cNvPr id="7" name="组合 6">
            <a:extLst>
              <a:ext uri="{FF2B5EF4-FFF2-40B4-BE49-F238E27FC236}">
                <a16:creationId xmlns:a16="http://schemas.microsoft.com/office/drawing/2014/main" id="{46DD29C1-C181-7912-8BDD-3C14CB4A63D7}"/>
              </a:ext>
            </a:extLst>
          </p:cNvPr>
          <p:cNvGrpSpPr/>
          <p:nvPr/>
        </p:nvGrpSpPr>
        <p:grpSpPr>
          <a:xfrm>
            <a:off x="1053050" y="1100661"/>
            <a:ext cx="10549454" cy="4601560"/>
            <a:chOff x="853299" y="1928017"/>
            <a:chExt cx="9551035" cy="4601560"/>
          </a:xfrm>
        </p:grpSpPr>
        <p:sp>
          <p:nvSpPr>
            <p:cNvPr id="8" name="文本框 7">
              <a:extLst>
                <a:ext uri="{FF2B5EF4-FFF2-40B4-BE49-F238E27FC236}">
                  <a16:creationId xmlns:a16="http://schemas.microsoft.com/office/drawing/2014/main" id="{5AD38F58-A458-4E26-0AEE-5C184836FBB5}"/>
                </a:ext>
              </a:extLst>
            </p:cNvPr>
            <p:cNvSpPr txBox="1"/>
            <p:nvPr>
              <p:custDataLst>
                <p:tags r:id="rId1"/>
              </p:custDataLst>
            </p:nvPr>
          </p:nvSpPr>
          <p:spPr>
            <a:xfrm>
              <a:off x="853299" y="1928017"/>
              <a:ext cx="3413923" cy="461665"/>
            </a:xfrm>
            <a:prstGeom prst="rect">
              <a:avLst/>
            </a:prstGeom>
            <a:noFill/>
          </p:spPr>
          <p:txBody>
            <a:bodyPr wrap="square">
              <a:spAutoFit/>
            </a:bodyPr>
            <a:lstStyle/>
            <a:p>
              <a:r>
                <a:rPr lang="zh-CN" altLang="en-US" sz="2400" b="1" dirty="0">
                  <a:solidFill>
                    <a:schemeClr val="accent2">
                      <a:lumMod val="50000"/>
                    </a:schemeClr>
                  </a:solidFill>
                  <a:latin typeface="微软雅黑" charset="0"/>
                  <a:ea typeface="微软雅黑" charset="0"/>
                  <a:cs typeface="微软雅黑" charset="0"/>
                </a:rPr>
                <a:t>活动实施</a:t>
              </a:r>
            </a:p>
          </p:txBody>
        </p:sp>
        <p:sp>
          <p:nvSpPr>
            <p:cNvPr id="9" name="文本框 8">
              <a:extLst>
                <a:ext uri="{FF2B5EF4-FFF2-40B4-BE49-F238E27FC236}">
                  <a16:creationId xmlns:a16="http://schemas.microsoft.com/office/drawing/2014/main" id="{B667890C-F291-212C-C66E-92BE2A11372D}"/>
                </a:ext>
              </a:extLst>
            </p:cNvPr>
            <p:cNvSpPr txBox="1"/>
            <p:nvPr>
              <p:custDataLst>
                <p:tags r:id="rId2"/>
              </p:custDataLst>
            </p:nvPr>
          </p:nvSpPr>
          <p:spPr>
            <a:xfrm>
              <a:off x="864729" y="2389662"/>
              <a:ext cx="9539605" cy="4139915"/>
            </a:xfrm>
            <a:prstGeom prst="rect">
              <a:avLst/>
            </a:prstGeom>
            <a:noFill/>
          </p:spPr>
          <p:txBody>
            <a:bodyPr wrap="square">
              <a:noAutofit/>
            </a:bodyPr>
            <a:lstStyle/>
            <a:p>
              <a:pPr algn="just">
                <a:lnSpc>
                  <a:spcPct val="150000"/>
                </a:lnSpc>
              </a:pPr>
              <a:r>
                <a:rPr lang="zh-CN" altLang="en-US" sz="2200" b="1" dirty="0">
                  <a:solidFill>
                    <a:schemeClr val="accent3">
                      <a:lumMod val="75000"/>
                    </a:schemeClr>
                  </a:solidFill>
                  <a:latin typeface="微软雅黑" charset="0"/>
                  <a:ea typeface="微软雅黑" charset="0"/>
                </a:rPr>
                <a:t>三、整理对比</a:t>
              </a:r>
            </a:p>
            <a:p>
              <a:pPr algn="just">
                <a:lnSpc>
                  <a:spcPct val="150000"/>
                </a:lnSpc>
              </a:pPr>
              <a:r>
                <a:rPr lang="zh-CN" altLang="en-US" sz="2000" dirty="0">
                  <a:solidFill>
                    <a:schemeClr val="tx1">
                      <a:lumMod val="85000"/>
                      <a:lumOff val="15000"/>
                    </a:schemeClr>
                  </a:solidFill>
                  <a:latin typeface="微软雅黑" charset="0"/>
                  <a:ea typeface="微软雅黑" charset="0"/>
                </a:rPr>
                <a:t>（</a:t>
              </a:r>
              <a:r>
                <a:rPr lang="en-US" altLang="zh-CN" sz="2000" dirty="0">
                  <a:solidFill>
                    <a:schemeClr val="tx1">
                      <a:lumMod val="85000"/>
                      <a:lumOff val="15000"/>
                    </a:schemeClr>
                  </a:solidFill>
                  <a:latin typeface="微软雅黑" charset="0"/>
                  <a:ea typeface="微软雅黑" charset="0"/>
                </a:rPr>
                <a:t>1</a:t>
              </a:r>
              <a:r>
                <a:rPr lang="zh-CN" altLang="en-US" sz="2000" dirty="0">
                  <a:solidFill>
                    <a:schemeClr val="tx1">
                      <a:lumMod val="85000"/>
                      <a:lumOff val="15000"/>
                    </a:schemeClr>
                  </a:solidFill>
                  <a:latin typeface="微软雅黑" charset="0"/>
                  <a:ea typeface="微软雅黑" charset="0"/>
                </a:rPr>
                <a:t>）答辩学生选择自己的一篇论文，作为参加此次毕业论文（设计）答辩流程的答辩论文。</a:t>
              </a:r>
            </a:p>
            <a:p>
              <a:pPr algn="just">
                <a:lnSpc>
                  <a:spcPct val="150000"/>
                </a:lnSpc>
              </a:pPr>
              <a:r>
                <a:rPr lang="zh-CN" altLang="en-US" sz="2000" dirty="0">
                  <a:solidFill>
                    <a:schemeClr val="tx1">
                      <a:lumMod val="85000"/>
                      <a:lumOff val="15000"/>
                    </a:schemeClr>
                  </a:solidFill>
                  <a:latin typeface="微软雅黑" charset="0"/>
                  <a:ea typeface="微软雅黑" charset="0"/>
                </a:rPr>
                <a:t>（</a:t>
              </a:r>
              <a:r>
                <a:rPr lang="en-US" altLang="zh-CN" sz="2000" dirty="0">
                  <a:solidFill>
                    <a:schemeClr val="tx1">
                      <a:lumMod val="85000"/>
                      <a:lumOff val="15000"/>
                    </a:schemeClr>
                  </a:solidFill>
                  <a:latin typeface="微软雅黑" charset="0"/>
                  <a:ea typeface="微软雅黑" charset="0"/>
                </a:rPr>
                <a:t>2</a:t>
              </a:r>
              <a:r>
                <a:rPr lang="zh-CN" altLang="en-US" sz="2000" dirty="0">
                  <a:solidFill>
                    <a:schemeClr val="tx1">
                      <a:lumMod val="85000"/>
                      <a:lumOff val="15000"/>
                    </a:schemeClr>
                  </a:solidFill>
                  <a:latin typeface="微软雅黑" charset="0"/>
                  <a:ea typeface="微软雅黑" charset="0"/>
                </a:rPr>
                <a:t>）答辩学生梳理论文的各项要点，制作答辩</a:t>
              </a:r>
              <a:r>
                <a:rPr lang="en-US" altLang="zh-CN" sz="2000" dirty="0">
                  <a:solidFill>
                    <a:schemeClr val="tx1">
                      <a:lumMod val="85000"/>
                      <a:lumOff val="15000"/>
                    </a:schemeClr>
                  </a:solidFill>
                  <a:latin typeface="微软雅黑" charset="0"/>
                  <a:ea typeface="微软雅黑" charset="0"/>
                </a:rPr>
                <a:t>ppt</a:t>
              </a:r>
              <a:r>
                <a:rPr lang="zh-CN" altLang="en-US" sz="2000" dirty="0">
                  <a:solidFill>
                    <a:schemeClr val="tx1">
                      <a:lumMod val="85000"/>
                      <a:lumOff val="15000"/>
                    </a:schemeClr>
                  </a:solidFill>
                  <a:latin typeface="微软雅黑" charset="0"/>
                  <a:ea typeface="微软雅黑" charset="0"/>
                </a:rPr>
                <a:t>以应对即将到来的答辩；在此期间，指导教师要不断督促和帮助答辩学生寻找创新点、了解更多前沿知识，扮演好自己的指导</a:t>
              </a:r>
              <a:br>
                <a:rPr lang="zh-CN" altLang="en-US" sz="2000" dirty="0">
                  <a:solidFill>
                    <a:schemeClr val="tx1">
                      <a:lumMod val="85000"/>
                      <a:lumOff val="15000"/>
                    </a:schemeClr>
                  </a:solidFill>
                  <a:latin typeface="微软雅黑" charset="0"/>
                  <a:ea typeface="微软雅黑" charset="0"/>
                </a:rPr>
              </a:br>
              <a:r>
                <a:rPr lang="zh-CN" altLang="en-US" sz="2000" dirty="0">
                  <a:solidFill>
                    <a:schemeClr val="tx1">
                      <a:lumMod val="85000"/>
                      <a:lumOff val="15000"/>
                    </a:schemeClr>
                  </a:solidFill>
                  <a:latin typeface="微软雅黑" charset="0"/>
                  <a:ea typeface="微软雅黑" charset="0"/>
                </a:rPr>
                <a:t>教师角色。</a:t>
              </a:r>
            </a:p>
            <a:p>
              <a:pPr algn="just">
                <a:lnSpc>
                  <a:spcPct val="150000"/>
                </a:lnSpc>
              </a:pPr>
              <a:r>
                <a:rPr lang="zh-CN" altLang="en-US" sz="2000" dirty="0">
                  <a:solidFill>
                    <a:schemeClr val="tx1">
                      <a:lumMod val="85000"/>
                      <a:lumOff val="15000"/>
                    </a:schemeClr>
                  </a:solidFill>
                  <a:latin typeface="微软雅黑" charset="0"/>
                  <a:ea typeface="微软雅黑" charset="0"/>
                </a:rPr>
                <a:t>（</a:t>
              </a:r>
              <a:r>
                <a:rPr lang="en-US" altLang="zh-CN" sz="2000" dirty="0">
                  <a:solidFill>
                    <a:schemeClr val="tx1">
                      <a:lumMod val="85000"/>
                      <a:lumOff val="15000"/>
                    </a:schemeClr>
                  </a:solidFill>
                  <a:latin typeface="微软雅黑" charset="0"/>
                  <a:ea typeface="微软雅黑" charset="0"/>
                </a:rPr>
                <a:t>3</a:t>
              </a:r>
              <a:r>
                <a:rPr lang="zh-CN" altLang="en-US" sz="2000" dirty="0">
                  <a:solidFill>
                    <a:schemeClr val="tx1">
                      <a:lumMod val="85000"/>
                      <a:lumOff val="15000"/>
                    </a:schemeClr>
                  </a:solidFill>
                  <a:latin typeface="微软雅黑" charset="0"/>
                  <a:ea typeface="微软雅黑" charset="0"/>
                </a:rPr>
                <a:t>）按照自己学校的毕业论文（设计）答辩流程，按照汇报、提问、回答提问的基本形式，进行毕业论文（设计）答辩模拟。</a:t>
              </a:r>
            </a:p>
            <a:p>
              <a:pPr algn="just">
                <a:lnSpc>
                  <a:spcPct val="150000"/>
                </a:lnSpc>
              </a:pPr>
              <a:r>
                <a:rPr lang="zh-CN" altLang="en-US" sz="2000" dirty="0">
                  <a:solidFill>
                    <a:schemeClr val="tx1">
                      <a:lumMod val="85000"/>
                      <a:lumOff val="15000"/>
                    </a:schemeClr>
                  </a:solidFill>
                  <a:latin typeface="微软雅黑" charset="0"/>
                  <a:ea typeface="微软雅黑" charset="0"/>
                </a:rPr>
                <a:t>（</a:t>
              </a:r>
              <a:r>
                <a:rPr lang="en-US" altLang="zh-CN" sz="2000" dirty="0">
                  <a:solidFill>
                    <a:schemeClr val="tx1">
                      <a:lumMod val="85000"/>
                      <a:lumOff val="15000"/>
                    </a:schemeClr>
                  </a:solidFill>
                  <a:latin typeface="微软雅黑" charset="0"/>
                  <a:ea typeface="微软雅黑" charset="0"/>
                </a:rPr>
                <a:t>4</a:t>
              </a:r>
              <a:r>
                <a:rPr lang="zh-CN" altLang="en-US" sz="2000" dirty="0">
                  <a:solidFill>
                    <a:schemeClr val="tx1">
                      <a:lumMod val="85000"/>
                      <a:lumOff val="15000"/>
                    </a:schemeClr>
                  </a:solidFill>
                  <a:latin typeface="微软雅黑" charset="0"/>
                  <a:ea typeface="微软雅黑" charset="0"/>
                </a:rPr>
                <a:t>）答辩委员会要对每一篇论文进行现场点评，打分并写出评阅意见。</a:t>
              </a:r>
            </a:p>
            <a:p>
              <a:pPr algn="just">
                <a:lnSpc>
                  <a:spcPct val="150000"/>
                </a:lnSpc>
              </a:pPr>
              <a:r>
                <a:rPr lang="zh-CN" altLang="en-US" sz="2200" b="1" dirty="0">
                  <a:solidFill>
                    <a:schemeClr val="accent3">
                      <a:lumMod val="75000"/>
                    </a:schemeClr>
                  </a:solidFill>
                  <a:latin typeface="微软雅黑" charset="0"/>
                  <a:ea typeface="微软雅黑" charset="0"/>
                </a:rPr>
                <a:t>四、总结评价</a:t>
              </a:r>
            </a:p>
            <a:p>
              <a:pPr algn="just">
                <a:lnSpc>
                  <a:spcPct val="150000"/>
                </a:lnSpc>
              </a:pPr>
              <a:r>
                <a:rPr lang="zh-CN" altLang="en-US" sz="2000" dirty="0">
                  <a:solidFill>
                    <a:schemeClr val="tx1">
                      <a:lumMod val="85000"/>
                      <a:lumOff val="15000"/>
                    </a:schemeClr>
                  </a:solidFill>
                  <a:latin typeface="微软雅黑" charset="0"/>
                  <a:ea typeface="微软雅黑" charset="0"/>
                </a:rPr>
                <a:t>以视频、照片、文字等形式记录活动全过程，并撰写活动心得。小组展开活动总结讨论，从角色扮演情况、材料准备情况、模拟细节处理情况等角度开展交流，互相点评和学习。</a:t>
              </a:r>
            </a:p>
            <a:p>
              <a:pPr algn="just">
                <a:lnSpc>
                  <a:spcPct val="150000"/>
                </a:lnSpc>
              </a:pPr>
              <a:endParaRPr lang="zh-CN" altLang="en-US" sz="2000" dirty="0">
                <a:solidFill>
                  <a:schemeClr val="tx1">
                    <a:lumMod val="85000"/>
                    <a:lumOff val="15000"/>
                  </a:schemeClr>
                </a:solidFill>
                <a:latin typeface="微软雅黑" charset="0"/>
                <a:ea typeface="微软雅黑" charset="0"/>
              </a:endParaRPr>
            </a:p>
            <a:p>
              <a:pPr algn="just">
                <a:lnSpc>
                  <a:spcPct val="150000"/>
                </a:lnSpc>
              </a:pPr>
              <a:endParaRPr lang="zh-CN" altLang="en-US" sz="2400" b="1" dirty="0">
                <a:solidFill>
                  <a:schemeClr val="accent2">
                    <a:lumMod val="50000"/>
                  </a:schemeClr>
                </a:solidFill>
                <a:latin typeface="微软雅黑" charset="0"/>
                <a:ea typeface="微软雅黑" charset="0"/>
                <a:cs typeface="微软雅黑" charset="0"/>
              </a:endParaRPr>
            </a:p>
            <a:p>
              <a:pPr indent="0" algn="just" fontAlgn="auto">
                <a:lnSpc>
                  <a:spcPct val="150000"/>
                </a:lnSpc>
              </a:pPr>
              <a:endParaRPr lang="zh-CN" altLang="en-US" sz="1900" dirty="0">
                <a:solidFill>
                  <a:schemeClr val="tx1">
                    <a:lumMod val="85000"/>
                    <a:lumOff val="15000"/>
                  </a:schemeClr>
                </a:solidFill>
                <a:latin typeface="微软雅黑" charset="0"/>
                <a:ea typeface="微软雅黑" charset="0"/>
                <a:cs typeface="微软雅黑" charset="0"/>
              </a:endParaRPr>
            </a:p>
            <a:p>
              <a:pPr indent="0" algn="just" fontAlgn="auto">
                <a:lnSpc>
                  <a:spcPct val="150000"/>
                </a:lnSpc>
              </a:pPr>
              <a:endParaRPr lang="zh-CN" altLang="en-US" sz="1900" dirty="0">
                <a:solidFill>
                  <a:schemeClr val="tx1">
                    <a:lumMod val="85000"/>
                    <a:lumOff val="15000"/>
                  </a:schemeClr>
                </a:solidFill>
                <a:latin typeface="微软雅黑" charset="0"/>
                <a:ea typeface="微软雅黑" charset="0"/>
                <a:cs typeface="微软雅黑" charset="0"/>
              </a:endParaRPr>
            </a:p>
          </p:txBody>
        </p:sp>
      </p:grpSp>
      <p:sp>
        <p:nvSpPr>
          <p:cNvPr id="10" name="任意多边形: 形状 9">
            <a:extLst>
              <a:ext uri="{FF2B5EF4-FFF2-40B4-BE49-F238E27FC236}">
                <a16:creationId xmlns:a16="http://schemas.microsoft.com/office/drawing/2014/main" id="{65F0A62D-3A12-BD44-A4C1-630BABEDE9E7}"/>
              </a:ext>
            </a:extLst>
          </p:cNvPr>
          <p:cNvSpPr/>
          <p:nvPr/>
        </p:nvSpPr>
        <p:spPr>
          <a:xfrm>
            <a:off x="587678" y="1922768"/>
            <a:ext cx="322580" cy="1005840"/>
          </a:xfrm>
          <a:custGeom>
            <a:avLst/>
            <a:gdLst>
              <a:gd name="connsiteX0" fmla="*/ 0 w 322359"/>
              <a:gd name="connsiteY0" fmla="*/ 0 h 785242"/>
              <a:gd name="connsiteX1" fmla="*/ 45544 w 322359"/>
              <a:gd name="connsiteY1" fmla="*/ 24721 h 785242"/>
              <a:gd name="connsiteX2" fmla="*/ 166568 w 322359"/>
              <a:gd name="connsiteY2" fmla="*/ 49154 h 785242"/>
              <a:gd name="connsiteX3" fmla="*/ 287593 w 322359"/>
              <a:gd name="connsiteY3" fmla="*/ 24721 h 785242"/>
              <a:gd name="connsiteX4" fmla="*/ 322359 w 322359"/>
              <a:gd name="connsiteY4" fmla="*/ 5850 h 785242"/>
              <a:gd name="connsiteX5" fmla="*/ 322359 w 322359"/>
              <a:gd name="connsiteY5" fmla="*/ 785242 h 785242"/>
              <a:gd name="connsiteX6" fmla="*/ 0 w 322359"/>
              <a:gd name="connsiteY6" fmla="*/ 785242 h 785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2359" h="785242">
                <a:moveTo>
                  <a:pt x="0" y="0"/>
                </a:moveTo>
                <a:lnTo>
                  <a:pt x="45544" y="24721"/>
                </a:lnTo>
                <a:cubicBezTo>
                  <a:pt x="82742" y="40454"/>
                  <a:pt x="123639" y="49154"/>
                  <a:pt x="166568" y="49154"/>
                </a:cubicBezTo>
                <a:cubicBezTo>
                  <a:pt x="209498" y="49154"/>
                  <a:pt x="250395" y="40454"/>
                  <a:pt x="287593" y="24721"/>
                </a:cubicBezTo>
                <a:lnTo>
                  <a:pt x="322359" y="5850"/>
                </a:lnTo>
                <a:lnTo>
                  <a:pt x="322359" y="785242"/>
                </a:lnTo>
                <a:lnTo>
                  <a:pt x="0" y="785242"/>
                </a:lnTo>
                <a:close/>
              </a:path>
            </a:pathLst>
          </a:custGeom>
          <a:solidFill>
            <a:srgbClr val="009E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033450588"/>
      </p:ext>
    </p:extLst>
  </p:cSld>
  <p:clrMapOvr>
    <a:masterClrMapping/>
  </p:clrMapOvr>
  <p:transition spd="slow">
    <p:push dir="u"/>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25">
            <a:extLst>
              <a:ext uri="{FF2B5EF4-FFF2-40B4-BE49-F238E27FC236}">
                <a16:creationId xmlns:a16="http://schemas.microsoft.com/office/drawing/2014/main" id="{61121523-592F-6572-CDF2-087C76A27728}"/>
              </a:ext>
            </a:extLst>
          </p:cNvPr>
          <p:cNvSpPr txBox="1">
            <a:spLocks/>
          </p:cNvSpPr>
          <p:nvPr/>
        </p:nvSpPr>
        <p:spPr>
          <a:xfrm>
            <a:off x="790750" y="249120"/>
            <a:ext cx="9825567" cy="610024"/>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zh-CN" altLang="en-US" dirty="0">
                <a:solidFill>
                  <a:schemeClr val="bg2">
                    <a:lumMod val="25000"/>
                  </a:schemeClr>
                </a:solidFill>
                <a:latin typeface="+mn-ea"/>
                <a:ea typeface="+mn-ea"/>
              </a:rPr>
              <a:t>学思践悟</a:t>
            </a:r>
            <a:r>
              <a:rPr lang="en-US" altLang="zh-CN" dirty="0">
                <a:solidFill>
                  <a:schemeClr val="bg2">
                    <a:lumMod val="25000"/>
                  </a:schemeClr>
                </a:solidFill>
                <a:latin typeface="+mn-ea"/>
                <a:ea typeface="+mn-ea"/>
              </a:rPr>
              <a:t>——</a:t>
            </a:r>
            <a:r>
              <a:rPr lang="zh-CN" altLang="en-US" dirty="0">
                <a:solidFill>
                  <a:schemeClr val="bg2">
                    <a:lumMod val="25000"/>
                  </a:schemeClr>
                </a:solidFill>
                <a:latin typeface="+mn-ea"/>
                <a:ea typeface="+mn-ea"/>
              </a:rPr>
              <a:t>毕业论文（设计）答辩流程模拟</a:t>
            </a:r>
          </a:p>
        </p:txBody>
      </p:sp>
      <p:grpSp>
        <p:nvGrpSpPr>
          <p:cNvPr id="2" name="组合 1">
            <a:extLst>
              <a:ext uri="{FF2B5EF4-FFF2-40B4-BE49-F238E27FC236}">
                <a16:creationId xmlns:a16="http://schemas.microsoft.com/office/drawing/2014/main" id="{AA6879EA-61AC-9E49-FBA1-765AA612B7AD}"/>
              </a:ext>
            </a:extLst>
          </p:cNvPr>
          <p:cNvGrpSpPr/>
          <p:nvPr/>
        </p:nvGrpSpPr>
        <p:grpSpPr>
          <a:xfrm>
            <a:off x="474594" y="1284791"/>
            <a:ext cx="548640" cy="548640"/>
            <a:chOff x="4828081" y="3745170"/>
            <a:chExt cx="548640" cy="548640"/>
          </a:xfrm>
          <a:solidFill>
            <a:srgbClr val="009EDE"/>
          </a:solidFill>
        </p:grpSpPr>
        <p:sp>
          <p:nvSpPr>
            <p:cNvPr id="3" name="椭圆 2">
              <a:extLst>
                <a:ext uri="{FF2B5EF4-FFF2-40B4-BE49-F238E27FC236}">
                  <a16:creationId xmlns:a16="http://schemas.microsoft.com/office/drawing/2014/main" id="{9BBFAD42-702E-AF2F-869E-2B47A8DE7B64}"/>
                </a:ext>
              </a:extLst>
            </p:cNvPr>
            <p:cNvSpPr/>
            <p:nvPr>
              <p:custDataLst>
                <p:tags r:id="rId3"/>
              </p:custDataLst>
            </p:nvPr>
          </p:nvSpPr>
          <p:spPr>
            <a:xfrm>
              <a:off x="4828081" y="3745170"/>
              <a:ext cx="548640" cy="5486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5" name="图形 4">
              <a:extLst>
                <a:ext uri="{FF2B5EF4-FFF2-40B4-BE49-F238E27FC236}">
                  <a16:creationId xmlns:a16="http://schemas.microsoft.com/office/drawing/2014/main" id="{38DAF346-5BD9-FD5A-4F4D-E9987AFC863E}"/>
                </a:ext>
              </a:extLst>
            </p:cNvPr>
            <p:cNvPicPr>
              <a:picLocks noChangeAspect="1"/>
            </p:cNvPicPr>
            <p:nvPr>
              <p:custDataLst>
                <p:tags r:id="rId4"/>
              </p:custDataLst>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4942983" y="3885401"/>
              <a:ext cx="268177" cy="268177"/>
            </a:xfrm>
            <a:prstGeom prst="rect">
              <a:avLst/>
            </a:prstGeom>
          </p:spPr>
        </p:pic>
      </p:grpSp>
      <p:grpSp>
        <p:nvGrpSpPr>
          <p:cNvPr id="7" name="组合 6">
            <a:extLst>
              <a:ext uri="{FF2B5EF4-FFF2-40B4-BE49-F238E27FC236}">
                <a16:creationId xmlns:a16="http://schemas.microsoft.com/office/drawing/2014/main" id="{46DD29C1-C181-7912-8BDD-3C14CB4A63D7}"/>
              </a:ext>
            </a:extLst>
          </p:cNvPr>
          <p:cNvGrpSpPr/>
          <p:nvPr/>
        </p:nvGrpSpPr>
        <p:grpSpPr>
          <a:xfrm>
            <a:off x="1053050" y="1100661"/>
            <a:ext cx="10549454" cy="1827947"/>
            <a:chOff x="853299" y="1928017"/>
            <a:chExt cx="9551035" cy="4601560"/>
          </a:xfrm>
        </p:grpSpPr>
        <p:sp>
          <p:nvSpPr>
            <p:cNvPr id="8" name="文本框 7">
              <a:extLst>
                <a:ext uri="{FF2B5EF4-FFF2-40B4-BE49-F238E27FC236}">
                  <a16:creationId xmlns:a16="http://schemas.microsoft.com/office/drawing/2014/main" id="{5AD38F58-A458-4E26-0AEE-5C184836FBB5}"/>
                </a:ext>
              </a:extLst>
            </p:cNvPr>
            <p:cNvSpPr txBox="1"/>
            <p:nvPr>
              <p:custDataLst>
                <p:tags r:id="rId1"/>
              </p:custDataLst>
            </p:nvPr>
          </p:nvSpPr>
          <p:spPr>
            <a:xfrm>
              <a:off x="853299" y="1928017"/>
              <a:ext cx="3413923" cy="830997"/>
            </a:xfrm>
            <a:prstGeom prst="rect">
              <a:avLst/>
            </a:prstGeom>
            <a:noFill/>
          </p:spPr>
          <p:txBody>
            <a:bodyPr wrap="square">
              <a:spAutoFit/>
            </a:bodyPr>
            <a:lstStyle/>
            <a:p>
              <a:r>
                <a:rPr lang="zh-CN" altLang="en-US" sz="2400" b="1" dirty="0">
                  <a:solidFill>
                    <a:schemeClr val="accent2">
                      <a:lumMod val="50000"/>
                    </a:schemeClr>
                  </a:solidFill>
                  <a:latin typeface="微软雅黑" charset="0"/>
                  <a:ea typeface="微软雅黑" charset="0"/>
                  <a:cs typeface="微软雅黑" charset="0"/>
                </a:rPr>
                <a:t>活动评价与总结</a:t>
              </a:r>
            </a:p>
            <a:p>
              <a:endParaRPr lang="zh-CN" altLang="en-US" sz="2400" b="1" dirty="0">
                <a:solidFill>
                  <a:schemeClr val="accent2">
                    <a:lumMod val="50000"/>
                  </a:schemeClr>
                </a:solidFill>
                <a:latin typeface="微软雅黑" charset="0"/>
                <a:ea typeface="微软雅黑" charset="0"/>
                <a:cs typeface="微软雅黑" charset="0"/>
              </a:endParaRPr>
            </a:p>
          </p:txBody>
        </p:sp>
        <p:sp>
          <p:nvSpPr>
            <p:cNvPr id="9" name="文本框 8">
              <a:extLst>
                <a:ext uri="{FF2B5EF4-FFF2-40B4-BE49-F238E27FC236}">
                  <a16:creationId xmlns:a16="http://schemas.microsoft.com/office/drawing/2014/main" id="{B667890C-F291-212C-C66E-92BE2A11372D}"/>
                </a:ext>
              </a:extLst>
            </p:cNvPr>
            <p:cNvSpPr txBox="1"/>
            <p:nvPr>
              <p:custDataLst>
                <p:tags r:id="rId2"/>
              </p:custDataLst>
            </p:nvPr>
          </p:nvSpPr>
          <p:spPr>
            <a:xfrm>
              <a:off x="864729" y="2389662"/>
              <a:ext cx="9539605" cy="4139915"/>
            </a:xfrm>
            <a:prstGeom prst="rect">
              <a:avLst/>
            </a:prstGeom>
            <a:noFill/>
          </p:spPr>
          <p:txBody>
            <a:bodyPr wrap="square">
              <a:noAutofit/>
            </a:bodyPr>
            <a:lstStyle/>
            <a:p>
              <a:pPr indent="0" algn="just" fontAlgn="auto">
                <a:lnSpc>
                  <a:spcPct val="150000"/>
                </a:lnSpc>
              </a:pPr>
              <a:endParaRPr lang="zh-CN" altLang="en-US" sz="1900" dirty="0">
                <a:solidFill>
                  <a:schemeClr val="tx1">
                    <a:lumMod val="85000"/>
                    <a:lumOff val="15000"/>
                  </a:schemeClr>
                </a:solidFill>
                <a:latin typeface="微软雅黑" charset="0"/>
                <a:ea typeface="微软雅黑" charset="0"/>
                <a:cs typeface="微软雅黑" charset="0"/>
              </a:endParaRPr>
            </a:p>
          </p:txBody>
        </p:sp>
      </p:grpSp>
      <p:sp>
        <p:nvSpPr>
          <p:cNvPr id="10" name="任意多边形: 形状 9">
            <a:extLst>
              <a:ext uri="{FF2B5EF4-FFF2-40B4-BE49-F238E27FC236}">
                <a16:creationId xmlns:a16="http://schemas.microsoft.com/office/drawing/2014/main" id="{65F0A62D-3A12-BD44-A4C1-630BABEDE9E7}"/>
              </a:ext>
            </a:extLst>
          </p:cNvPr>
          <p:cNvSpPr/>
          <p:nvPr/>
        </p:nvSpPr>
        <p:spPr>
          <a:xfrm>
            <a:off x="587678" y="1922768"/>
            <a:ext cx="322580" cy="1005840"/>
          </a:xfrm>
          <a:custGeom>
            <a:avLst/>
            <a:gdLst>
              <a:gd name="connsiteX0" fmla="*/ 0 w 322359"/>
              <a:gd name="connsiteY0" fmla="*/ 0 h 785242"/>
              <a:gd name="connsiteX1" fmla="*/ 45544 w 322359"/>
              <a:gd name="connsiteY1" fmla="*/ 24721 h 785242"/>
              <a:gd name="connsiteX2" fmla="*/ 166568 w 322359"/>
              <a:gd name="connsiteY2" fmla="*/ 49154 h 785242"/>
              <a:gd name="connsiteX3" fmla="*/ 287593 w 322359"/>
              <a:gd name="connsiteY3" fmla="*/ 24721 h 785242"/>
              <a:gd name="connsiteX4" fmla="*/ 322359 w 322359"/>
              <a:gd name="connsiteY4" fmla="*/ 5850 h 785242"/>
              <a:gd name="connsiteX5" fmla="*/ 322359 w 322359"/>
              <a:gd name="connsiteY5" fmla="*/ 785242 h 785242"/>
              <a:gd name="connsiteX6" fmla="*/ 0 w 322359"/>
              <a:gd name="connsiteY6" fmla="*/ 785242 h 785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2359" h="785242">
                <a:moveTo>
                  <a:pt x="0" y="0"/>
                </a:moveTo>
                <a:lnTo>
                  <a:pt x="45544" y="24721"/>
                </a:lnTo>
                <a:cubicBezTo>
                  <a:pt x="82742" y="40454"/>
                  <a:pt x="123639" y="49154"/>
                  <a:pt x="166568" y="49154"/>
                </a:cubicBezTo>
                <a:cubicBezTo>
                  <a:pt x="209498" y="49154"/>
                  <a:pt x="250395" y="40454"/>
                  <a:pt x="287593" y="24721"/>
                </a:cubicBezTo>
                <a:lnTo>
                  <a:pt x="322359" y="5850"/>
                </a:lnTo>
                <a:lnTo>
                  <a:pt x="322359" y="785242"/>
                </a:lnTo>
                <a:lnTo>
                  <a:pt x="0" y="785242"/>
                </a:lnTo>
                <a:close/>
              </a:path>
            </a:pathLst>
          </a:custGeom>
          <a:solidFill>
            <a:srgbClr val="009E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6" name="Table589">
            <a:extLst>
              <a:ext uri="{FF2B5EF4-FFF2-40B4-BE49-F238E27FC236}">
                <a16:creationId xmlns:a16="http://schemas.microsoft.com/office/drawing/2014/main" id="{0775DE37-4DC4-CEA5-2B04-85D4C8BD8979}"/>
              </a:ext>
            </a:extLst>
          </p:cNvPr>
          <p:cNvGraphicFramePr>
            <a:graphicFrameLocks noGrp="1"/>
          </p:cNvGraphicFramePr>
          <p:nvPr>
            <p:extLst>
              <p:ext uri="{D42A27DB-BD31-4B8C-83A1-F6EECF244321}">
                <p14:modId xmlns:p14="http://schemas.microsoft.com/office/powerpoint/2010/main" val="3720773150"/>
              </p:ext>
            </p:extLst>
          </p:nvPr>
        </p:nvGraphicFramePr>
        <p:xfrm>
          <a:off x="1490212" y="1702167"/>
          <a:ext cx="9636113" cy="4842720"/>
        </p:xfrm>
        <a:graphic>
          <a:graphicData uri="http://schemas.openxmlformats.org/drawingml/2006/table">
            <a:tbl>
              <a:tblPr firstRow="1" bandRow="1">
                <a:tableStyleId>{3C2FFA5D-87B4-456A-9821-1D502468CF0F}</a:tableStyleId>
              </a:tblPr>
              <a:tblGrid>
                <a:gridCol w="2409027">
                  <a:extLst>
                    <a:ext uri="{9D8B030D-6E8A-4147-A177-3AD203B41FA5}">
                      <a16:colId xmlns:a16="http://schemas.microsoft.com/office/drawing/2014/main" val="20000"/>
                    </a:ext>
                  </a:extLst>
                </a:gridCol>
                <a:gridCol w="2409031">
                  <a:extLst>
                    <a:ext uri="{9D8B030D-6E8A-4147-A177-3AD203B41FA5}">
                      <a16:colId xmlns:a16="http://schemas.microsoft.com/office/drawing/2014/main" val="20001"/>
                    </a:ext>
                  </a:extLst>
                </a:gridCol>
                <a:gridCol w="2409028">
                  <a:extLst>
                    <a:ext uri="{9D8B030D-6E8A-4147-A177-3AD203B41FA5}">
                      <a16:colId xmlns:a16="http://schemas.microsoft.com/office/drawing/2014/main" val="20002"/>
                    </a:ext>
                  </a:extLst>
                </a:gridCol>
                <a:gridCol w="2409027">
                  <a:extLst>
                    <a:ext uri="{9D8B030D-6E8A-4147-A177-3AD203B41FA5}">
                      <a16:colId xmlns:a16="http://schemas.microsoft.com/office/drawing/2014/main" val="20003"/>
                    </a:ext>
                  </a:extLst>
                </a:gridCol>
              </a:tblGrid>
              <a:tr h="710717">
                <a:tc>
                  <a:txBody>
                    <a:bodyPr/>
                    <a:lstStyle/>
                    <a:p>
                      <a:pPr marL="390234" marR="0" indent="0" algn="ctr" eaLnBrk="0">
                        <a:lnSpc>
                          <a:spcPct val="100000"/>
                        </a:lnSpc>
                        <a:spcBef>
                          <a:spcPts val="403"/>
                        </a:spcBef>
                      </a:pPr>
                      <a:r>
                        <a:rPr lang="en-US" altLang="zh-CN" sz="2000" kern="0" spc="-15" baseline="0" noProof="0" dirty="0">
                          <a:solidFill>
                            <a:schemeClr val="bg1"/>
                          </a:solidFill>
                          <a:latin typeface="微软雅黑" panose="020B0503020204020204" pitchFamily="34" charset="-122"/>
                          <a:ea typeface="微软雅黑" panose="020B0503020204020204" pitchFamily="34" charset="-122"/>
                        </a:rPr>
                        <a:t>评价维度</a:t>
                      </a:r>
                    </a:p>
                    <a:p>
                      <a:pPr marL="0" marR="0" indent="0" algn="ctr" eaLnBrk="0">
                        <a:lnSpc>
                          <a:spcPct val="46666"/>
                        </a:lnSpc>
                      </a:pPr>
                      <a:endParaRPr lang="en-US" altLang="zh-CN" sz="2000" kern="0" spc="0" baseline="0" noProof="0" dirty="0">
                        <a:solidFill>
                          <a:schemeClr val="bg1"/>
                        </a:solidFill>
                        <a:latin typeface="微软雅黑" panose="020B0503020204020204" pitchFamily="34" charset="-122"/>
                        <a:ea typeface="微软雅黑" panose="020B0503020204020204" pitchFamily="34" charset="-122"/>
                        <a:cs typeface="Arial" pitchFamily="34" charset="0"/>
                      </a:endParaRPr>
                    </a:p>
                  </a:txBody>
                  <a:tcPr marL="4763" marR="2223" marT="53658" marB="4763"/>
                </a:tc>
                <a:tc>
                  <a:txBody>
                    <a:bodyPr/>
                    <a:lstStyle/>
                    <a:p>
                      <a:pPr marL="397229" marR="0" indent="0" algn="ctr" eaLnBrk="0">
                        <a:lnSpc>
                          <a:spcPct val="100000"/>
                        </a:lnSpc>
                        <a:spcBef>
                          <a:spcPts val="403"/>
                        </a:spcBef>
                      </a:pPr>
                      <a:r>
                        <a:rPr lang="en-US" altLang="zh-CN" sz="2000" kern="0" spc="-15" baseline="0" noProof="0" dirty="0">
                          <a:solidFill>
                            <a:schemeClr val="bg1"/>
                          </a:solidFill>
                          <a:latin typeface="微软雅黑" panose="020B0503020204020204" pitchFamily="34" charset="-122"/>
                          <a:ea typeface="微软雅黑" panose="020B0503020204020204" pitchFamily="34" charset="-122"/>
                        </a:rPr>
                        <a:t>自我评价</a:t>
                      </a:r>
                    </a:p>
                    <a:p>
                      <a:pPr marL="0" marR="0" indent="0" algn="ctr" eaLnBrk="0">
                        <a:lnSpc>
                          <a:spcPct val="46666"/>
                        </a:lnSpc>
                      </a:pPr>
                      <a:endParaRPr lang="en-US" altLang="zh-CN" sz="2000" kern="0" spc="0" baseline="0" noProof="0" dirty="0">
                        <a:solidFill>
                          <a:schemeClr val="bg1"/>
                        </a:solidFill>
                        <a:latin typeface="微软雅黑" panose="020B0503020204020204" pitchFamily="34" charset="-122"/>
                        <a:ea typeface="微软雅黑" panose="020B0503020204020204" pitchFamily="34" charset="-122"/>
                        <a:cs typeface="Arial" pitchFamily="34" charset="0"/>
                      </a:endParaRPr>
                    </a:p>
                  </a:txBody>
                  <a:tcPr marL="2223" marR="2223" marT="53657" marB="4763"/>
                </a:tc>
                <a:tc>
                  <a:txBody>
                    <a:bodyPr/>
                    <a:lstStyle/>
                    <a:p>
                      <a:pPr marL="397238" marR="0" indent="0" algn="ctr" eaLnBrk="0">
                        <a:lnSpc>
                          <a:spcPct val="100000"/>
                        </a:lnSpc>
                        <a:spcBef>
                          <a:spcPts val="403"/>
                        </a:spcBef>
                      </a:pPr>
                      <a:r>
                        <a:rPr lang="en-US" altLang="zh-CN" sz="2000" kern="0" spc="-15" baseline="0" noProof="0" dirty="0">
                          <a:solidFill>
                            <a:schemeClr val="bg1"/>
                          </a:solidFill>
                          <a:latin typeface="微软雅黑" panose="020B0503020204020204" pitchFamily="34" charset="-122"/>
                          <a:ea typeface="微软雅黑" panose="020B0503020204020204" pitchFamily="34" charset="-122"/>
                        </a:rPr>
                        <a:t>小组评价</a:t>
                      </a:r>
                    </a:p>
                    <a:p>
                      <a:pPr marL="0" marR="0" indent="0" algn="ctr" eaLnBrk="0">
                        <a:lnSpc>
                          <a:spcPct val="46666"/>
                        </a:lnSpc>
                      </a:pPr>
                      <a:endParaRPr lang="en-US" altLang="zh-CN" sz="2000" kern="0" spc="0" baseline="0" noProof="0" dirty="0">
                        <a:solidFill>
                          <a:schemeClr val="bg1"/>
                        </a:solidFill>
                        <a:latin typeface="微软雅黑" panose="020B0503020204020204" pitchFamily="34" charset="-122"/>
                        <a:ea typeface="微软雅黑" panose="020B0503020204020204" pitchFamily="34" charset="-122"/>
                        <a:cs typeface="Arial" pitchFamily="34" charset="0"/>
                      </a:endParaRPr>
                    </a:p>
                  </a:txBody>
                  <a:tcPr marL="2223" marR="2223" marT="53657" marB="4763"/>
                </a:tc>
                <a:tc>
                  <a:txBody>
                    <a:bodyPr/>
                    <a:lstStyle/>
                    <a:p>
                      <a:pPr marL="397248" marR="0" indent="0" algn="ctr" eaLnBrk="0">
                        <a:lnSpc>
                          <a:spcPct val="100000"/>
                        </a:lnSpc>
                        <a:spcBef>
                          <a:spcPts val="403"/>
                        </a:spcBef>
                      </a:pPr>
                      <a:r>
                        <a:rPr lang="en-US" altLang="zh-CN" sz="2000" kern="0" spc="-15" baseline="0" noProof="0" dirty="0">
                          <a:solidFill>
                            <a:schemeClr val="bg1"/>
                          </a:solidFill>
                          <a:latin typeface="微软雅黑" panose="020B0503020204020204" pitchFamily="34" charset="-122"/>
                          <a:ea typeface="微软雅黑" panose="020B0503020204020204" pitchFamily="34" charset="-122"/>
                        </a:rPr>
                        <a:t>教师评价</a:t>
                      </a:r>
                    </a:p>
                    <a:p>
                      <a:pPr marL="0" marR="0" indent="0" algn="ctr" eaLnBrk="0">
                        <a:lnSpc>
                          <a:spcPct val="46666"/>
                        </a:lnSpc>
                      </a:pPr>
                      <a:endParaRPr lang="en-US" altLang="zh-CN" sz="2000" kern="0" spc="0" baseline="0" noProof="0" dirty="0">
                        <a:solidFill>
                          <a:schemeClr val="bg1"/>
                        </a:solidFill>
                        <a:latin typeface="微软雅黑" panose="020B0503020204020204" pitchFamily="34" charset="-122"/>
                        <a:ea typeface="微软雅黑" panose="020B0503020204020204" pitchFamily="34" charset="-122"/>
                        <a:cs typeface="Arial" pitchFamily="34" charset="0"/>
                      </a:endParaRPr>
                    </a:p>
                  </a:txBody>
                  <a:tcPr marL="2223" marR="4763" marT="53658" marB="4763"/>
                </a:tc>
                <a:extLst>
                  <a:ext uri="{0D108BD9-81ED-4DB2-BD59-A6C34878D82A}">
                    <a16:rowId xmlns:a16="http://schemas.microsoft.com/office/drawing/2014/main" val="10000"/>
                  </a:ext>
                </a:extLst>
              </a:tr>
              <a:tr h="711851">
                <a:tc>
                  <a:txBody>
                    <a:bodyPr/>
                    <a:lstStyle/>
                    <a:p>
                      <a:pPr marL="275934" marR="0" indent="0" eaLnBrk="0">
                        <a:lnSpc>
                          <a:spcPct val="97222"/>
                        </a:lnSpc>
                        <a:spcBef>
                          <a:spcPts val="469"/>
                        </a:spcBef>
                      </a:pPr>
                      <a:r>
                        <a:rPr lang="en-US" altLang="zh-CN" sz="2000" b="1" kern="0" spc="-15" baseline="0" noProof="0" dirty="0">
                          <a:solidFill>
                            <a:schemeClr val="bg1"/>
                          </a:solidFill>
                          <a:latin typeface="微软雅黑" panose="020B0503020204020204" pitchFamily="34" charset="-122"/>
                          <a:ea typeface="微软雅黑" panose="020B0503020204020204" pitchFamily="34" charset="-122"/>
                        </a:rPr>
                        <a:t>  </a:t>
                      </a:r>
                      <a:r>
                        <a:rPr lang="zh-CN" altLang="en-US" sz="2000" b="1" kern="0" spc="-15" baseline="0" noProof="0" dirty="0">
                          <a:solidFill>
                            <a:schemeClr val="bg1"/>
                          </a:solidFill>
                          <a:latin typeface="微软雅黑" panose="020B0503020204020204" pitchFamily="34" charset="-122"/>
                          <a:ea typeface="微软雅黑" panose="020B0503020204020204" pitchFamily="34" charset="-122"/>
                        </a:rPr>
                        <a:t>角色扮演</a:t>
                      </a:r>
                      <a:r>
                        <a:rPr lang="en-US" altLang="zh-CN" sz="2000" b="1" kern="0" spc="-15" baseline="0" noProof="0" dirty="0" err="1">
                          <a:solidFill>
                            <a:schemeClr val="bg1"/>
                          </a:solidFill>
                          <a:latin typeface="微软雅黑" panose="020B0503020204020204" pitchFamily="34" charset="-122"/>
                          <a:ea typeface="微软雅黑" panose="020B0503020204020204" pitchFamily="34" charset="-122"/>
                        </a:rPr>
                        <a:t>情况</a:t>
                      </a:r>
                      <a:endParaRPr lang="en-US" altLang="zh-CN" sz="2000" b="1" kern="0" spc="-15" baseline="0" noProof="0" dirty="0">
                        <a:solidFill>
                          <a:schemeClr val="bg1"/>
                        </a:solidFill>
                        <a:latin typeface="微软雅黑" panose="020B0503020204020204" pitchFamily="34" charset="-122"/>
                        <a:ea typeface="微软雅黑" panose="020B0503020204020204" pitchFamily="34" charset="-122"/>
                      </a:endParaRPr>
                    </a:p>
                    <a:p>
                      <a:pPr marL="0" marR="0" indent="0" eaLnBrk="0">
                        <a:lnSpc>
                          <a:spcPct val="45833"/>
                        </a:lnSpc>
                      </a:pPr>
                      <a:endParaRPr lang="en-US" altLang="zh-CN" sz="2000" b="1" kern="0" spc="0" baseline="0" noProof="0" dirty="0">
                        <a:solidFill>
                          <a:schemeClr val="bg1"/>
                        </a:solidFill>
                        <a:latin typeface="微软雅黑" panose="020B0503020204020204" pitchFamily="34" charset="-122"/>
                        <a:ea typeface="微软雅黑" panose="020B0503020204020204" pitchFamily="34" charset="-122"/>
                        <a:cs typeface="Arial" pitchFamily="34" charset="0"/>
                      </a:endParaRPr>
                    </a:p>
                  </a:txBody>
                  <a:tcPr marL="4763" marR="2223" marT="61913" marB="2223"/>
                </a:tc>
                <a:tc>
                  <a:txBody>
                    <a:bodyPr/>
                    <a:lstStyle/>
                    <a:p>
                      <a:pPr marL="340079" marR="0" indent="0" algn="ctr" eaLnBrk="0">
                        <a:lnSpc>
                          <a:spcPct val="97222"/>
                        </a:lnSpc>
                        <a:spcBef>
                          <a:spcPts val="469"/>
                        </a:spcBef>
                      </a:pPr>
                      <a:r>
                        <a:rPr lang="en-US" altLang="zh-CN" sz="2000" kern="0" spc="-15" baseline="0" noProof="0" dirty="0">
                          <a:solidFill>
                            <a:schemeClr val="bg1"/>
                          </a:solidFill>
                          <a:latin typeface="微软雅黑" panose="020B0503020204020204" pitchFamily="34" charset="-122"/>
                          <a:ea typeface="微软雅黑" panose="020B0503020204020204" pitchFamily="34" charset="-122"/>
                        </a:rPr>
                        <a:t>☆☆☆☆☆</a:t>
                      </a:r>
                    </a:p>
                    <a:p>
                      <a:pPr marL="0" marR="0" indent="0" algn="ctr" eaLnBrk="0">
                        <a:lnSpc>
                          <a:spcPct val="45833"/>
                        </a:lnSpc>
                      </a:pPr>
                      <a:endParaRPr lang="en-US" altLang="zh-CN" sz="2000" kern="0" spc="0" baseline="0" noProof="0" dirty="0">
                        <a:solidFill>
                          <a:schemeClr val="bg1"/>
                        </a:solidFill>
                        <a:latin typeface="微软雅黑" panose="020B0503020204020204" pitchFamily="34" charset="-122"/>
                        <a:ea typeface="微软雅黑" panose="020B0503020204020204" pitchFamily="34" charset="-122"/>
                        <a:cs typeface="Arial" pitchFamily="34" charset="0"/>
                      </a:endParaRPr>
                    </a:p>
                  </a:txBody>
                  <a:tcPr marL="2223" marR="2223" marT="61912" marB="2222"/>
                </a:tc>
                <a:tc>
                  <a:txBody>
                    <a:bodyPr/>
                    <a:lstStyle/>
                    <a:p>
                      <a:pPr marL="340088" marR="0" indent="0" algn="ctr" eaLnBrk="0">
                        <a:lnSpc>
                          <a:spcPct val="97222"/>
                        </a:lnSpc>
                        <a:spcBef>
                          <a:spcPts val="469"/>
                        </a:spcBef>
                      </a:pPr>
                      <a:r>
                        <a:rPr lang="en-US" altLang="zh-CN" sz="2000" kern="0" spc="-15" baseline="0" noProof="0" dirty="0">
                          <a:solidFill>
                            <a:schemeClr val="bg1"/>
                          </a:solidFill>
                          <a:latin typeface="微软雅黑" panose="020B0503020204020204" pitchFamily="34" charset="-122"/>
                          <a:ea typeface="微软雅黑" panose="020B0503020204020204" pitchFamily="34" charset="-122"/>
                        </a:rPr>
                        <a:t>☆☆☆☆☆</a:t>
                      </a:r>
                    </a:p>
                    <a:p>
                      <a:pPr marL="0" marR="0" indent="0" algn="ctr" eaLnBrk="0">
                        <a:lnSpc>
                          <a:spcPct val="45833"/>
                        </a:lnSpc>
                      </a:pPr>
                      <a:endParaRPr lang="en-US" altLang="zh-CN" sz="2000" kern="0" spc="0" baseline="0" noProof="0" dirty="0">
                        <a:solidFill>
                          <a:schemeClr val="bg1"/>
                        </a:solidFill>
                        <a:latin typeface="微软雅黑" panose="020B0503020204020204" pitchFamily="34" charset="-122"/>
                        <a:ea typeface="微软雅黑" panose="020B0503020204020204" pitchFamily="34" charset="-122"/>
                        <a:cs typeface="Arial" pitchFamily="34" charset="0"/>
                      </a:endParaRPr>
                    </a:p>
                  </a:txBody>
                  <a:tcPr marL="2223" marR="2223" marT="61912" marB="2222"/>
                </a:tc>
                <a:tc>
                  <a:txBody>
                    <a:bodyPr/>
                    <a:lstStyle/>
                    <a:p>
                      <a:pPr marL="340097" marR="0" indent="0" algn="ctr" eaLnBrk="0">
                        <a:lnSpc>
                          <a:spcPct val="97222"/>
                        </a:lnSpc>
                        <a:spcBef>
                          <a:spcPts val="469"/>
                        </a:spcBef>
                      </a:pPr>
                      <a:r>
                        <a:rPr lang="en-US" altLang="zh-CN" sz="2000" kern="0" spc="-15" baseline="0" noProof="0" dirty="0">
                          <a:solidFill>
                            <a:schemeClr val="bg1"/>
                          </a:solidFill>
                          <a:latin typeface="微软雅黑" panose="020B0503020204020204" pitchFamily="34" charset="-122"/>
                          <a:ea typeface="微软雅黑" panose="020B0503020204020204" pitchFamily="34" charset="-122"/>
                        </a:rPr>
                        <a:t>☆☆☆☆☆</a:t>
                      </a:r>
                    </a:p>
                    <a:p>
                      <a:pPr marL="0" marR="0" indent="0" algn="ctr" eaLnBrk="0">
                        <a:lnSpc>
                          <a:spcPct val="45833"/>
                        </a:lnSpc>
                      </a:pPr>
                      <a:endParaRPr lang="en-US" altLang="zh-CN" sz="2000" kern="0" spc="0" baseline="0" noProof="0" dirty="0">
                        <a:solidFill>
                          <a:schemeClr val="bg1"/>
                        </a:solidFill>
                        <a:latin typeface="微软雅黑" panose="020B0503020204020204" pitchFamily="34" charset="-122"/>
                        <a:ea typeface="微软雅黑" panose="020B0503020204020204" pitchFamily="34" charset="-122"/>
                        <a:cs typeface="Arial" pitchFamily="34" charset="0"/>
                      </a:endParaRPr>
                    </a:p>
                  </a:txBody>
                  <a:tcPr marL="2223" marR="4763" marT="61913" marB="2223"/>
                </a:tc>
                <a:extLst>
                  <a:ext uri="{0D108BD9-81ED-4DB2-BD59-A6C34878D82A}">
                    <a16:rowId xmlns:a16="http://schemas.microsoft.com/office/drawing/2014/main" val="10001"/>
                  </a:ext>
                </a:extLst>
              </a:tr>
              <a:tr h="711851">
                <a:tc>
                  <a:txBody>
                    <a:bodyPr/>
                    <a:lstStyle/>
                    <a:p>
                      <a:pPr marL="275933" marR="0" indent="0" eaLnBrk="0">
                        <a:lnSpc>
                          <a:spcPct val="97222"/>
                        </a:lnSpc>
                        <a:spcBef>
                          <a:spcPts val="469"/>
                        </a:spcBef>
                      </a:pPr>
                      <a:r>
                        <a:rPr lang="en-US" altLang="zh-CN" sz="2000" b="1" kern="0" spc="-15" baseline="0" noProof="0">
                          <a:solidFill>
                            <a:schemeClr val="bg1"/>
                          </a:solidFill>
                          <a:latin typeface="微软雅黑" panose="020B0503020204020204" pitchFamily="34" charset="-122"/>
                          <a:ea typeface="微软雅黑" panose="020B0503020204020204" pitchFamily="34" charset="-122"/>
                        </a:rPr>
                        <a:t>  </a:t>
                      </a:r>
                      <a:r>
                        <a:rPr lang="zh-CN" altLang="en-US" sz="2000" b="1" kern="0" spc="-15" baseline="0" noProof="0">
                          <a:solidFill>
                            <a:schemeClr val="bg1"/>
                          </a:solidFill>
                          <a:latin typeface="微软雅黑" panose="020B0503020204020204" pitchFamily="34" charset="-122"/>
                          <a:ea typeface="微软雅黑" panose="020B0503020204020204" pitchFamily="34" charset="-122"/>
                        </a:rPr>
                        <a:t>材料</a:t>
                      </a:r>
                      <a:r>
                        <a:rPr lang="zh-CN" altLang="en-US" sz="2000" b="1" kern="0" spc="-15" baseline="0" noProof="0" dirty="0">
                          <a:solidFill>
                            <a:schemeClr val="bg1"/>
                          </a:solidFill>
                          <a:latin typeface="微软雅黑" panose="020B0503020204020204" pitchFamily="34" charset="-122"/>
                          <a:ea typeface="微软雅黑" panose="020B0503020204020204" pitchFamily="34" charset="-122"/>
                        </a:rPr>
                        <a:t>准备</a:t>
                      </a:r>
                      <a:r>
                        <a:rPr lang="en-US" altLang="zh-CN" sz="2000" b="1" kern="0" spc="-15" baseline="0" noProof="0" dirty="0" err="1">
                          <a:solidFill>
                            <a:schemeClr val="bg1"/>
                          </a:solidFill>
                          <a:latin typeface="微软雅黑" panose="020B0503020204020204" pitchFamily="34" charset="-122"/>
                          <a:ea typeface="微软雅黑" panose="020B0503020204020204" pitchFamily="34" charset="-122"/>
                        </a:rPr>
                        <a:t>情况</a:t>
                      </a:r>
                      <a:endParaRPr lang="en-US" altLang="zh-CN" sz="2000" b="1" kern="0" spc="-15" baseline="0" noProof="0" dirty="0">
                        <a:solidFill>
                          <a:schemeClr val="bg1"/>
                        </a:solidFill>
                        <a:latin typeface="微软雅黑" panose="020B0503020204020204" pitchFamily="34" charset="-122"/>
                        <a:ea typeface="微软雅黑" panose="020B0503020204020204" pitchFamily="34" charset="-122"/>
                      </a:endParaRPr>
                    </a:p>
                    <a:p>
                      <a:pPr marL="0" marR="0" indent="0" eaLnBrk="0">
                        <a:lnSpc>
                          <a:spcPct val="45833"/>
                        </a:lnSpc>
                      </a:pPr>
                      <a:endParaRPr lang="en-US" altLang="zh-CN" sz="2000" b="1" kern="0" spc="0" baseline="0" noProof="0" dirty="0">
                        <a:solidFill>
                          <a:schemeClr val="bg1"/>
                        </a:solidFill>
                        <a:latin typeface="微软雅黑" panose="020B0503020204020204" pitchFamily="34" charset="-122"/>
                        <a:ea typeface="微软雅黑" panose="020B0503020204020204" pitchFamily="34" charset="-122"/>
                        <a:cs typeface="Arial" pitchFamily="34" charset="0"/>
                      </a:endParaRPr>
                    </a:p>
                  </a:txBody>
                  <a:tcPr marL="4763" marR="2223" marT="61913" marB="2223"/>
                </a:tc>
                <a:tc>
                  <a:txBody>
                    <a:bodyPr/>
                    <a:lstStyle/>
                    <a:p>
                      <a:pPr marL="340078" marR="0" indent="0" algn="ctr" eaLnBrk="0">
                        <a:lnSpc>
                          <a:spcPct val="97222"/>
                        </a:lnSpc>
                        <a:spcBef>
                          <a:spcPts val="469"/>
                        </a:spcBef>
                      </a:pPr>
                      <a:r>
                        <a:rPr lang="en-US" altLang="zh-CN" sz="2000" kern="0" spc="-15" baseline="0" noProof="0" dirty="0">
                          <a:solidFill>
                            <a:schemeClr val="bg1"/>
                          </a:solidFill>
                          <a:latin typeface="微软雅黑" panose="020B0503020204020204" pitchFamily="34" charset="-122"/>
                          <a:ea typeface="微软雅黑" panose="020B0503020204020204" pitchFamily="34" charset="-122"/>
                        </a:rPr>
                        <a:t>☆☆☆☆☆</a:t>
                      </a:r>
                    </a:p>
                    <a:p>
                      <a:pPr marL="0" marR="0" indent="0" algn="ctr" eaLnBrk="0">
                        <a:lnSpc>
                          <a:spcPct val="45833"/>
                        </a:lnSpc>
                      </a:pPr>
                      <a:endParaRPr lang="en-US" altLang="zh-CN" sz="2000" kern="0" spc="0" baseline="0" noProof="0" dirty="0">
                        <a:solidFill>
                          <a:schemeClr val="bg1"/>
                        </a:solidFill>
                        <a:latin typeface="微软雅黑" panose="020B0503020204020204" pitchFamily="34" charset="-122"/>
                        <a:ea typeface="微软雅黑" panose="020B0503020204020204" pitchFamily="34" charset="-122"/>
                        <a:cs typeface="Arial" pitchFamily="34" charset="0"/>
                      </a:endParaRPr>
                    </a:p>
                  </a:txBody>
                  <a:tcPr marL="2223" marR="2223" marT="61912" marB="2222"/>
                </a:tc>
                <a:tc>
                  <a:txBody>
                    <a:bodyPr/>
                    <a:lstStyle/>
                    <a:p>
                      <a:pPr marL="340087" marR="0" indent="0" algn="ctr" eaLnBrk="0">
                        <a:lnSpc>
                          <a:spcPct val="97222"/>
                        </a:lnSpc>
                        <a:spcBef>
                          <a:spcPts val="469"/>
                        </a:spcBef>
                      </a:pPr>
                      <a:r>
                        <a:rPr lang="en-US" altLang="zh-CN" sz="2000" kern="0" spc="-15" baseline="0" noProof="0" dirty="0">
                          <a:solidFill>
                            <a:schemeClr val="bg1"/>
                          </a:solidFill>
                          <a:latin typeface="微软雅黑" panose="020B0503020204020204" pitchFamily="34" charset="-122"/>
                          <a:ea typeface="微软雅黑" panose="020B0503020204020204" pitchFamily="34" charset="-122"/>
                        </a:rPr>
                        <a:t>☆☆☆☆☆</a:t>
                      </a:r>
                    </a:p>
                    <a:p>
                      <a:pPr marL="0" marR="0" indent="0" algn="ctr" eaLnBrk="0">
                        <a:lnSpc>
                          <a:spcPct val="45833"/>
                        </a:lnSpc>
                      </a:pPr>
                      <a:endParaRPr lang="en-US" altLang="zh-CN" sz="2000" kern="0" spc="0" baseline="0" noProof="0" dirty="0">
                        <a:solidFill>
                          <a:schemeClr val="bg1"/>
                        </a:solidFill>
                        <a:latin typeface="微软雅黑" panose="020B0503020204020204" pitchFamily="34" charset="-122"/>
                        <a:ea typeface="微软雅黑" panose="020B0503020204020204" pitchFamily="34" charset="-122"/>
                        <a:cs typeface="Arial" pitchFamily="34" charset="0"/>
                      </a:endParaRPr>
                    </a:p>
                  </a:txBody>
                  <a:tcPr marL="2223" marR="2223" marT="61912" marB="2222"/>
                </a:tc>
                <a:tc>
                  <a:txBody>
                    <a:bodyPr/>
                    <a:lstStyle/>
                    <a:p>
                      <a:pPr marL="340097" marR="0" indent="0" algn="ctr" eaLnBrk="0">
                        <a:lnSpc>
                          <a:spcPct val="97222"/>
                        </a:lnSpc>
                        <a:spcBef>
                          <a:spcPts val="469"/>
                        </a:spcBef>
                      </a:pPr>
                      <a:r>
                        <a:rPr lang="en-US" altLang="zh-CN" sz="2000" kern="0" spc="-15" baseline="0" noProof="0" dirty="0">
                          <a:solidFill>
                            <a:schemeClr val="bg1"/>
                          </a:solidFill>
                          <a:latin typeface="微软雅黑" panose="020B0503020204020204" pitchFamily="34" charset="-122"/>
                          <a:ea typeface="微软雅黑" panose="020B0503020204020204" pitchFamily="34" charset="-122"/>
                        </a:rPr>
                        <a:t>☆☆☆☆☆</a:t>
                      </a:r>
                    </a:p>
                    <a:p>
                      <a:pPr marL="0" marR="0" indent="0" algn="ctr" eaLnBrk="0">
                        <a:lnSpc>
                          <a:spcPct val="45833"/>
                        </a:lnSpc>
                      </a:pPr>
                      <a:endParaRPr lang="en-US" altLang="zh-CN" sz="2000" kern="0" spc="0" baseline="0" noProof="0" dirty="0">
                        <a:solidFill>
                          <a:schemeClr val="bg1"/>
                        </a:solidFill>
                        <a:latin typeface="微软雅黑" panose="020B0503020204020204" pitchFamily="34" charset="-122"/>
                        <a:ea typeface="微软雅黑" panose="020B0503020204020204" pitchFamily="34" charset="-122"/>
                        <a:cs typeface="Arial" pitchFamily="34" charset="0"/>
                      </a:endParaRPr>
                    </a:p>
                  </a:txBody>
                  <a:tcPr marL="2223" marR="4763" marT="61913" marB="2223"/>
                </a:tc>
                <a:extLst>
                  <a:ext uri="{0D108BD9-81ED-4DB2-BD59-A6C34878D82A}">
                    <a16:rowId xmlns:a16="http://schemas.microsoft.com/office/drawing/2014/main" val="10002"/>
                  </a:ext>
                </a:extLst>
              </a:tr>
              <a:tr h="711851">
                <a:tc>
                  <a:txBody>
                    <a:bodyPr/>
                    <a:lstStyle/>
                    <a:p>
                      <a:pPr marL="275933" marR="0" indent="0" eaLnBrk="0">
                        <a:lnSpc>
                          <a:spcPct val="97222"/>
                        </a:lnSpc>
                        <a:spcBef>
                          <a:spcPts val="469"/>
                        </a:spcBef>
                      </a:pPr>
                      <a:r>
                        <a:rPr lang="zh-CN" altLang="en-US" sz="2000" b="1" kern="0" spc="-15" baseline="0" noProof="0" dirty="0">
                          <a:solidFill>
                            <a:schemeClr val="bg1"/>
                          </a:solidFill>
                          <a:latin typeface="微软雅黑" panose="020B0503020204020204" pitchFamily="34" charset="-122"/>
                          <a:ea typeface="微软雅黑" panose="020B0503020204020204" pitchFamily="34" charset="-122"/>
                        </a:rPr>
                        <a:t>模拟细节处理</a:t>
                      </a:r>
                      <a:r>
                        <a:rPr lang="en-US" altLang="zh-CN" sz="2000" b="1" kern="0" spc="-15" baseline="0" noProof="0" dirty="0" err="1">
                          <a:solidFill>
                            <a:schemeClr val="bg1"/>
                          </a:solidFill>
                          <a:latin typeface="微软雅黑" panose="020B0503020204020204" pitchFamily="34" charset="-122"/>
                          <a:ea typeface="微软雅黑" panose="020B0503020204020204" pitchFamily="34" charset="-122"/>
                        </a:rPr>
                        <a:t>情况</a:t>
                      </a:r>
                      <a:endParaRPr lang="en-US" altLang="zh-CN" sz="2000" b="1" kern="0" spc="-15" baseline="0" noProof="0" dirty="0">
                        <a:solidFill>
                          <a:schemeClr val="bg1"/>
                        </a:solidFill>
                        <a:latin typeface="微软雅黑" panose="020B0503020204020204" pitchFamily="34" charset="-122"/>
                        <a:ea typeface="微软雅黑" panose="020B0503020204020204" pitchFamily="34" charset="-122"/>
                      </a:endParaRPr>
                    </a:p>
                    <a:p>
                      <a:pPr marL="0" marR="0" indent="0" eaLnBrk="0">
                        <a:lnSpc>
                          <a:spcPct val="45833"/>
                        </a:lnSpc>
                      </a:pPr>
                      <a:endParaRPr lang="en-US" altLang="zh-CN" sz="2000" b="1" kern="0" spc="0" baseline="0" noProof="0" dirty="0">
                        <a:solidFill>
                          <a:schemeClr val="bg1"/>
                        </a:solidFill>
                        <a:latin typeface="微软雅黑" panose="020B0503020204020204" pitchFamily="34" charset="-122"/>
                        <a:ea typeface="微软雅黑" panose="020B0503020204020204" pitchFamily="34" charset="-122"/>
                        <a:cs typeface="Arial" pitchFamily="34" charset="0"/>
                      </a:endParaRPr>
                    </a:p>
                  </a:txBody>
                  <a:tcPr marL="4763" marR="2223" marT="61913" marB="2223"/>
                </a:tc>
                <a:tc>
                  <a:txBody>
                    <a:bodyPr/>
                    <a:lstStyle/>
                    <a:p>
                      <a:pPr marL="340078" marR="0" indent="0" algn="ctr" eaLnBrk="0">
                        <a:lnSpc>
                          <a:spcPct val="97222"/>
                        </a:lnSpc>
                        <a:spcBef>
                          <a:spcPts val="469"/>
                        </a:spcBef>
                      </a:pPr>
                      <a:r>
                        <a:rPr lang="en-US" altLang="zh-CN" sz="2000" kern="0" spc="-15" baseline="0" noProof="0" dirty="0">
                          <a:solidFill>
                            <a:schemeClr val="bg1"/>
                          </a:solidFill>
                          <a:latin typeface="微软雅黑" panose="020B0503020204020204" pitchFamily="34" charset="-122"/>
                          <a:ea typeface="微软雅黑" panose="020B0503020204020204" pitchFamily="34" charset="-122"/>
                        </a:rPr>
                        <a:t>☆☆☆☆☆</a:t>
                      </a:r>
                    </a:p>
                    <a:p>
                      <a:pPr marL="0" marR="0" indent="0" algn="ctr" eaLnBrk="0">
                        <a:lnSpc>
                          <a:spcPct val="45833"/>
                        </a:lnSpc>
                      </a:pPr>
                      <a:endParaRPr lang="en-US" altLang="zh-CN" sz="2000" kern="0" spc="0" baseline="0" noProof="0" dirty="0">
                        <a:solidFill>
                          <a:schemeClr val="bg1"/>
                        </a:solidFill>
                        <a:latin typeface="微软雅黑" panose="020B0503020204020204" pitchFamily="34" charset="-122"/>
                        <a:ea typeface="微软雅黑" panose="020B0503020204020204" pitchFamily="34" charset="-122"/>
                        <a:cs typeface="Arial" pitchFamily="34" charset="0"/>
                      </a:endParaRPr>
                    </a:p>
                  </a:txBody>
                  <a:tcPr marL="2223" marR="2223" marT="61912" marB="2222"/>
                </a:tc>
                <a:tc>
                  <a:txBody>
                    <a:bodyPr/>
                    <a:lstStyle/>
                    <a:p>
                      <a:pPr marL="340087" marR="0" indent="0" algn="ctr" eaLnBrk="0">
                        <a:lnSpc>
                          <a:spcPct val="97222"/>
                        </a:lnSpc>
                        <a:spcBef>
                          <a:spcPts val="469"/>
                        </a:spcBef>
                      </a:pPr>
                      <a:r>
                        <a:rPr lang="en-US" altLang="zh-CN" sz="2000" kern="0" spc="-15" baseline="0" noProof="0" dirty="0">
                          <a:solidFill>
                            <a:schemeClr val="bg1"/>
                          </a:solidFill>
                          <a:latin typeface="微软雅黑" panose="020B0503020204020204" pitchFamily="34" charset="-122"/>
                          <a:ea typeface="微软雅黑" panose="020B0503020204020204" pitchFamily="34" charset="-122"/>
                        </a:rPr>
                        <a:t>☆☆☆☆☆</a:t>
                      </a:r>
                    </a:p>
                    <a:p>
                      <a:pPr marL="0" marR="0" indent="0" algn="ctr" eaLnBrk="0">
                        <a:lnSpc>
                          <a:spcPct val="45833"/>
                        </a:lnSpc>
                      </a:pPr>
                      <a:endParaRPr lang="en-US" altLang="zh-CN" sz="2000" kern="0" spc="0" baseline="0" noProof="0" dirty="0">
                        <a:solidFill>
                          <a:schemeClr val="bg1"/>
                        </a:solidFill>
                        <a:latin typeface="微软雅黑" panose="020B0503020204020204" pitchFamily="34" charset="-122"/>
                        <a:ea typeface="微软雅黑" panose="020B0503020204020204" pitchFamily="34" charset="-122"/>
                        <a:cs typeface="Arial" pitchFamily="34" charset="0"/>
                      </a:endParaRPr>
                    </a:p>
                  </a:txBody>
                  <a:tcPr marL="2223" marR="2223" marT="61912" marB="2222"/>
                </a:tc>
                <a:tc>
                  <a:txBody>
                    <a:bodyPr/>
                    <a:lstStyle/>
                    <a:p>
                      <a:pPr marL="340097" marR="0" indent="0" algn="ctr" eaLnBrk="0">
                        <a:lnSpc>
                          <a:spcPct val="97222"/>
                        </a:lnSpc>
                        <a:spcBef>
                          <a:spcPts val="469"/>
                        </a:spcBef>
                      </a:pPr>
                      <a:r>
                        <a:rPr lang="en-US" altLang="zh-CN" sz="2000" kern="0" spc="-15" baseline="0" noProof="0" dirty="0">
                          <a:solidFill>
                            <a:schemeClr val="bg1"/>
                          </a:solidFill>
                          <a:latin typeface="微软雅黑" panose="020B0503020204020204" pitchFamily="34" charset="-122"/>
                          <a:ea typeface="微软雅黑" panose="020B0503020204020204" pitchFamily="34" charset="-122"/>
                        </a:rPr>
                        <a:t>☆☆☆☆☆</a:t>
                      </a:r>
                    </a:p>
                    <a:p>
                      <a:pPr marL="0" marR="0" indent="0" algn="ctr" eaLnBrk="0">
                        <a:lnSpc>
                          <a:spcPct val="45833"/>
                        </a:lnSpc>
                      </a:pPr>
                      <a:endParaRPr lang="en-US" altLang="zh-CN" sz="2000" kern="0" spc="0" baseline="0" noProof="0" dirty="0">
                        <a:solidFill>
                          <a:schemeClr val="bg1"/>
                        </a:solidFill>
                        <a:latin typeface="微软雅黑" panose="020B0503020204020204" pitchFamily="34" charset="-122"/>
                        <a:ea typeface="微软雅黑" panose="020B0503020204020204" pitchFamily="34" charset="-122"/>
                        <a:cs typeface="Arial" pitchFamily="34" charset="0"/>
                      </a:endParaRPr>
                    </a:p>
                  </a:txBody>
                  <a:tcPr marL="2223" marR="4763" marT="61913" marB="2223"/>
                </a:tc>
                <a:extLst>
                  <a:ext uri="{0D108BD9-81ED-4DB2-BD59-A6C34878D82A}">
                    <a16:rowId xmlns:a16="http://schemas.microsoft.com/office/drawing/2014/main" val="10003"/>
                  </a:ext>
                </a:extLst>
              </a:tr>
              <a:tr h="1996450">
                <a:tc gridSpan="4">
                  <a:txBody>
                    <a:bodyPr/>
                    <a:lstStyle/>
                    <a:p>
                      <a:pPr marL="0" marR="0" indent="0" eaLnBrk="0">
                        <a:lnSpc>
                          <a:spcPct val="45833"/>
                        </a:lnSpc>
                      </a:pPr>
                      <a:endParaRPr lang="en-US" altLang="zh-CN" sz="2000" b="1" kern="0" spc="0" baseline="0" noProof="0" dirty="0">
                        <a:solidFill>
                          <a:schemeClr val="bg1"/>
                        </a:solidFill>
                        <a:latin typeface="微软雅黑" panose="020B0503020204020204" pitchFamily="34" charset="-122"/>
                        <a:ea typeface="微软雅黑" panose="020B0503020204020204" pitchFamily="34" charset="-122"/>
                        <a:cs typeface="Arial" pitchFamily="34" charset="0"/>
                      </a:endParaRPr>
                    </a:p>
                    <a:p>
                      <a:pPr marL="0" marR="0" indent="0" eaLnBrk="0">
                        <a:lnSpc>
                          <a:spcPct val="45833"/>
                        </a:lnSpc>
                      </a:pPr>
                      <a:r>
                        <a:rPr lang="en-US" altLang="zh-CN" sz="2000" b="1" kern="0" spc="0" baseline="0" noProof="0">
                          <a:solidFill>
                            <a:schemeClr val="bg1"/>
                          </a:solidFill>
                          <a:latin typeface="微软雅黑" panose="020B0503020204020204" pitchFamily="34" charset="-122"/>
                          <a:ea typeface="微软雅黑" panose="020B0503020204020204" pitchFamily="34" charset="-122"/>
                          <a:cs typeface="Arial" pitchFamily="34" charset="0"/>
                        </a:rPr>
                        <a:t>    </a:t>
                      </a:r>
                      <a:r>
                        <a:rPr lang="zh-CN" altLang="en-US" sz="2000" b="1" kern="0" spc="0" baseline="0" noProof="0">
                          <a:solidFill>
                            <a:schemeClr val="bg1"/>
                          </a:solidFill>
                          <a:latin typeface="微软雅黑" panose="020B0503020204020204" pitchFamily="34" charset="-122"/>
                          <a:ea typeface="微软雅黑" panose="020B0503020204020204" pitchFamily="34" charset="-122"/>
                          <a:cs typeface="Arial" pitchFamily="34" charset="0"/>
                        </a:rPr>
                        <a:t>活动</a:t>
                      </a:r>
                      <a:r>
                        <a:rPr lang="zh-CN" altLang="en-US" sz="2000" b="1" kern="0" spc="0" baseline="0" noProof="0" dirty="0">
                          <a:solidFill>
                            <a:schemeClr val="bg1"/>
                          </a:solidFill>
                          <a:latin typeface="微软雅黑" panose="020B0503020204020204" pitchFamily="34" charset="-122"/>
                          <a:ea typeface="微软雅黑" panose="020B0503020204020204" pitchFamily="34" charset="-122"/>
                          <a:cs typeface="Arial" pitchFamily="34" charset="0"/>
                        </a:rPr>
                        <a:t>总结</a:t>
                      </a:r>
                      <a:endParaRPr lang="en-US" altLang="zh-CN" sz="2000" b="1" kern="0" spc="0" baseline="0" noProof="0" dirty="0">
                        <a:solidFill>
                          <a:schemeClr val="bg1"/>
                        </a:solidFill>
                        <a:latin typeface="微软雅黑" panose="020B0503020204020204" pitchFamily="34" charset="-122"/>
                        <a:ea typeface="微软雅黑" panose="020B0503020204020204" pitchFamily="34" charset="-122"/>
                        <a:cs typeface="Arial" pitchFamily="34" charset="0"/>
                      </a:endParaRPr>
                    </a:p>
                  </a:txBody>
                  <a:tcPr marL="4763" marR="2223" marT="61913" marB="2223"/>
                </a:tc>
                <a:tc hMerge="1">
                  <a:txBody>
                    <a:bodyPr/>
                    <a:lstStyle/>
                    <a:p>
                      <a:pPr marL="0" marR="0" indent="0" algn="ctr" eaLnBrk="0">
                        <a:lnSpc>
                          <a:spcPct val="45833"/>
                        </a:lnSpc>
                      </a:pPr>
                      <a:endParaRPr lang="en-US" altLang="zh-CN" sz="2000" kern="0" spc="0" baseline="0" noProof="0" dirty="0">
                        <a:solidFill>
                          <a:schemeClr val="bg1"/>
                        </a:solidFill>
                        <a:latin typeface="微软雅黑" panose="020B0503020204020204" pitchFamily="34" charset="-122"/>
                        <a:ea typeface="微软雅黑" panose="020B0503020204020204" pitchFamily="34" charset="-122"/>
                        <a:cs typeface="Arial" pitchFamily="34" charset="0"/>
                      </a:endParaRPr>
                    </a:p>
                  </a:txBody>
                  <a:tcPr marL="2223" marR="2223" marT="61912" marB="2222"/>
                </a:tc>
                <a:tc hMerge="1">
                  <a:txBody>
                    <a:bodyPr/>
                    <a:lstStyle/>
                    <a:p>
                      <a:pPr marL="0" marR="0" indent="0" algn="ctr" eaLnBrk="0">
                        <a:lnSpc>
                          <a:spcPct val="45833"/>
                        </a:lnSpc>
                      </a:pPr>
                      <a:endParaRPr lang="en-US" altLang="zh-CN" sz="2000" kern="0" spc="0" baseline="0" noProof="0" dirty="0">
                        <a:solidFill>
                          <a:schemeClr val="bg1"/>
                        </a:solidFill>
                        <a:latin typeface="微软雅黑" panose="020B0503020204020204" pitchFamily="34" charset="-122"/>
                        <a:ea typeface="微软雅黑" panose="020B0503020204020204" pitchFamily="34" charset="-122"/>
                        <a:cs typeface="Arial" pitchFamily="34" charset="0"/>
                      </a:endParaRPr>
                    </a:p>
                  </a:txBody>
                  <a:tcPr marL="2223" marR="2223" marT="61912" marB="2222"/>
                </a:tc>
                <a:tc hMerge="1">
                  <a:txBody>
                    <a:bodyPr/>
                    <a:lstStyle/>
                    <a:p>
                      <a:pPr marL="0" marR="0" indent="0" algn="ctr" eaLnBrk="0">
                        <a:lnSpc>
                          <a:spcPct val="45833"/>
                        </a:lnSpc>
                      </a:pPr>
                      <a:endParaRPr lang="en-US" altLang="zh-CN" sz="2000" kern="0" spc="0" baseline="0" noProof="0" dirty="0">
                        <a:solidFill>
                          <a:schemeClr val="bg1"/>
                        </a:solidFill>
                        <a:latin typeface="微软雅黑" panose="020B0503020204020204" pitchFamily="34" charset="-122"/>
                        <a:ea typeface="微软雅黑" panose="020B0503020204020204" pitchFamily="34" charset="-122"/>
                        <a:cs typeface="Arial" pitchFamily="34" charset="0"/>
                      </a:endParaRPr>
                    </a:p>
                  </a:txBody>
                  <a:tcPr marL="2223" marR="4763" marT="61913" marB="2223"/>
                </a:tc>
                <a:extLst>
                  <a:ext uri="{0D108BD9-81ED-4DB2-BD59-A6C34878D82A}">
                    <a16:rowId xmlns:a16="http://schemas.microsoft.com/office/drawing/2014/main" val="1253836495"/>
                  </a:ext>
                </a:extLst>
              </a:tr>
            </a:tbl>
          </a:graphicData>
        </a:graphic>
      </p:graphicFrame>
    </p:spTree>
    <p:extLst>
      <p:ext uri="{BB962C8B-B14F-4D97-AF65-F5344CB8AC3E}">
        <p14:creationId xmlns:p14="http://schemas.microsoft.com/office/powerpoint/2010/main" val="1424279249"/>
      </p:ext>
    </p:extLst>
  </p:cSld>
  <p:clrMapOvr>
    <a:masterClrMapping/>
  </p:clrMapOvr>
  <p:transition spd="slow">
    <p:push dir="u"/>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4">
            <a:extLst>
              <a:ext uri="{FF2B5EF4-FFF2-40B4-BE49-F238E27FC236}">
                <a16:creationId xmlns:a16="http://schemas.microsoft.com/office/drawing/2014/main" id="{528D0FEB-5251-B869-C65C-5F19BAC2641E}"/>
              </a:ext>
            </a:extLst>
          </p:cNvPr>
          <p:cNvSpPr txBox="1">
            <a:spLocks/>
          </p:cNvSpPr>
          <p:nvPr/>
        </p:nvSpPr>
        <p:spPr>
          <a:xfrm>
            <a:off x="1294007" y="2592254"/>
            <a:ext cx="6330587" cy="897181"/>
          </a:xfrm>
          <a:prstGeom prst="rect">
            <a:avLst/>
          </a:prstGeom>
        </p:spPr>
        <p:txBody>
          <a:bodyPr/>
          <a:lstStyle>
            <a:lvl1pPr algn="l" defTabSz="914400" rtl="0" eaLnBrk="1" latinLnBrk="0" hangingPunct="1">
              <a:lnSpc>
                <a:spcPct val="90000"/>
              </a:lnSpc>
              <a:spcBef>
                <a:spcPct val="0"/>
              </a:spcBef>
              <a:buNone/>
              <a:defRPr lang="zh-CN" altLang="en-US" sz="2800" b="1" kern="1200">
                <a:solidFill>
                  <a:schemeClr val="tx1"/>
                </a:solidFill>
                <a:latin typeface="+mj-lt"/>
                <a:ea typeface="+mj-ea"/>
                <a:cs typeface="+mj-cs"/>
              </a:defRPr>
            </a:lvl1pPr>
          </a:lstStyle>
          <a:p>
            <a:r>
              <a:rPr lang="zh-CN" altLang="en-US" sz="6000" dirty="0">
                <a:effectLst>
                  <a:outerShdw blurRad="38100" dist="38100" dir="2700000" algn="tl">
                    <a:srgbClr val="000000">
                      <a:alpha val="43137"/>
                    </a:srgbClr>
                  </a:outerShdw>
                </a:effectLst>
                <a:sym typeface="+mn-lt"/>
              </a:rPr>
              <a:t>感谢聆听！</a:t>
            </a:r>
          </a:p>
        </p:txBody>
      </p:sp>
    </p:spTree>
    <p:extLst>
      <p:ext uri="{BB962C8B-B14F-4D97-AF65-F5344CB8AC3E}">
        <p14:creationId xmlns:p14="http://schemas.microsoft.com/office/powerpoint/2010/main" val="375169452"/>
      </p:ext>
    </p:extLst>
  </p:cSld>
  <p:clrMapOvr>
    <a:masterClrMapping/>
  </p:clrMapOvr>
  <p:transition spd="slow">
    <p:push dir="u"/>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a:extLst>
              <a:ext uri="{FF2B5EF4-FFF2-40B4-BE49-F238E27FC236}">
                <a16:creationId xmlns:a16="http://schemas.microsoft.com/office/drawing/2014/main" id="{45373A81-834F-E19E-229B-CE608524A6E1}"/>
              </a:ext>
            </a:extLst>
          </p:cNvPr>
          <p:cNvSpPr>
            <a:spLocks noChangeArrowheads="1"/>
          </p:cNvSpPr>
          <p:nvPr/>
        </p:nvSpPr>
        <p:spPr bwMode="auto">
          <a:xfrm>
            <a:off x="152400" y="15240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 name="标题 125">
            <a:extLst>
              <a:ext uri="{FF2B5EF4-FFF2-40B4-BE49-F238E27FC236}">
                <a16:creationId xmlns:a16="http://schemas.microsoft.com/office/drawing/2014/main" id="{61121523-592F-6572-CDF2-087C76A27728}"/>
              </a:ext>
            </a:extLst>
          </p:cNvPr>
          <p:cNvSpPr txBox="1">
            <a:spLocks/>
          </p:cNvSpPr>
          <p:nvPr/>
        </p:nvSpPr>
        <p:spPr>
          <a:xfrm>
            <a:off x="790750" y="249120"/>
            <a:ext cx="9825567" cy="610024"/>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zh-CN" altLang="en-US" dirty="0">
                <a:solidFill>
                  <a:schemeClr val="bg2">
                    <a:lumMod val="25000"/>
                  </a:schemeClr>
                </a:solidFill>
                <a:latin typeface="+mn-ea"/>
                <a:ea typeface="+mn-ea"/>
              </a:rPr>
              <a:t>科学前沿</a:t>
            </a:r>
            <a:r>
              <a:rPr lang="en-US" altLang="zh-CN" dirty="0">
                <a:solidFill>
                  <a:schemeClr val="bg2">
                    <a:lumMod val="25000"/>
                  </a:schemeClr>
                </a:solidFill>
                <a:latin typeface="+mn-ea"/>
                <a:ea typeface="+mn-ea"/>
              </a:rPr>
              <a:t>——</a:t>
            </a:r>
            <a:r>
              <a:rPr lang="zh-CN" altLang="en-US" dirty="0">
                <a:solidFill>
                  <a:schemeClr val="bg2">
                    <a:lumMod val="25000"/>
                  </a:schemeClr>
                </a:solidFill>
                <a:latin typeface="+mn-ea"/>
                <a:ea typeface="+mn-ea"/>
              </a:rPr>
              <a:t>核心技术突破须靠十年磨一剑的坚守</a:t>
            </a:r>
          </a:p>
        </p:txBody>
      </p:sp>
      <p:sp>
        <p:nvSpPr>
          <p:cNvPr id="2" name="文本框 1">
            <a:extLst>
              <a:ext uri="{FF2B5EF4-FFF2-40B4-BE49-F238E27FC236}">
                <a16:creationId xmlns:a16="http://schemas.microsoft.com/office/drawing/2014/main" id="{083F603D-BA39-8D42-E776-9AC4B0C7A6A7}"/>
              </a:ext>
            </a:extLst>
          </p:cNvPr>
          <p:cNvSpPr txBox="1"/>
          <p:nvPr/>
        </p:nvSpPr>
        <p:spPr>
          <a:xfrm>
            <a:off x="846537" y="1157002"/>
            <a:ext cx="10995956" cy="5451878"/>
          </a:xfrm>
          <a:prstGeom prst="rect">
            <a:avLst/>
          </a:prstGeom>
          <a:noFill/>
          <a:ln>
            <a:solidFill>
              <a:srgbClr val="00C4C4"/>
            </a:solidFill>
          </a:ln>
        </p:spPr>
        <p:txBody>
          <a:bodyPr wrap="square">
            <a:noAutofit/>
          </a:bodyPr>
          <a:lstStyle/>
          <a:p>
            <a:pPr indent="324000" algn="just" fontAlgn="auto">
              <a:lnSpc>
                <a:spcPct val="150000"/>
              </a:lnSpc>
            </a:pPr>
            <a:r>
              <a:rPr lang="zh-CN" altLang="en-US" dirty="0">
                <a:latin typeface="微软雅黑" charset="0"/>
                <a:ea typeface="微软雅黑" charset="0"/>
                <a:cs typeface="微软雅黑" charset="0"/>
              </a:rPr>
              <a:t>针对如何无污染获取南极冰下湖湖水这一国际难题，我国从</a:t>
            </a:r>
            <a:r>
              <a:rPr lang="en-US" altLang="zh-CN" dirty="0">
                <a:latin typeface="微软雅黑" charset="0"/>
                <a:ea typeface="微软雅黑" charset="0"/>
                <a:cs typeface="微软雅黑" charset="0"/>
              </a:rPr>
              <a:t>2016</a:t>
            </a:r>
            <a:r>
              <a:rPr lang="zh-CN" altLang="en-US" dirty="0">
                <a:latin typeface="微软雅黑" charset="0"/>
                <a:ea typeface="微软雅黑" charset="0"/>
                <a:cs typeface="微软雅黑" charset="0"/>
              </a:rPr>
              <a:t>年开展技术攻关，成功研发了可回收式冰层热融探测取样器，</a:t>
            </a:r>
            <a:r>
              <a:rPr lang="en-US" altLang="zh-CN" dirty="0">
                <a:latin typeface="微软雅黑" charset="0"/>
                <a:ea typeface="微软雅黑" charset="0"/>
                <a:cs typeface="微软雅黑" charset="0"/>
              </a:rPr>
              <a:t>2021</a:t>
            </a:r>
            <a:r>
              <a:rPr lang="zh-CN" altLang="en-US" dirty="0">
                <a:latin typeface="微软雅黑" charset="0"/>
                <a:ea typeface="微软雅黑" charset="0"/>
                <a:cs typeface="微软雅黑" charset="0"/>
              </a:rPr>
              <a:t>至</a:t>
            </a:r>
            <a:r>
              <a:rPr lang="en-US" altLang="zh-CN" dirty="0">
                <a:latin typeface="微软雅黑" charset="0"/>
                <a:ea typeface="微软雅黑" charset="0"/>
                <a:cs typeface="微软雅黑" charset="0"/>
              </a:rPr>
              <a:t>2022</a:t>
            </a:r>
            <a:r>
              <a:rPr lang="zh-CN" altLang="en-US" dirty="0">
                <a:latin typeface="微软雅黑" charset="0"/>
                <a:ea typeface="微软雅黑" charset="0"/>
                <a:cs typeface="微软雅黑" charset="0"/>
              </a:rPr>
              <a:t>年的南极工作季，在南极达尔克冰川完成了野外试验，创造了我国在可回收式冰层热融探测取样技术领域从</a:t>
            </a:r>
            <a:r>
              <a:rPr lang="en-US" altLang="zh-CN" dirty="0">
                <a:latin typeface="微软雅黑" charset="0"/>
                <a:ea typeface="微软雅黑" charset="0"/>
                <a:cs typeface="微软雅黑" charset="0"/>
              </a:rPr>
              <a:t>0</a:t>
            </a:r>
            <a:r>
              <a:rPr lang="zh-CN" altLang="en-US" dirty="0">
                <a:latin typeface="微软雅黑" charset="0"/>
                <a:ea typeface="微软雅黑" charset="0"/>
                <a:cs typeface="微软雅黑" charset="0"/>
              </a:rPr>
              <a:t>到</a:t>
            </a:r>
            <a:r>
              <a:rPr lang="en-US" altLang="zh-CN" dirty="0">
                <a:latin typeface="微软雅黑" charset="0"/>
                <a:ea typeface="微软雅黑" charset="0"/>
                <a:cs typeface="微软雅黑" charset="0"/>
              </a:rPr>
              <a:t>1</a:t>
            </a:r>
            <a:r>
              <a:rPr lang="zh-CN" altLang="en-US" dirty="0">
                <a:latin typeface="微软雅黑" charset="0"/>
                <a:ea typeface="微软雅黑" charset="0"/>
                <a:cs typeface="微软雅黑" charset="0"/>
              </a:rPr>
              <a:t>的突破，并超越欧美，实现国际领跑。从引进、跟跑、并跑直到领跑，我国极地钻探技术的发展历程是“十年磨一剑”的生动写照！在坚守中朝着既定目标坚毅前行，不断实现自身突破。特别是在冰盖之巅，如若心态不稳，很容易急于求成、乱了方寸，欲速而不达。</a:t>
            </a:r>
          </a:p>
          <a:p>
            <a:pPr indent="324000" algn="just" fontAlgn="auto">
              <a:lnSpc>
                <a:spcPct val="150000"/>
              </a:lnSpc>
            </a:pPr>
            <a:r>
              <a:rPr lang="zh-CN" altLang="en-US" dirty="0">
                <a:latin typeface="微软雅黑" charset="0"/>
                <a:ea typeface="微软雅黑" charset="0"/>
                <a:cs typeface="微软雅黑" charset="0"/>
              </a:rPr>
              <a:t>正因此，科技工作者特别是青年科技工作者，一定要耐得住寂寞，以坚忍不拔和敢为天下先的精神，在关键技术领域和“卡脖子”难题上狠下功夫，努力实现我国科技自立自强的新跨越。</a:t>
            </a:r>
          </a:p>
        </p:txBody>
      </p:sp>
      <p:sp>
        <p:nvSpPr>
          <p:cNvPr id="3" name="任意多边形: 形状 2">
            <a:extLst>
              <a:ext uri="{FF2B5EF4-FFF2-40B4-BE49-F238E27FC236}">
                <a16:creationId xmlns:a16="http://schemas.microsoft.com/office/drawing/2014/main" id="{5F051375-CF4D-4A7D-FE4B-0C5B78EF7A12}"/>
              </a:ext>
            </a:extLst>
          </p:cNvPr>
          <p:cNvSpPr/>
          <p:nvPr/>
        </p:nvSpPr>
        <p:spPr>
          <a:xfrm>
            <a:off x="349507" y="1157002"/>
            <a:ext cx="497030" cy="5464956"/>
          </a:xfrm>
          <a:custGeom>
            <a:avLst/>
            <a:gdLst>
              <a:gd name="connsiteX0" fmla="*/ 0 w 322359"/>
              <a:gd name="connsiteY0" fmla="*/ 0 h 785242"/>
              <a:gd name="connsiteX1" fmla="*/ 45544 w 322359"/>
              <a:gd name="connsiteY1" fmla="*/ 24721 h 785242"/>
              <a:gd name="connsiteX2" fmla="*/ 166568 w 322359"/>
              <a:gd name="connsiteY2" fmla="*/ 49154 h 785242"/>
              <a:gd name="connsiteX3" fmla="*/ 287593 w 322359"/>
              <a:gd name="connsiteY3" fmla="*/ 24721 h 785242"/>
              <a:gd name="connsiteX4" fmla="*/ 322359 w 322359"/>
              <a:gd name="connsiteY4" fmla="*/ 5850 h 785242"/>
              <a:gd name="connsiteX5" fmla="*/ 322359 w 322359"/>
              <a:gd name="connsiteY5" fmla="*/ 785242 h 785242"/>
              <a:gd name="connsiteX6" fmla="*/ 0 w 322359"/>
              <a:gd name="connsiteY6" fmla="*/ 785242 h 785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2359" h="785242">
                <a:moveTo>
                  <a:pt x="0" y="0"/>
                </a:moveTo>
                <a:lnTo>
                  <a:pt x="45544" y="24721"/>
                </a:lnTo>
                <a:cubicBezTo>
                  <a:pt x="82742" y="40454"/>
                  <a:pt x="123639" y="49154"/>
                  <a:pt x="166568" y="49154"/>
                </a:cubicBezTo>
                <a:cubicBezTo>
                  <a:pt x="209498" y="49154"/>
                  <a:pt x="250395" y="40454"/>
                  <a:pt x="287593" y="24721"/>
                </a:cubicBezTo>
                <a:lnTo>
                  <a:pt x="322359" y="5850"/>
                </a:lnTo>
                <a:lnTo>
                  <a:pt x="322359" y="785242"/>
                </a:lnTo>
                <a:lnTo>
                  <a:pt x="0" y="785242"/>
                </a:lnTo>
                <a:close/>
              </a:path>
            </a:pathLst>
          </a:custGeom>
          <a:solidFill>
            <a:srgbClr val="81D8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a:extLst>
              <a:ext uri="{FF2B5EF4-FFF2-40B4-BE49-F238E27FC236}">
                <a16:creationId xmlns:a16="http://schemas.microsoft.com/office/drawing/2014/main" id="{810F90A8-12CC-698F-1EED-83315C3C0D07}"/>
              </a:ext>
            </a:extLst>
          </p:cNvPr>
          <p:cNvCxnSpPr>
            <a:cxnSpLocks/>
          </p:cNvCxnSpPr>
          <p:nvPr/>
        </p:nvCxnSpPr>
        <p:spPr>
          <a:xfrm>
            <a:off x="1272956" y="4810823"/>
            <a:ext cx="10365582" cy="0"/>
          </a:xfrm>
          <a:prstGeom prst="line">
            <a:avLst/>
          </a:prstGeom>
          <a:ln w="57150">
            <a:solidFill>
              <a:srgbClr val="1923A7"/>
            </a:solidFill>
          </a:ln>
        </p:spPr>
        <p:style>
          <a:lnRef idx="1">
            <a:schemeClr val="accent1"/>
          </a:lnRef>
          <a:fillRef idx="0">
            <a:schemeClr val="accent1"/>
          </a:fillRef>
          <a:effectRef idx="0">
            <a:schemeClr val="accent1"/>
          </a:effectRef>
          <a:fontRef idx="minor">
            <a:schemeClr val="tx1"/>
          </a:fontRef>
        </p:style>
      </p:cxnSp>
      <p:sp>
        <p:nvSpPr>
          <p:cNvPr id="8" name="矩形 7">
            <a:extLst>
              <a:ext uri="{FF2B5EF4-FFF2-40B4-BE49-F238E27FC236}">
                <a16:creationId xmlns:a16="http://schemas.microsoft.com/office/drawing/2014/main" id="{10F0B0F4-65A9-B962-F70F-69586A3281DE}"/>
              </a:ext>
            </a:extLst>
          </p:cNvPr>
          <p:cNvSpPr/>
          <p:nvPr/>
        </p:nvSpPr>
        <p:spPr>
          <a:xfrm>
            <a:off x="1166500" y="5494176"/>
            <a:ext cx="10467976" cy="878110"/>
          </a:xfrm>
          <a:prstGeom prst="rect">
            <a:avLst/>
          </a:prstGeom>
          <a:solidFill>
            <a:schemeClr val="accent1">
              <a:alpha val="5000"/>
            </a:schemeClr>
          </a:solidFill>
          <a:ln w="6350">
            <a:solidFill>
              <a:schemeClr val="accent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b="1">
              <a:solidFill>
                <a:schemeClr val="tx1"/>
              </a:solidFill>
            </a:endParaRPr>
          </a:p>
        </p:txBody>
      </p:sp>
      <p:cxnSp>
        <p:nvCxnSpPr>
          <p:cNvPr id="9" name="直接连接符 8">
            <a:extLst>
              <a:ext uri="{FF2B5EF4-FFF2-40B4-BE49-F238E27FC236}">
                <a16:creationId xmlns:a16="http://schemas.microsoft.com/office/drawing/2014/main" id="{0FE7D33A-96D6-8D35-755F-BA37D3339408}"/>
              </a:ext>
            </a:extLst>
          </p:cNvPr>
          <p:cNvCxnSpPr>
            <a:cxnSpLocks/>
          </p:cNvCxnSpPr>
          <p:nvPr/>
        </p:nvCxnSpPr>
        <p:spPr>
          <a:xfrm>
            <a:off x="1268892" y="6370085"/>
            <a:ext cx="10365584" cy="0"/>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0" name="文本框 9">
            <a:extLst>
              <a:ext uri="{FF2B5EF4-FFF2-40B4-BE49-F238E27FC236}">
                <a16:creationId xmlns:a16="http://schemas.microsoft.com/office/drawing/2014/main" id="{CEEDA2F0-4542-B98A-456C-395E8B869E06}"/>
              </a:ext>
            </a:extLst>
          </p:cNvPr>
          <p:cNvSpPr txBox="1"/>
          <p:nvPr/>
        </p:nvSpPr>
        <p:spPr>
          <a:xfrm>
            <a:off x="2195047" y="5741951"/>
            <a:ext cx="8298936" cy="397032"/>
          </a:xfrm>
          <a:prstGeom prst="rect">
            <a:avLst/>
          </a:prstGeom>
          <a:noFill/>
        </p:spPr>
        <p:txBody>
          <a:bodyPr wrap="square" rtlCol="0">
            <a:spAutoFit/>
          </a:bodyPr>
          <a:lstStyle/>
          <a:p>
            <a:pPr algn="l" eaLnBrk="0" fontAlgn="base">
              <a:lnSpc>
                <a:spcPct val="99000"/>
              </a:lnSpc>
              <a:spcBef>
                <a:spcPts val="5"/>
              </a:spcBef>
            </a:pPr>
            <a:r>
              <a:rPr lang="zh-CN" altLang="en-US" sz="2000" spc="10" dirty="0">
                <a:solidFill>
                  <a:srgbClr val="242021"/>
                </a:solidFill>
                <a:effectLst/>
                <a:latin typeface="微软雅黑" panose="020B0503020204020204" pitchFamily="34" charset="-122"/>
                <a:ea typeface="微软雅黑" panose="020B0503020204020204" pitchFamily="34" charset="-122"/>
                <a:cs typeface="黑体" panose="02010609060101010101" pitchFamily="49" charset="-122"/>
              </a:rPr>
              <a:t>你是否思考过自己所学专业领域，有哪些核心技术需要实现突破？</a:t>
            </a:r>
          </a:p>
        </p:txBody>
      </p:sp>
      <p:grpSp>
        <p:nvGrpSpPr>
          <p:cNvPr id="11" name="组合 10">
            <a:extLst>
              <a:ext uri="{FF2B5EF4-FFF2-40B4-BE49-F238E27FC236}">
                <a16:creationId xmlns:a16="http://schemas.microsoft.com/office/drawing/2014/main" id="{5B371275-DCA0-C6F7-77E3-02B8A703366F}"/>
              </a:ext>
            </a:extLst>
          </p:cNvPr>
          <p:cNvGrpSpPr/>
          <p:nvPr/>
        </p:nvGrpSpPr>
        <p:grpSpPr>
          <a:xfrm>
            <a:off x="846537" y="5153006"/>
            <a:ext cx="1114186" cy="1114186"/>
            <a:chOff x="254909" y="5164628"/>
            <a:chExt cx="1114186" cy="1114186"/>
          </a:xfrm>
        </p:grpSpPr>
        <p:pic>
          <p:nvPicPr>
            <p:cNvPr id="12" name="图片 9" descr="19961858">
              <a:extLst>
                <a:ext uri="{FF2B5EF4-FFF2-40B4-BE49-F238E27FC236}">
                  <a16:creationId xmlns:a16="http://schemas.microsoft.com/office/drawing/2014/main" id="{3AD6AA99-C893-FBF4-FD2E-CEC7A299590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254909" y="5164628"/>
              <a:ext cx="1114186" cy="1114186"/>
            </a:xfrm>
            <a:prstGeom prst="rect">
              <a:avLst/>
            </a:prstGeom>
          </p:spPr>
        </p:pic>
        <p:sp>
          <p:nvSpPr>
            <p:cNvPr id="13" name="文本框 12">
              <a:extLst>
                <a:ext uri="{FF2B5EF4-FFF2-40B4-BE49-F238E27FC236}">
                  <a16:creationId xmlns:a16="http://schemas.microsoft.com/office/drawing/2014/main" id="{4B5B0184-748B-5868-F472-7E92046610B9}"/>
                </a:ext>
              </a:extLst>
            </p:cNvPr>
            <p:cNvSpPr txBox="1"/>
            <p:nvPr/>
          </p:nvSpPr>
          <p:spPr>
            <a:xfrm>
              <a:off x="254909" y="5490888"/>
              <a:ext cx="1114186" cy="461665"/>
            </a:xfrm>
            <a:prstGeom prst="rect">
              <a:avLst/>
            </a:prstGeom>
            <a:noFill/>
          </p:spPr>
          <p:txBody>
            <a:bodyPr wrap="square" rtlCol="0">
              <a:spAutoFit/>
            </a:bodyPr>
            <a:lstStyle/>
            <a:p>
              <a:r>
                <a:rPr lang="zh-CN" altLang="en-US" sz="2400" b="1" dirty="0">
                  <a:solidFill>
                    <a:schemeClr val="bg1"/>
                  </a:solidFill>
                </a:rPr>
                <a:t>说一说</a:t>
              </a:r>
            </a:p>
          </p:txBody>
        </p:sp>
      </p:grpSp>
    </p:spTree>
    <p:extLst>
      <p:ext uri="{BB962C8B-B14F-4D97-AF65-F5344CB8AC3E}">
        <p14:creationId xmlns:p14="http://schemas.microsoft.com/office/powerpoint/2010/main" val="3834974541"/>
      </p:ext>
    </p:extLst>
  </p:cSld>
  <p:clrMapOvr>
    <a:masterClrMapping/>
  </p:clrMapOvr>
  <p:transition spd="slow">
    <p:push dir="u"/>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a:extLst>
              <a:ext uri="{FF2B5EF4-FFF2-40B4-BE49-F238E27FC236}">
                <a16:creationId xmlns:a16="http://schemas.microsoft.com/office/drawing/2014/main" id="{8C213F3B-87FC-F91C-2219-15FB69120589}"/>
              </a:ext>
            </a:extLst>
          </p:cNvPr>
          <p:cNvGrpSpPr/>
          <p:nvPr/>
        </p:nvGrpSpPr>
        <p:grpSpPr>
          <a:xfrm>
            <a:off x="338364" y="1"/>
            <a:ext cx="11853636" cy="3304862"/>
            <a:chOff x="338364" y="1"/>
            <a:chExt cx="11853636" cy="3304862"/>
          </a:xfrm>
        </p:grpSpPr>
        <p:sp>
          <p:nvSpPr>
            <p:cNvPr id="3" name="圆: 空心 2">
              <a:extLst>
                <a:ext uri="{FF2B5EF4-FFF2-40B4-BE49-F238E27FC236}">
                  <a16:creationId xmlns:a16="http://schemas.microsoft.com/office/drawing/2014/main" id="{F6D76FE6-0395-BBC3-A5F2-2AF86B00BFFE}"/>
                </a:ext>
              </a:extLst>
            </p:cNvPr>
            <p:cNvSpPr/>
            <p:nvPr/>
          </p:nvSpPr>
          <p:spPr>
            <a:xfrm>
              <a:off x="338364" y="384629"/>
              <a:ext cx="644071" cy="644071"/>
            </a:xfrm>
            <a:prstGeom prst="donut">
              <a:avLst>
                <a:gd name="adj" fmla="val 14936"/>
              </a:avLst>
            </a:prstGeom>
            <a:solidFill>
              <a:schemeClr val="accent1">
                <a:alpha val="15000"/>
              </a:schemeClr>
            </a:solidFill>
            <a:ln w="12700" cap="flat">
              <a:noFill/>
              <a:prstDash val="solid"/>
              <a:miter/>
            </a:ln>
          </p:spPr>
          <p:txBody>
            <a:bodyPr lIns="91440" tIns="93600" rIns="91440" bIns="45720" rtlCol="0" anchor="ctr"/>
            <a:lstStyle/>
            <a:p>
              <a:pPr algn="ctr"/>
              <a:endParaRPr kumimoji="1" lang="zh-CN" altLang="en-US" sz="1050">
                <a:solidFill>
                  <a:schemeClr val="tx1"/>
                </a:solidFill>
                <a:cs typeface="+mn-ea"/>
                <a:sym typeface="+mn-lt"/>
              </a:endParaRPr>
            </a:p>
          </p:txBody>
        </p:sp>
        <p:grpSp>
          <p:nvGrpSpPr>
            <p:cNvPr id="28" name="组合 27">
              <a:extLst>
                <a:ext uri="{FF2B5EF4-FFF2-40B4-BE49-F238E27FC236}">
                  <a16:creationId xmlns:a16="http://schemas.microsoft.com/office/drawing/2014/main" id="{F9037784-069A-A4ED-D9C0-D1202D0C17E2}"/>
                </a:ext>
              </a:extLst>
            </p:cNvPr>
            <p:cNvGrpSpPr/>
            <p:nvPr/>
          </p:nvGrpSpPr>
          <p:grpSpPr>
            <a:xfrm>
              <a:off x="8640537" y="1"/>
              <a:ext cx="3551463" cy="3304862"/>
              <a:chOff x="8640537" y="1"/>
              <a:chExt cx="3551463" cy="3304862"/>
            </a:xfrm>
          </p:grpSpPr>
          <p:sp>
            <p:nvSpPr>
              <p:cNvPr id="2" name="任意多边形: 形状 1">
                <a:extLst>
                  <a:ext uri="{FF2B5EF4-FFF2-40B4-BE49-F238E27FC236}">
                    <a16:creationId xmlns:a16="http://schemas.microsoft.com/office/drawing/2014/main" id="{DBA98B30-3723-D185-A1CB-9ACF75EF6EDB}"/>
                  </a:ext>
                </a:extLst>
              </p:cNvPr>
              <p:cNvSpPr/>
              <p:nvPr/>
            </p:nvSpPr>
            <p:spPr>
              <a:xfrm>
                <a:off x="9853464" y="1"/>
                <a:ext cx="2338536" cy="2644245"/>
              </a:xfrm>
              <a:custGeom>
                <a:avLst/>
                <a:gdLst>
                  <a:gd name="connsiteX0" fmla="*/ 227320 w 2338536"/>
                  <a:gd name="connsiteY0" fmla="*/ 0 h 2644245"/>
                  <a:gd name="connsiteX1" fmla="*/ 2338536 w 2338536"/>
                  <a:gd name="connsiteY1" fmla="*/ 0 h 2644245"/>
                  <a:gd name="connsiteX2" fmla="*/ 2338536 w 2338536"/>
                  <a:gd name="connsiteY2" fmla="*/ 2551925 h 2644245"/>
                  <a:gd name="connsiteX3" fmla="*/ 2304488 w 2338536"/>
                  <a:gd name="connsiteY3" fmla="*/ 2564387 h 2644245"/>
                  <a:gd name="connsiteX4" fmla="*/ 1776277 w 2338536"/>
                  <a:gd name="connsiteY4" fmla="*/ 2644245 h 2644245"/>
                  <a:gd name="connsiteX5" fmla="*/ 0 w 2338536"/>
                  <a:gd name="connsiteY5" fmla="*/ 867968 h 2644245"/>
                  <a:gd name="connsiteX6" fmla="*/ 214387 w 2338536"/>
                  <a:gd name="connsiteY6" fmla="*/ 21289 h 26442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38536" h="2644245">
                    <a:moveTo>
                      <a:pt x="227320" y="0"/>
                    </a:moveTo>
                    <a:lnTo>
                      <a:pt x="2338536" y="0"/>
                    </a:lnTo>
                    <a:lnTo>
                      <a:pt x="2338536" y="2551925"/>
                    </a:lnTo>
                    <a:lnTo>
                      <a:pt x="2304488" y="2564387"/>
                    </a:lnTo>
                    <a:cubicBezTo>
                      <a:pt x="2137626" y="2616287"/>
                      <a:pt x="1960217" y="2644245"/>
                      <a:pt x="1776277" y="2644245"/>
                    </a:cubicBezTo>
                    <a:cubicBezTo>
                      <a:pt x="795266" y="2644245"/>
                      <a:pt x="0" y="1848979"/>
                      <a:pt x="0" y="867968"/>
                    </a:cubicBezTo>
                    <a:cubicBezTo>
                      <a:pt x="0" y="561402"/>
                      <a:pt x="77663" y="272975"/>
                      <a:pt x="214387" y="21289"/>
                    </a:cubicBezTo>
                    <a:close/>
                  </a:path>
                </a:pathLst>
              </a:custGeom>
              <a:solidFill>
                <a:schemeClr val="accent1">
                  <a:alpha val="15000"/>
                </a:schemeClr>
              </a:solidFill>
              <a:ln w="12700" cap="flat">
                <a:noFill/>
                <a:prstDash val="solid"/>
                <a:miter/>
              </a:ln>
            </p:spPr>
            <p:txBody>
              <a:bodyPr lIns="91440" tIns="93600" rIns="91440" bIns="45720" rtlCol="0" anchor="ctr"/>
              <a:lstStyle/>
              <a:p>
                <a:pPr algn="ctr"/>
                <a:endParaRPr kumimoji="1" lang="zh-CN" altLang="en-US" sz="1050">
                  <a:solidFill>
                    <a:schemeClr val="tx1"/>
                  </a:solidFill>
                  <a:cs typeface="+mn-ea"/>
                  <a:sym typeface="+mn-lt"/>
                </a:endParaRPr>
              </a:p>
            </p:txBody>
          </p:sp>
          <p:sp>
            <p:nvSpPr>
              <p:cNvPr id="10" name="空心弧 9">
                <a:extLst>
                  <a:ext uri="{FF2B5EF4-FFF2-40B4-BE49-F238E27FC236}">
                    <a16:creationId xmlns:a16="http://schemas.microsoft.com/office/drawing/2014/main" id="{621E03D5-61E0-9FFB-378F-B60DB7E6367C}"/>
                  </a:ext>
                </a:extLst>
              </p:cNvPr>
              <p:cNvSpPr/>
              <p:nvPr/>
            </p:nvSpPr>
            <p:spPr>
              <a:xfrm>
                <a:off x="8640537" y="146192"/>
                <a:ext cx="3158671" cy="3158671"/>
              </a:xfrm>
              <a:prstGeom prst="blockArc">
                <a:avLst>
                  <a:gd name="adj1" fmla="val 21550601"/>
                  <a:gd name="adj2" fmla="val 5291015"/>
                  <a:gd name="adj3" fmla="val 21832"/>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grpSp>
      </p:grpSp>
      <p:sp>
        <p:nvSpPr>
          <p:cNvPr id="4" name="文本框 3">
            <a:extLst>
              <a:ext uri="{FF2B5EF4-FFF2-40B4-BE49-F238E27FC236}">
                <a16:creationId xmlns:a16="http://schemas.microsoft.com/office/drawing/2014/main" id="{ED7926AD-3748-8122-E71E-2E39233ED37B}"/>
              </a:ext>
            </a:extLst>
          </p:cNvPr>
          <p:cNvSpPr txBox="1"/>
          <p:nvPr/>
        </p:nvSpPr>
        <p:spPr>
          <a:xfrm>
            <a:off x="1313863" y="946950"/>
            <a:ext cx="2680874" cy="923330"/>
          </a:xfrm>
          <a:prstGeom prst="rect">
            <a:avLst/>
          </a:prstGeom>
          <a:noFill/>
          <a:ln>
            <a:noFill/>
          </a:ln>
        </p:spPr>
        <p:txBody>
          <a:bodyPr wrap="square" lIns="91440" tIns="45720" rIns="91440" bIns="45720" anchor="ctr" anchorCtr="0">
            <a:spAutoFit/>
          </a:bodyPr>
          <a:lstStyle/>
          <a:p>
            <a:pPr marL="0" indent="0">
              <a:buNone/>
            </a:pPr>
            <a:r>
              <a:rPr lang="zh-CN" altLang="en-GB" sz="5400" b="1" dirty="0">
                <a:cs typeface="+mn-ea"/>
                <a:sym typeface="+mn-lt"/>
              </a:rPr>
              <a:t>目录</a:t>
            </a:r>
            <a:endParaRPr lang="en-GB" altLang="zh-CN" sz="5400" b="1" dirty="0">
              <a:cs typeface="+mn-ea"/>
              <a:sym typeface="+mn-lt"/>
            </a:endParaRPr>
          </a:p>
        </p:txBody>
      </p:sp>
      <p:grpSp>
        <p:nvGrpSpPr>
          <p:cNvPr id="23" name="组合 22">
            <a:extLst>
              <a:ext uri="{FF2B5EF4-FFF2-40B4-BE49-F238E27FC236}">
                <a16:creationId xmlns:a16="http://schemas.microsoft.com/office/drawing/2014/main" id="{DD0447B4-80F1-2092-551A-43E5B14602FB}"/>
              </a:ext>
            </a:extLst>
          </p:cNvPr>
          <p:cNvGrpSpPr/>
          <p:nvPr/>
        </p:nvGrpSpPr>
        <p:grpSpPr>
          <a:xfrm>
            <a:off x="1710474" y="2890331"/>
            <a:ext cx="5380233" cy="939691"/>
            <a:chOff x="1723174" y="2647950"/>
            <a:chExt cx="5380233" cy="939691"/>
          </a:xfrm>
        </p:grpSpPr>
        <p:sp>
          <p:nvSpPr>
            <p:cNvPr id="5" name="矩形: 圆角 4">
              <a:extLst>
                <a:ext uri="{FF2B5EF4-FFF2-40B4-BE49-F238E27FC236}">
                  <a16:creationId xmlns:a16="http://schemas.microsoft.com/office/drawing/2014/main" id="{FCB6FD89-37C8-32CE-7445-80A39A3F169D}"/>
                </a:ext>
              </a:extLst>
            </p:cNvPr>
            <p:cNvSpPr/>
            <p:nvPr/>
          </p:nvSpPr>
          <p:spPr>
            <a:xfrm>
              <a:off x="1723174" y="2647950"/>
              <a:ext cx="943826" cy="939691"/>
            </a:xfrm>
            <a:prstGeom prst="roundRect">
              <a:avLst>
                <a:gd name="adj" fmla="val 50000"/>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a:solidFill>
                    <a:schemeClr val="tx1"/>
                  </a:solidFill>
                  <a:cs typeface="+mn-ea"/>
                  <a:sym typeface="+mn-lt"/>
                </a:rPr>
                <a:t>01</a:t>
              </a:r>
              <a:endParaRPr lang="zh-CN" altLang="en-US" sz="3200" dirty="0">
                <a:solidFill>
                  <a:schemeClr val="tx1"/>
                </a:solidFill>
                <a:cs typeface="+mn-ea"/>
                <a:sym typeface="+mn-lt"/>
              </a:endParaRPr>
            </a:p>
          </p:txBody>
        </p:sp>
        <p:sp>
          <p:nvSpPr>
            <p:cNvPr id="12" name="矩形 11">
              <a:extLst>
                <a:ext uri="{FF2B5EF4-FFF2-40B4-BE49-F238E27FC236}">
                  <a16:creationId xmlns:a16="http://schemas.microsoft.com/office/drawing/2014/main" id="{8E61E247-4B2D-AAB9-26B1-66DDF0510632}"/>
                </a:ext>
              </a:extLst>
            </p:cNvPr>
            <p:cNvSpPr/>
            <p:nvPr/>
          </p:nvSpPr>
          <p:spPr>
            <a:xfrm>
              <a:off x="2811489" y="2856185"/>
              <a:ext cx="4291918" cy="52322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b" anchorCtr="0">
              <a:sp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r>
                <a:rPr kumimoji="1" lang="zh-CN" altLang="en-US" sz="2800" b="1" dirty="0">
                  <a:solidFill>
                    <a:schemeClr val="tx1"/>
                  </a:solidFill>
                  <a:cs typeface="+mn-ea"/>
                  <a:sym typeface="+mn-lt"/>
                </a:rPr>
                <a:t>答辩的流程</a:t>
              </a:r>
            </a:p>
          </p:txBody>
        </p:sp>
      </p:grpSp>
      <p:sp>
        <p:nvSpPr>
          <p:cNvPr id="7" name="矩形: 圆角 6">
            <a:extLst>
              <a:ext uri="{FF2B5EF4-FFF2-40B4-BE49-F238E27FC236}">
                <a16:creationId xmlns:a16="http://schemas.microsoft.com/office/drawing/2014/main" id="{E0ED8AEB-87EA-73E3-49AC-F9D1132B25DA}"/>
              </a:ext>
            </a:extLst>
          </p:cNvPr>
          <p:cNvSpPr/>
          <p:nvPr/>
        </p:nvSpPr>
        <p:spPr>
          <a:xfrm>
            <a:off x="1710474" y="4150455"/>
            <a:ext cx="943826" cy="939691"/>
          </a:xfrm>
          <a:prstGeom prst="roundRect">
            <a:avLst>
              <a:gd name="adj" fmla="val 50000"/>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a:solidFill>
                  <a:schemeClr val="tx1"/>
                </a:solidFill>
                <a:cs typeface="+mn-ea"/>
                <a:sym typeface="+mn-lt"/>
              </a:rPr>
              <a:t>02</a:t>
            </a:r>
            <a:endParaRPr lang="zh-CN" altLang="en-US" sz="3200" dirty="0">
              <a:solidFill>
                <a:schemeClr val="tx1"/>
              </a:solidFill>
              <a:cs typeface="+mn-ea"/>
              <a:sym typeface="+mn-lt"/>
            </a:endParaRPr>
          </a:p>
        </p:txBody>
      </p:sp>
      <p:sp>
        <p:nvSpPr>
          <p:cNvPr id="6" name="矩形 5">
            <a:extLst>
              <a:ext uri="{FF2B5EF4-FFF2-40B4-BE49-F238E27FC236}">
                <a16:creationId xmlns:a16="http://schemas.microsoft.com/office/drawing/2014/main" id="{14F24512-4EDF-B067-D52D-8E0E3FBA0010}"/>
              </a:ext>
            </a:extLst>
          </p:cNvPr>
          <p:cNvSpPr/>
          <p:nvPr/>
        </p:nvSpPr>
        <p:spPr>
          <a:xfrm>
            <a:off x="2798789" y="4326852"/>
            <a:ext cx="7325316" cy="52322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b" anchorCtr="0">
            <a:sp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r>
              <a:rPr kumimoji="1" lang="zh-CN" altLang="en-US" sz="2800" b="1" dirty="0">
                <a:solidFill>
                  <a:schemeClr val="tx1"/>
                </a:solidFill>
                <a:cs typeface="+mn-ea"/>
                <a:sym typeface="+mn-lt"/>
              </a:rPr>
              <a:t>答辩的准备</a:t>
            </a:r>
          </a:p>
        </p:txBody>
      </p:sp>
      <p:sp>
        <p:nvSpPr>
          <p:cNvPr id="16" name="矩形: 圆角 15">
            <a:extLst>
              <a:ext uri="{FF2B5EF4-FFF2-40B4-BE49-F238E27FC236}">
                <a16:creationId xmlns:a16="http://schemas.microsoft.com/office/drawing/2014/main" id="{D2FB6AD5-B2EE-A1D6-6AE3-3CE580082CBE}"/>
              </a:ext>
            </a:extLst>
          </p:cNvPr>
          <p:cNvSpPr/>
          <p:nvPr/>
        </p:nvSpPr>
        <p:spPr>
          <a:xfrm>
            <a:off x="1710474" y="5441204"/>
            <a:ext cx="943826" cy="939691"/>
          </a:xfrm>
          <a:prstGeom prst="roundRect">
            <a:avLst>
              <a:gd name="adj" fmla="val 50000"/>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a:solidFill>
                  <a:schemeClr val="tx1"/>
                </a:solidFill>
                <a:cs typeface="+mn-ea"/>
                <a:sym typeface="+mn-lt"/>
              </a:rPr>
              <a:t>03</a:t>
            </a:r>
            <a:endParaRPr lang="zh-CN" altLang="en-US" sz="3200" dirty="0">
              <a:solidFill>
                <a:schemeClr val="tx1"/>
              </a:solidFill>
              <a:cs typeface="+mn-ea"/>
              <a:sym typeface="+mn-lt"/>
            </a:endParaRPr>
          </a:p>
        </p:txBody>
      </p:sp>
      <p:sp>
        <p:nvSpPr>
          <p:cNvPr id="17" name="矩形 16">
            <a:extLst>
              <a:ext uri="{FF2B5EF4-FFF2-40B4-BE49-F238E27FC236}">
                <a16:creationId xmlns:a16="http://schemas.microsoft.com/office/drawing/2014/main" id="{D4CDAE1A-2C08-8F0D-B60A-1FB3D0A821F6}"/>
              </a:ext>
            </a:extLst>
          </p:cNvPr>
          <p:cNvSpPr/>
          <p:nvPr/>
        </p:nvSpPr>
        <p:spPr>
          <a:xfrm>
            <a:off x="2798789" y="5610451"/>
            <a:ext cx="7325316" cy="52322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b" anchorCtr="0">
            <a:sp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r>
              <a:rPr kumimoji="1" lang="zh-CN" altLang="en-US" sz="2800" b="1" dirty="0">
                <a:solidFill>
                  <a:schemeClr val="tx1"/>
                </a:solidFill>
                <a:cs typeface="+mn-ea"/>
                <a:sym typeface="+mn-lt"/>
              </a:rPr>
              <a:t>答辩的应对</a:t>
            </a:r>
          </a:p>
        </p:txBody>
      </p:sp>
      <p:grpSp>
        <p:nvGrpSpPr>
          <p:cNvPr id="98" name="组合 97">
            <a:extLst>
              <a:ext uri="{FF2B5EF4-FFF2-40B4-BE49-F238E27FC236}">
                <a16:creationId xmlns:a16="http://schemas.microsoft.com/office/drawing/2014/main" id="{5B52B5E0-A88D-72A7-42B7-63B8DA2BD08C}"/>
              </a:ext>
            </a:extLst>
          </p:cNvPr>
          <p:cNvGrpSpPr/>
          <p:nvPr/>
        </p:nvGrpSpPr>
        <p:grpSpPr>
          <a:xfrm>
            <a:off x="6813215" y="2664214"/>
            <a:ext cx="3097349" cy="3586886"/>
            <a:chOff x="7140511" y="990791"/>
            <a:chExt cx="4487862" cy="5089334"/>
          </a:xfrm>
        </p:grpSpPr>
        <p:sp>
          <p:nvSpPr>
            <p:cNvPr id="89" name="矩形: 圆角 88">
              <a:extLst>
                <a:ext uri="{FF2B5EF4-FFF2-40B4-BE49-F238E27FC236}">
                  <a16:creationId xmlns:a16="http://schemas.microsoft.com/office/drawing/2014/main" id="{7B4C27F9-76F6-7863-4410-001A2A6E5FCC}"/>
                </a:ext>
              </a:extLst>
            </p:cNvPr>
            <p:cNvSpPr/>
            <p:nvPr/>
          </p:nvSpPr>
          <p:spPr>
            <a:xfrm>
              <a:off x="7140511" y="1279525"/>
              <a:ext cx="3068608" cy="4800600"/>
            </a:xfrm>
            <a:prstGeom prst="roundRect">
              <a:avLst>
                <a:gd name="adj" fmla="val 50000"/>
              </a:avLst>
            </a:prstGeom>
            <a:blipFill>
              <a:blip r:embed="rId3"/>
              <a:srcRect/>
              <a:stretch>
                <a:fillRect l="-29912" t="-3108" r="-111692"/>
              </a:stretch>
            </a:blip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pic>
          <p:nvPicPr>
            <p:cNvPr id="97" name="图片 96" descr="图片包含 游戏机, 灯光, 鸟&#10;&#10;描述已自动生成">
              <a:extLst>
                <a:ext uri="{FF2B5EF4-FFF2-40B4-BE49-F238E27FC236}">
                  <a16:creationId xmlns:a16="http://schemas.microsoft.com/office/drawing/2014/main" id="{3C4F6C44-8FB7-68CA-3CCB-829F337C3CEC}"/>
                </a:ext>
              </a:extLst>
            </p:cNvPr>
            <p:cNvPicPr>
              <a:picLocks noChangeAspect="1"/>
            </p:cNvPicPr>
            <p:nvPr/>
          </p:nvPicPr>
          <p:blipFill rotWithShape="1">
            <a:blip r:embed="rId4">
              <a:extLst>
                <a:ext uri="{28A0092B-C50C-407E-A947-70E740481C1C}">
                  <a14:useLocalDpi xmlns:a14="http://schemas.microsoft.com/office/drawing/2010/main" val="0"/>
                </a:ext>
              </a:extLst>
            </a:blip>
            <a:srcRect l="25521" t="28912" r="46354" b="20557"/>
            <a:stretch/>
          </p:blipFill>
          <p:spPr>
            <a:xfrm>
              <a:off x="9101073" y="990791"/>
              <a:ext cx="2527300" cy="2377534"/>
            </a:xfrm>
            <a:prstGeom prst="rect">
              <a:avLst/>
            </a:prstGeom>
          </p:spPr>
        </p:pic>
      </p:grpSp>
    </p:spTree>
    <p:custDataLst>
      <p:tags r:id="rId1"/>
    </p:custDataLst>
    <p:extLst>
      <p:ext uri="{BB962C8B-B14F-4D97-AF65-F5344CB8AC3E}">
        <p14:creationId xmlns:p14="http://schemas.microsoft.com/office/powerpoint/2010/main" val="3741260707"/>
      </p:ext>
    </p:extLst>
  </p:cSld>
  <p:clrMapOvr>
    <a:masterClrMapping/>
  </p:clrMapOvr>
  <p:transition spd="slow">
    <p:push dir="u"/>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a:extLst>
              <a:ext uri="{FF2B5EF4-FFF2-40B4-BE49-F238E27FC236}">
                <a16:creationId xmlns:a16="http://schemas.microsoft.com/office/drawing/2014/main" id="{3E7816B9-4368-481C-AF7D-011CB1B5D3BB}"/>
              </a:ext>
            </a:extLst>
          </p:cNvPr>
          <p:cNvSpPr>
            <a:spLocks noGrp="1"/>
          </p:cNvSpPr>
          <p:nvPr>
            <p:ph type="title"/>
          </p:nvPr>
        </p:nvSpPr>
        <p:spPr>
          <a:xfrm>
            <a:off x="6454486" y="3607725"/>
            <a:ext cx="4541760" cy="840230"/>
          </a:xfrm>
        </p:spPr>
        <p:txBody>
          <a:bodyPr/>
          <a:lstStyle/>
          <a:p>
            <a:r>
              <a:rPr kumimoji="1" lang="zh-CN" altLang="en-US" sz="4400" b="1" dirty="0">
                <a:solidFill>
                  <a:schemeClr val="tx1"/>
                </a:solidFill>
                <a:cs typeface="+mn-ea"/>
                <a:sym typeface="+mn-lt"/>
              </a:rPr>
              <a:t>答辩的流程</a:t>
            </a:r>
          </a:p>
        </p:txBody>
      </p:sp>
      <p:sp>
        <p:nvSpPr>
          <p:cNvPr id="3" name="文本框 2">
            <a:extLst>
              <a:ext uri="{FF2B5EF4-FFF2-40B4-BE49-F238E27FC236}">
                <a16:creationId xmlns:a16="http://schemas.microsoft.com/office/drawing/2014/main" id="{99131B1D-0766-AC03-C007-934860F567B2}"/>
              </a:ext>
            </a:extLst>
          </p:cNvPr>
          <p:cNvSpPr txBox="1">
            <a:spLocks/>
          </p:cNvSpPr>
          <p:nvPr/>
        </p:nvSpPr>
        <p:spPr>
          <a:xfrm>
            <a:off x="7121236" y="2588770"/>
            <a:ext cx="3064164" cy="840230"/>
          </a:xfrm>
          <a:prstGeom prst="rect">
            <a:avLst/>
          </a:prstGeom>
        </p:spPr>
        <p:txBody>
          <a:bodyPr vert="horz" wrap="square" lIns="91440" tIns="45720" rIns="91440" bIns="45720" rtlCol="0" anchor="b">
            <a:spAutoFit/>
          </a:bodyPr>
          <a:lstStyle>
            <a:lvl1pPr algn="ctr" defTabSz="914400" rtl="0" eaLnBrk="1" latinLnBrk="0" hangingPunct="1">
              <a:lnSpc>
                <a:spcPct val="90000"/>
              </a:lnSpc>
              <a:spcBef>
                <a:spcPct val="0"/>
              </a:spcBef>
              <a:buNone/>
              <a:defRPr lang="zh-CN" altLang="en-US" sz="2400" b="1" kern="1200">
                <a:solidFill>
                  <a:schemeClr val="tx1"/>
                </a:solidFill>
                <a:latin typeface="+mj-lt"/>
                <a:ea typeface="+mj-ea"/>
                <a:cs typeface="+mj-cs"/>
              </a:defRPr>
            </a:lvl1pPr>
          </a:lstStyle>
          <a:p>
            <a:r>
              <a:rPr lang="zh-CN" altLang="en-US" sz="5400" dirty="0">
                <a:latin typeface="+mn-lt"/>
                <a:ea typeface="+mn-ea"/>
                <a:cs typeface="+mn-ea"/>
                <a:sym typeface="+mn-lt"/>
              </a:rPr>
              <a:t>第一节</a:t>
            </a:r>
          </a:p>
        </p:txBody>
      </p:sp>
    </p:spTree>
    <p:extLst>
      <p:ext uri="{BB962C8B-B14F-4D97-AF65-F5344CB8AC3E}">
        <p14:creationId xmlns:p14="http://schemas.microsoft.com/office/powerpoint/2010/main" val="342089950"/>
      </p:ext>
    </p:extLst>
  </p:cSld>
  <p:clrMapOvr>
    <a:masterClrMapping/>
  </p:clrMapOvr>
  <p:transition spd="slow">
    <p:push dir="u"/>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a:extLst>
              <a:ext uri="{FF2B5EF4-FFF2-40B4-BE49-F238E27FC236}">
                <a16:creationId xmlns:a16="http://schemas.microsoft.com/office/drawing/2014/main" id="{45373A81-834F-E19E-229B-CE608524A6E1}"/>
              </a:ext>
            </a:extLst>
          </p:cNvPr>
          <p:cNvSpPr>
            <a:spLocks noChangeArrowheads="1"/>
          </p:cNvSpPr>
          <p:nvPr/>
        </p:nvSpPr>
        <p:spPr bwMode="auto">
          <a:xfrm>
            <a:off x="152400" y="15240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2" name="文本框 11">
            <a:extLst>
              <a:ext uri="{FF2B5EF4-FFF2-40B4-BE49-F238E27FC236}">
                <a16:creationId xmlns:a16="http://schemas.microsoft.com/office/drawing/2014/main" id="{102CF96C-4DF0-4138-3694-C928C2C89B25}"/>
              </a:ext>
            </a:extLst>
          </p:cNvPr>
          <p:cNvSpPr txBox="1"/>
          <p:nvPr/>
        </p:nvSpPr>
        <p:spPr>
          <a:xfrm>
            <a:off x="593834" y="1086730"/>
            <a:ext cx="11077904" cy="1422441"/>
          </a:xfrm>
          <a:prstGeom prst="rect">
            <a:avLst/>
          </a:prstGeom>
          <a:noFill/>
        </p:spPr>
        <p:txBody>
          <a:bodyPr wrap="square">
            <a:spAutoFit/>
          </a:bodyPr>
          <a:lstStyle/>
          <a:p>
            <a:pPr>
              <a:lnSpc>
                <a:spcPct val="150000"/>
              </a:lnSpc>
            </a:pPr>
            <a:r>
              <a:rPr lang="zh-CN" altLang="en-US" sz="2000" dirty="0"/>
              <a:t>毕业论文（设计）的答辩是毕业论文（设计）工作的重要一环，不仅关系到毕业论文（设计）成绩的最后评定，也是对教与学双方情况的综合检查，特别是对确保毕业论文（设计）的真实性和实际效果具有重大意义。</a:t>
            </a:r>
          </a:p>
        </p:txBody>
      </p:sp>
      <p:sp>
        <p:nvSpPr>
          <p:cNvPr id="4" name="标题 125">
            <a:extLst>
              <a:ext uri="{FF2B5EF4-FFF2-40B4-BE49-F238E27FC236}">
                <a16:creationId xmlns:a16="http://schemas.microsoft.com/office/drawing/2014/main" id="{61121523-592F-6572-CDF2-087C76A27728}"/>
              </a:ext>
            </a:extLst>
          </p:cNvPr>
          <p:cNvSpPr txBox="1">
            <a:spLocks/>
          </p:cNvSpPr>
          <p:nvPr/>
        </p:nvSpPr>
        <p:spPr>
          <a:xfrm>
            <a:off x="790750" y="249120"/>
            <a:ext cx="9825567" cy="610024"/>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zh-CN" altLang="en-US" dirty="0">
                <a:solidFill>
                  <a:schemeClr val="bg2">
                    <a:lumMod val="25000"/>
                  </a:schemeClr>
                </a:solidFill>
                <a:latin typeface="+mn-ea"/>
                <a:ea typeface="+mn-ea"/>
              </a:rPr>
              <a:t>答辩的流程</a:t>
            </a:r>
            <a:endParaRPr lang="en-US" dirty="0">
              <a:solidFill>
                <a:schemeClr val="bg2">
                  <a:lumMod val="25000"/>
                </a:schemeClr>
              </a:solidFill>
              <a:latin typeface="+mn-ea"/>
              <a:ea typeface="+mn-ea"/>
            </a:endParaRPr>
          </a:p>
        </p:txBody>
      </p:sp>
      <p:graphicFrame>
        <p:nvGraphicFramePr>
          <p:cNvPr id="3" name="图示 2">
            <a:extLst>
              <a:ext uri="{FF2B5EF4-FFF2-40B4-BE49-F238E27FC236}">
                <a16:creationId xmlns:a16="http://schemas.microsoft.com/office/drawing/2014/main" id="{61D7E313-5BD0-5BED-0462-EA15DBDBFD97}"/>
              </a:ext>
            </a:extLst>
          </p:cNvPr>
          <p:cNvGraphicFramePr/>
          <p:nvPr>
            <p:extLst>
              <p:ext uri="{D42A27DB-BD31-4B8C-83A1-F6EECF244321}">
                <p14:modId xmlns:p14="http://schemas.microsoft.com/office/powerpoint/2010/main" val="1881990919"/>
              </p:ext>
            </p:extLst>
          </p:nvPr>
        </p:nvGraphicFramePr>
        <p:xfrm>
          <a:off x="318088" y="2577691"/>
          <a:ext cx="11406202" cy="380503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997181801"/>
      </p:ext>
    </p:extLst>
  </p:cSld>
  <p:clrMapOvr>
    <a:masterClrMapping/>
  </p:clrMapOvr>
  <p:transition spd="slow">
    <p:push dir="u"/>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a:extLst>
              <a:ext uri="{FF2B5EF4-FFF2-40B4-BE49-F238E27FC236}">
                <a16:creationId xmlns:a16="http://schemas.microsoft.com/office/drawing/2014/main" id="{45373A81-834F-E19E-229B-CE608524A6E1}"/>
              </a:ext>
            </a:extLst>
          </p:cNvPr>
          <p:cNvSpPr>
            <a:spLocks noChangeArrowheads="1"/>
          </p:cNvSpPr>
          <p:nvPr/>
        </p:nvSpPr>
        <p:spPr bwMode="auto">
          <a:xfrm>
            <a:off x="152400" y="15240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2" name="文本框 11">
            <a:extLst>
              <a:ext uri="{FF2B5EF4-FFF2-40B4-BE49-F238E27FC236}">
                <a16:creationId xmlns:a16="http://schemas.microsoft.com/office/drawing/2014/main" id="{102CF96C-4DF0-4138-3694-C928C2C89B25}"/>
              </a:ext>
            </a:extLst>
          </p:cNvPr>
          <p:cNvSpPr txBox="1"/>
          <p:nvPr/>
        </p:nvSpPr>
        <p:spPr>
          <a:xfrm>
            <a:off x="613228" y="2755478"/>
            <a:ext cx="4605157" cy="2438103"/>
          </a:xfrm>
          <a:prstGeom prst="rect">
            <a:avLst/>
          </a:prstGeom>
          <a:noFill/>
        </p:spPr>
        <p:txBody>
          <a:bodyPr wrap="square">
            <a:spAutoFit/>
          </a:bodyPr>
          <a:lstStyle/>
          <a:p>
            <a:pPr>
              <a:lnSpc>
                <a:spcPct val="150000"/>
              </a:lnSpc>
            </a:pPr>
            <a:r>
              <a:rPr lang="zh-CN" altLang="en-US" sz="2400" b="1" dirty="0">
                <a:solidFill>
                  <a:srgbClr val="0070C0"/>
                </a:solidFill>
              </a:rPr>
              <a:t>（一）基本信息</a:t>
            </a:r>
          </a:p>
          <a:p>
            <a:pPr>
              <a:lnSpc>
                <a:spcPct val="150000"/>
              </a:lnSpc>
            </a:pPr>
            <a:r>
              <a:rPr lang="zh-CN" altLang="en-US" sz="2000" dirty="0"/>
              <a:t>介绍毕业论文（设计）和写作者的基本信息，包括题目、指导教师姓名、写作者姓名等，这是答辩的开场白，也是答辩学生必须告诉答辩教师的内容。</a:t>
            </a:r>
          </a:p>
        </p:txBody>
      </p:sp>
      <p:sp>
        <p:nvSpPr>
          <p:cNvPr id="4" name="标题 125">
            <a:extLst>
              <a:ext uri="{FF2B5EF4-FFF2-40B4-BE49-F238E27FC236}">
                <a16:creationId xmlns:a16="http://schemas.microsoft.com/office/drawing/2014/main" id="{61121523-592F-6572-CDF2-087C76A27728}"/>
              </a:ext>
            </a:extLst>
          </p:cNvPr>
          <p:cNvSpPr txBox="1">
            <a:spLocks/>
          </p:cNvSpPr>
          <p:nvPr/>
        </p:nvSpPr>
        <p:spPr>
          <a:xfrm>
            <a:off x="790750" y="249120"/>
            <a:ext cx="9825567" cy="610024"/>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zh-CN" altLang="en-US" dirty="0">
                <a:solidFill>
                  <a:schemeClr val="bg2">
                    <a:lumMod val="25000"/>
                  </a:schemeClr>
                </a:solidFill>
                <a:latin typeface="+mn-ea"/>
                <a:ea typeface="+mn-ea"/>
              </a:rPr>
              <a:t>一、汇报</a:t>
            </a:r>
          </a:p>
        </p:txBody>
      </p:sp>
      <p:sp>
        <p:nvSpPr>
          <p:cNvPr id="2" name="矩形: 圆角 1">
            <a:extLst>
              <a:ext uri="{FF2B5EF4-FFF2-40B4-BE49-F238E27FC236}">
                <a16:creationId xmlns:a16="http://schemas.microsoft.com/office/drawing/2014/main" id="{73576FE5-ED73-0A4B-469B-FCD2C1942F13}"/>
              </a:ext>
            </a:extLst>
          </p:cNvPr>
          <p:cNvSpPr/>
          <p:nvPr/>
        </p:nvSpPr>
        <p:spPr>
          <a:xfrm>
            <a:off x="705420" y="1138899"/>
            <a:ext cx="10901619" cy="1450988"/>
          </a:xfrm>
          <a:prstGeom prst="roundRect">
            <a:avLst/>
          </a:prstGeom>
          <a:noFill/>
          <a:ln>
            <a:prstDash val="lgDashDotDo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a:extLst>
              <a:ext uri="{FF2B5EF4-FFF2-40B4-BE49-F238E27FC236}">
                <a16:creationId xmlns:a16="http://schemas.microsoft.com/office/drawing/2014/main" id="{7A24539C-6B7B-DE75-3C1A-8480DE0AC310}"/>
              </a:ext>
            </a:extLst>
          </p:cNvPr>
          <p:cNvSpPr txBox="1"/>
          <p:nvPr/>
        </p:nvSpPr>
        <p:spPr>
          <a:xfrm>
            <a:off x="1016667" y="1304490"/>
            <a:ext cx="9980195" cy="960776"/>
          </a:xfrm>
          <a:prstGeom prst="rect">
            <a:avLst/>
          </a:prstGeom>
          <a:noFill/>
        </p:spPr>
        <p:txBody>
          <a:bodyPr wrap="square">
            <a:spAutoFit/>
          </a:bodyPr>
          <a:lstStyle/>
          <a:p>
            <a:pPr>
              <a:lnSpc>
                <a:spcPct val="150000"/>
              </a:lnSpc>
            </a:pPr>
            <a:r>
              <a:rPr lang="zh-CN" altLang="en-US" sz="2000" dirty="0"/>
              <a:t>毕业论文（设计）答辩的第一步流程是汇报，会要求答辩者对毕业论文（设计）的内容进行整体的介绍，时间一般为</a:t>
            </a:r>
            <a:r>
              <a:rPr lang="en-US" altLang="zh-CN" sz="2000" dirty="0"/>
              <a:t>5</a:t>
            </a:r>
            <a:r>
              <a:rPr lang="zh-CN" altLang="en-US" sz="2000" dirty="0"/>
              <a:t>～</a:t>
            </a:r>
            <a:r>
              <a:rPr lang="en-US" altLang="zh-CN" sz="2000" dirty="0"/>
              <a:t>15</a:t>
            </a:r>
            <a:r>
              <a:rPr lang="zh-CN" altLang="en-US" sz="2000" dirty="0"/>
              <a:t>分钟。通常汇报应从以下四个方面进行。</a:t>
            </a:r>
          </a:p>
        </p:txBody>
      </p:sp>
      <p:pic>
        <p:nvPicPr>
          <p:cNvPr id="1026" name="Picture 2" descr="2019蓝色创意简约微立体毕业论文答辩开题报告PPT模板下载_答辩_图客巴巴">
            <a:extLst>
              <a:ext uri="{FF2B5EF4-FFF2-40B4-BE49-F238E27FC236}">
                <a16:creationId xmlns:a16="http://schemas.microsoft.com/office/drawing/2014/main" id="{E6A1BA86-460C-FAC2-2DAD-388CA45F28E9}"/>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b="60703"/>
          <a:stretch/>
        </p:blipFill>
        <p:spPr bwMode="auto">
          <a:xfrm>
            <a:off x="5548432" y="2955001"/>
            <a:ext cx="5875711" cy="32618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26111210"/>
      </p:ext>
    </p:extLst>
  </p:cSld>
  <p:clrMapOvr>
    <a:masterClrMapping/>
  </p:clrMapOvr>
  <p:transition spd="slow">
    <p:push dir="u"/>
  </p:transition>
</p:sld>
</file>

<file path=ppt/tags/tag1.xml><?xml version="1.0" encoding="utf-8"?>
<p:tagLst xmlns:a="http://schemas.openxmlformats.org/drawingml/2006/main" xmlns:r="http://schemas.openxmlformats.org/officeDocument/2006/relationships" xmlns:p="http://schemas.openxmlformats.org/presentationml/2006/main">
  <p:tag name="ISLIDE.GUIDESSETTING" val="{&quot;Id&quot;:&quot;GuidesStyle_Normal&quot;,&quot;Name&quot;:&quot;正常&quot;,&quot;Kind&quot;:&quot;System&quot;,&quot;OldGuidesSetting&quot;:{&quot;HeaderHeight&quot;:15.0,&quot;FooterHeight&quot;:9.0,&quot;SideMargin&quot;:5.5,&quot;TopMargin&quot;:0.0,&quot;BottomMargin&quot;:0.0,&quot;IntervalMargin&quot;:1.5}}"/>
  <p:tag name="ISLIDE.TEMPLATE" val="d837f77b-07c1-4bc8-a63a-4d5c9429f74d"/>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xml><?xml version="1.0" encoding="utf-8"?>
<p:tagLst xmlns:a="http://schemas.openxmlformats.org/drawingml/2006/main" xmlns:r="http://schemas.openxmlformats.org/officeDocument/2006/relationships" xmlns:p="http://schemas.openxmlformats.org/presentationml/2006/main">
  <p:tag name="ISLIDE.DIAGRAM" val="#867921;"/>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
</p:tagLst>
</file>

<file path=ppt/theme/theme1.xml><?xml version="1.0" encoding="utf-8"?>
<a:theme xmlns:a="http://schemas.openxmlformats.org/drawingml/2006/main" name="OfficePLUS 主题">
  <a:themeElements>
    <a:clrScheme name="iSlide VI标准">
      <a:dk1>
        <a:srgbClr val="2F2F2F"/>
      </a:dk1>
      <a:lt1>
        <a:srgbClr val="FFFFFF"/>
      </a:lt1>
      <a:dk2>
        <a:srgbClr val="778495"/>
      </a:dk2>
      <a:lt2>
        <a:srgbClr val="F0F0F0"/>
      </a:lt2>
      <a:accent1>
        <a:srgbClr val="897BF1"/>
      </a:accent1>
      <a:accent2>
        <a:srgbClr val="31BAF1"/>
      </a:accent2>
      <a:accent3>
        <a:srgbClr val="C378E0"/>
      </a:accent3>
      <a:accent4>
        <a:srgbClr val="9D8EB7"/>
      </a:accent4>
      <a:accent5>
        <a:srgbClr val="716881"/>
      </a:accent5>
      <a:accent6>
        <a:srgbClr val="F4B919"/>
      </a:accent6>
      <a:hlink>
        <a:srgbClr val="F84D4D"/>
      </a:hlink>
      <a:folHlink>
        <a:srgbClr val="979797"/>
      </a:folHlink>
    </a:clrScheme>
    <a:fontScheme name="font">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e0b223f8-5841-42fb-baf5-d5b50bb4a0ca.source-default.zh-Hans" id="{73F4A820-C007-4446-89D8-D266B76AAA83}" vid="{3758F66E-F0EB-214E-B796-69CC723FEF28}"/>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iSlide VI标准">
    <a:dk1>
      <a:srgbClr val="2F2F2F"/>
    </a:dk1>
    <a:lt1>
      <a:srgbClr val="FFFFFF"/>
    </a:lt1>
    <a:dk2>
      <a:srgbClr val="778495"/>
    </a:dk2>
    <a:lt2>
      <a:srgbClr val="F0F0F0"/>
    </a:lt2>
    <a:accent1>
      <a:srgbClr val="897BF1"/>
    </a:accent1>
    <a:accent2>
      <a:srgbClr val="31BAF1"/>
    </a:accent2>
    <a:accent3>
      <a:srgbClr val="C378E0"/>
    </a:accent3>
    <a:accent4>
      <a:srgbClr val="9D8EB7"/>
    </a:accent4>
    <a:accent5>
      <a:srgbClr val="716881"/>
    </a:accent5>
    <a:accent6>
      <a:srgbClr val="F4B919"/>
    </a:accent6>
    <a:hlink>
      <a:srgbClr val="F84D4D"/>
    </a:hlink>
    <a:folHlink>
      <a:srgbClr val="979797"/>
    </a:folHlink>
  </a:clrScheme>
</a:themeOverride>
</file>

<file path=docProps/app.xml><?xml version="1.0" encoding="utf-8"?>
<Properties xmlns="http://schemas.openxmlformats.org/officeDocument/2006/extended-properties" xmlns:vt="http://schemas.openxmlformats.org/officeDocument/2006/docPropsVTypes">
  <Template>Fish</Template>
  <TotalTime>1557</TotalTime>
  <Words>5239</Words>
  <Application>Microsoft Office PowerPoint</Application>
  <PresentationFormat>宽屏</PresentationFormat>
  <Paragraphs>267</Paragraphs>
  <Slides>42</Slides>
  <Notes>0</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42</vt:i4>
      </vt:variant>
    </vt:vector>
  </HeadingPairs>
  <TitlesOfParts>
    <vt:vector size="51" baseType="lpstr">
      <vt:lpstr>Roboto Regular</vt:lpstr>
      <vt:lpstr>等线</vt:lpstr>
      <vt:lpstr>SimHei</vt:lpstr>
      <vt:lpstr>思源黑体 CN Regular</vt:lpstr>
      <vt:lpstr>SimSun</vt:lpstr>
      <vt:lpstr>微软雅黑</vt:lpstr>
      <vt:lpstr>Arial</vt:lpstr>
      <vt:lpstr>Wingdings</vt:lpstr>
      <vt:lpstr>OfficePLUS 主题</vt:lpstr>
      <vt:lpstr>第五章  毕业论文（设计）的答辩 </vt:lpstr>
      <vt:lpstr>PowerPoint 演示文稿</vt:lpstr>
      <vt:lpstr>PowerPoint 演示文稿</vt:lpstr>
      <vt:lpstr>PowerPoint 演示文稿</vt:lpstr>
      <vt:lpstr>PowerPoint 演示文稿</vt:lpstr>
      <vt:lpstr>PowerPoint 演示文稿</vt:lpstr>
      <vt:lpstr>答辩的流程</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答辩的准备</vt:lpstr>
      <vt:lpstr>PowerPoint 演示文稿</vt:lpstr>
      <vt:lpstr>PowerPoint 演示文稿</vt:lpstr>
      <vt:lpstr>PowerPoint 演示文稿</vt:lpstr>
      <vt:lpstr>PowerPoint 演示文稿</vt:lpstr>
      <vt:lpstr>PowerPoint 演示文稿</vt:lpstr>
      <vt:lpstr>PowerPoint 演示文稿</vt:lpstr>
      <vt:lpstr>答辩的应对</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iSlide</Manager>
  <Company>iSlide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iSlide 资源设计规范</dc:title>
  <dc:creator>Fish</dc:creator>
  <cp:lastModifiedBy>游 于</cp:lastModifiedBy>
  <cp:revision>23</cp:revision>
  <cp:lastPrinted>2023-04-02T16:00:00Z</cp:lastPrinted>
  <dcterms:created xsi:type="dcterms:W3CDTF">2023-04-02T16:00:00Z</dcterms:created>
  <dcterms:modified xsi:type="dcterms:W3CDTF">2024-08-28T07:10:56Z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Slide.TEMPLATE">
    <vt:lpwstr>d837f77b-07c1-4bc8-a63a-4d5c9429f74d</vt:lpwstr>
  </property>
</Properties>
</file>