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ags/tag3.xml" ContentType="application/vnd.openxmlformats-officedocument.presentationml.tags+xml"/>
  <Override PartName="/ppt/theme/themeOverride3.xml" ContentType="application/vnd.openxmlformats-officedocument.themeOverride+xml"/>
  <Override PartName="/ppt/tags/tag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64"/>
  </p:notesMasterIdLst>
  <p:sldIdLst>
    <p:sldId id="390" r:id="rId2"/>
    <p:sldId id="1259" r:id="rId3"/>
    <p:sldId id="1244" r:id="rId4"/>
    <p:sldId id="1260" r:id="rId5"/>
    <p:sldId id="1261" r:id="rId6"/>
    <p:sldId id="383" r:id="rId7"/>
    <p:sldId id="1759" r:id="rId8"/>
    <p:sldId id="258" r:id="rId9"/>
    <p:sldId id="1251" r:id="rId10"/>
    <p:sldId id="1733" r:id="rId11"/>
    <p:sldId id="1264" r:id="rId12"/>
    <p:sldId id="1684" r:id="rId13"/>
    <p:sldId id="1686" r:id="rId14"/>
    <p:sldId id="1685" r:id="rId15"/>
    <p:sldId id="1250" r:id="rId16"/>
    <p:sldId id="1687" r:id="rId17"/>
    <p:sldId id="1734" r:id="rId18"/>
    <p:sldId id="1690" r:id="rId19"/>
    <p:sldId id="1735" r:id="rId20"/>
    <p:sldId id="1736" r:id="rId21"/>
    <p:sldId id="1693" r:id="rId22"/>
    <p:sldId id="1737" r:id="rId23"/>
    <p:sldId id="1694" r:id="rId24"/>
    <p:sldId id="1738" r:id="rId25"/>
    <p:sldId id="1697" r:id="rId26"/>
    <p:sldId id="1739" r:id="rId27"/>
    <p:sldId id="1699" r:id="rId28"/>
    <p:sldId id="1700" r:id="rId29"/>
    <p:sldId id="1740" r:id="rId30"/>
    <p:sldId id="1703" r:id="rId31"/>
    <p:sldId id="1741" r:id="rId32"/>
    <p:sldId id="1246" r:id="rId33"/>
    <p:sldId id="1705" r:id="rId34"/>
    <p:sldId id="1706" r:id="rId35"/>
    <p:sldId id="1707" r:id="rId36"/>
    <p:sldId id="1742" r:id="rId37"/>
    <p:sldId id="1743" r:id="rId38"/>
    <p:sldId id="1746" r:id="rId39"/>
    <p:sldId id="1747" r:id="rId40"/>
    <p:sldId id="1711" r:id="rId41"/>
    <p:sldId id="1748" r:id="rId42"/>
    <p:sldId id="1749" r:id="rId43"/>
    <p:sldId id="1750" r:id="rId44"/>
    <p:sldId id="1751" r:id="rId45"/>
    <p:sldId id="1717" r:id="rId46"/>
    <p:sldId id="1752" r:id="rId47"/>
    <p:sldId id="1758" r:id="rId48"/>
    <p:sldId id="1753" r:id="rId49"/>
    <p:sldId id="1754" r:id="rId50"/>
    <p:sldId id="1722" r:id="rId51"/>
    <p:sldId id="1755" r:id="rId52"/>
    <p:sldId id="1723" r:id="rId53"/>
    <p:sldId id="1756" r:id="rId54"/>
    <p:sldId id="1725" r:id="rId55"/>
    <p:sldId id="1757" r:id="rId56"/>
    <p:sldId id="1726" r:id="rId57"/>
    <p:sldId id="1727" r:id="rId58"/>
    <p:sldId id="1728" r:id="rId59"/>
    <p:sldId id="1729" r:id="rId60"/>
    <p:sldId id="1730" r:id="rId61"/>
    <p:sldId id="1731" r:id="rId62"/>
    <p:sldId id="1682" r:id="rId63"/>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F88"/>
    <a:srgbClr val="2BDFC0"/>
    <a:srgbClr val="FAB5F9"/>
    <a:srgbClr val="F54E1A"/>
    <a:srgbClr val="7C78F0"/>
    <a:srgbClr val="FFFFFF"/>
    <a:srgbClr val="000000"/>
    <a:srgbClr val="D9D9D9"/>
    <a:srgbClr val="E82F58"/>
    <a:srgbClr val="9797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1" autoAdjust="0"/>
    <p:restoredTop sz="96565"/>
  </p:normalViewPr>
  <p:slideViewPr>
    <p:cSldViewPr snapToGrid="0">
      <p:cViewPr varScale="1">
        <p:scale>
          <a:sx n="87" d="100"/>
          <a:sy n="87" d="100"/>
        </p:scale>
        <p:origin x="51" y="129"/>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能够在一定时间内合理确定选题。</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A77F45B0-DE32-4445-94F2-970F829D15C3}">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cap="none" normalizeH="0" baseline="0" dirty="0">
            <a:ln>
              <a:noFill/>
            </a:ln>
            <a:solidFill>
              <a:srgbClr val="0070C0"/>
            </a:solidFill>
            <a:effectLst/>
            <a:latin typeface="+mn-ea"/>
            <a:ea typeface="+mn-ea"/>
          </a:endParaRPr>
        </a:p>
      </dgm:t>
    </dgm:pt>
    <dgm:pt modelId="{CF2F39FB-1284-4CF2-A162-0E64C5898EE8}" type="parTrans" cxnId="{979F3DD4-6F25-4783-8736-7C374764B244}">
      <dgm:prSet/>
      <dgm:spPr/>
      <dgm:t>
        <a:bodyPr/>
        <a:lstStyle/>
        <a:p>
          <a:endParaRPr lang="zh-CN" altLang="en-US"/>
        </a:p>
      </dgm:t>
    </dgm:pt>
    <dgm:pt modelId="{F0BAA4B2-6D7E-47E7-9D3C-3A94CF834908}" type="sibTrans" cxnId="{979F3DD4-6F25-4783-8736-7C374764B244}">
      <dgm:prSet/>
      <dgm:spPr/>
      <dgm:t>
        <a:bodyPr/>
        <a:lstStyle/>
        <a:p>
          <a:endParaRPr lang="zh-CN" altLang="en-US"/>
        </a:p>
      </dgm:t>
    </dgm:pt>
    <dgm:pt modelId="{4F65D4DA-9F8F-4F32-906D-5A5BF671AC17}">
      <dgm:prSet custT="1"/>
      <dgm:spPr/>
      <dgm:t>
        <a:bodyPr/>
        <a:lstStyle/>
        <a:p>
          <a:r>
            <a:rPr lang="en-US" altLang="zh-CN" sz="2000" kern="1200" spc="0" baseline="0" noProof="0" dirty="0" err="1">
              <a:solidFill>
                <a:srgbClr val="242021"/>
              </a:solidFill>
              <a:latin typeface="微软雅黑"/>
              <a:ea typeface="微软雅黑"/>
              <a:cs typeface="SimSun" pitchFamily="2" charset="0"/>
            </a:rPr>
            <a:t>端正科研态度，珍惜科研时光</a:t>
          </a:r>
          <a:r>
            <a:rPr lang="en-US" altLang="zh-CN" sz="2000" kern="1200" spc="0" baseline="0" noProof="0" dirty="0">
              <a:solidFill>
                <a:srgbClr val="242021"/>
              </a:solidFill>
              <a:latin typeface="微软雅黑"/>
              <a:ea typeface="微软雅黑"/>
              <a:cs typeface="SimSun" pitchFamily="2" charset="0"/>
            </a:rPr>
            <a:t>。</a:t>
          </a:r>
          <a:endParaRPr lang="zh-CN" altLang="en-US" sz="2000" kern="1200" spc="0" baseline="0" dirty="0">
            <a:solidFill>
              <a:srgbClr val="242021"/>
            </a:solidFill>
            <a:latin typeface="微软雅黑"/>
            <a:ea typeface="微软雅黑"/>
            <a:cs typeface="SimSun" pitchFamily="2" charset="0"/>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E839C863-3152-4EF6-AB47-337C184630F7}">
      <dgm:prSet custT="1"/>
      <dgm:spPr/>
      <dgm:t>
        <a:bodyPr/>
        <a:lstStyle/>
        <a:p>
          <a:r>
            <a:rPr lang="en-US" altLang="zh-CN" sz="2000" kern="1200" spc="-15" baseline="0" noProof="0" dirty="0">
              <a:solidFill>
                <a:srgbClr val="242021"/>
              </a:solidFill>
              <a:latin typeface="+mn-ea"/>
              <a:ea typeface="+mn-ea"/>
              <a:cs typeface="SimSun" pitchFamily="2" charset="0"/>
            </a:rPr>
            <a:t>1.</a:t>
          </a:r>
          <a:r>
            <a:rPr lang="en-US" altLang="zh-CN" sz="2000" kern="1200" spc="0" baseline="0" noProof="0" dirty="0">
              <a:solidFill>
                <a:srgbClr val="242021"/>
              </a:solidFill>
              <a:latin typeface="+mn-ea"/>
              <a:ea typeface="+mn-ea"/>
              <a:cs typeface="SimSun" pitchFamily="2" charset="0"/>
            </a:rPr>
            <a:t>了解毕业论文（设计）选题确定的影响因素。</a:t>
          </a:r>
          <a:endPar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endParaRPr>
        </a:p>
      </dgm:t>
    </dgm:pt>
    <dgm:pt modelId="{35FFD1B5-19CA-49C4-B45F-716251B93692}" type="parTrans" cxnId="{57A52A10-39DB-41DD-B503-BA43B3FAE87D}">
      <dgm:prSet/>
      <dgm:spPr/>
      <dgm:t>
        <a:bodyPr/>
        <a:lstStyle/>
        <a:p>
          <a:endParaRPr lang="zh-CN" altLang="en-US"/>
        </a:p>
      </dgm:t>
    </dgm:pt>
    <dgm:pt modelId="{0BF82DDD-F6B8-4AB4-89DF-63AC0EFA303B}" type="sibTrans" cxnId="{57A52A10-39DB-41DD-B503-BA43B3FAE87D}">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D2B37693-EE2E-4BC5-9917-CE64C60CF7B5}">
      <dgm:prSet custT="1"/>
      <dgm:spPr/>
      <dgm:t>
        <a:bodyPr/>
        <a:lstStyle/>
        <a:p>
          <a:r>
            <a:rPr lang="en-US" altLang="zh-CN" sz="2000" spc="0" baseline="0" noProof="0" dirty="0">
              <a:solidFill>
                <a:srgbClr val="242021"/>
              </a:solidFill>
              <a:latin typeface="+mn-ea"/>
              <a:ea typeface="+mn-ea"/>
              <a:cs typeface="Times New Roman" pitchFamily="18" charset="0"/>
            </a:rPr>
            <a:t>2.</a:t>
          </a:r>
          <a:r>
            <a:rPr lang="en-US" altLang="zh-CN" sz="2000" spc="0" baseline="0" noProof="0" dirty="0">
              <a:solidFill>
                <a:srgbClr val="242021"/>
              </a:solidFill>
              <a:latin typeface="+mn-ea"/>
              <a:ea typeface="+mn-ea"/>
              <a:cs typeface="SimSun" pitchFamily="2" charset="0"/>
            </a:rPr>
            <a:t>掌握资料收集与利用的方法。</a:t>
          </a:r>
        </a:p>
      </dgm:t>
    </dgm:pt>
    <dgm:pt modelId="{6277FF7A-F9F4-4736-B552-3DBEA730F0E4}" type="parTrans" cxnId="{48C68E4E-D223-4CFB-B0D5-715B01FC6B6C}">
      <dgm:prSet/>
      <dgm:spPr/>
      <dgm:t>
        <a:bodyPr/>
        <a:lstStyle/>
        <a:p>
          <a:endParaRPr lang="zh-CN" altLang="en-US"/>
        </a:p>
      </dgm:t>
    </dgm:pt>
    <dgm:pt modelId="{D6C5CCF6-E8FC-4A7D-92C2-0F10EED9AFAC}" type="sibTrans" cxnId="{48C68E4E-D223-4CFB-B0D5-715B01FC6B6C}">
      <dgm:prSet/>
      <dgm:spPr/>
      <dgm:t>
        <a:bodyPr/>
        <a:lstStyle/>
        <a:p>
          <a:endParaRPr lang="zh-CN" altLang="en-US"/>
        </a:p>
      </dgm:t>
    </dgm:pt>
    <dgm:pt modelId="{E538748C-38CE-46CE-9A81-DA804D66021D}">
      <dgm:prSet custT="1"/>
      <dgm:spPr/>
      <dgm:t>
        <a:bodyPr/>
        <a:lstStyle/>
        <a:p>
          <a:r>
            <a:rPr lang="en-US" altLang="zh-CN" sz="2000" spc="0" baseline="0" noProof="0" dirty="0">
              <a:solidFill>
                <a:srgbClr val="242021"/>
              </a:solidFill>
              <a:latin typeface="+mn-ea"/>
              <a:ea typeface="+mn-ea"/>
              <a:cs typeface="Times New Roman" pitchFamily="18" charset="0"/>
            </a:rPr>
            <a:t>3.</a:t>
          </a:r>
          <a:r>
            <a:rPr lang="en-US" altLang="zh-CN" sz="2000" spc="0" baseline="0" noProof="0" dirty="0">
              <a:solidFill>
                <a:srgbClr val="242021"/>
              </a:solidFill>
              <a:latin typeface="+mn-ea"/>
              <a:ea typeface="+mn-ea"/>
              <a:cs typeface="SimSun" pitchFamily="2" charset="0"/>
            </a:rPr>
            <a:t>掌握毕业论文（设计）撰写的基本流程。</a:t>
          </a:r>
        </a:p>
      </dgm:t>
    </dgm:pt>
    <dgm:pt modelId="{7B88566C-4792-4C78-8C96-26DB8ED0E054}" type="parTrans" cxnId="{D5F1E040-9CD5-4E81-99EC-FFA566FBCE25}">
      <dgm:prSet/>
      <dgm:spPr/>
      <dgm:t>
        <a:bodyPr/>
        <a:lstStyle/>
        <a:p>
          <a:endParaRPr lang="zh-CN" altLang="en-US"/>
        </a:p>
      </dgm:t>
    </dgm:pt>
    <dgm:pt modelId="{351747E7-6064-4AE6-8C06-BE6BE0DB7D0C}" type="sibTrans" cxnId="{D5F1E040-9CD5-4E81-99EC-FFA566FBCE25}">
      <dgm:prSet/>
      <dgm:spPr/>
      <dgm:t>
        <a:bodyPr/>
        <a:lstStyle/>
        <a:p>
          <a:endParaRPr lang="zh-CN" altLang="en-US"/>
        </a:p>
      </dgm:t>
    </dgm:pt>
    <dgm:pt modelId="{66F1C2AA-D8EA-46FD-A068-DABDB2DB60D2}">
      <dgm:prSet custT="1"/>
      <dgm:spPr/>
      <dgm:t>
        <a:bodyPr/>
        <a:lstStyle/>
        <a:p>
          <a:r>
            <a:rPr lang="en-US" altLang="zh-CN" sz="2000" spc="0" baseline="0" noProof="0" dirty="0">
              <a:solidFill>
                <a:srgbClr val="242021"/>
              </a:solidFill>
              <a:latin typeface="+mn-ea"/>
              <a:ea typeface="+mn-ea"/>
              <a:cs typeface="Times New Roman" pitchFamily="18" charset="0"/>
            </a:rPr>
            <a:t>4.</a:t>
          </a:r>
          <a:r>
            <a:rPr lang="en-US" altLang="zh-CN" sz="2000" spc="0" baseline="0" noProof="0" dirty="0">
              <a:solidFill>
                <a:srgbClr val="242021"/>
              </a:solidFill>
              <a:latin typeface="+mn-ea"/>
              <a:ea typeface="+mn-ea"/>
              <a:cs typeface="SimSun" pitchFamily="2" charset="0"/>
            </a:rPr>
            <a:t>了解时间管理的方法。</a:t>
          </a:r>
        </a:p>
      </dgm:t>
    </dgm:pt>
    <dgm:pt modelId="{8E615C4B-1CF0-4E7F-BF05-202C53A12157}" type="parTrans" cxnId="{0432797D-C19A-45A7-8AE7-7518AF380712}">
      <dgm:prSet/>
      <dgm:spPr/>
      <dgm:t>
        <a:bodyPr/>
        <a:lstStyle/>
        <a:p>
          <a:endParaRPr lang="zh-CN" altLang="en-US"/>
        </a:p>
      </dgm:t>
    </dgm:pt>
    <dgm:pt modelId="{69D3565D-4D4F-43A9-9EFE-D287B4E940EA}" type="sibTrans" cxnId="{0432797D-C19A-45A7-8AE7-7518AF380712}">
      <dgm:prSet/>
      <dgm:spPr/>
      <dgm:t>
        <a:bodyPr/>
        <a:lstStyle/>
        <a:p>
          <a:endParaRPr lang="zh-CN" altLang="en-US"/>
        </a:p>
      </dgm:t>
    </dgm:pt>
    <dgm:pt modelId="{54922CDF-9261-4782-96E6-BC4BDD105E87}">
      <dgm:prSet custT="1"/>
      <dgm:spPr/>
      <dgm:t>
        <a:bodyPr/>
        <a:lstStyle/>
        <a:p>
          <a:r>
            <a:rPr lang="en-US" altLang="zh-CN" sz="2000" spc="0" baseline="0" noProof="0" dirty="0">
              <a:solidFill>
                <a:srgbClr val="242021"/>
              </a:solidFill>
              <a:latin typeface="+mn-ea"/>
              <a:ea typeface="+mn-ea"/>
              <a:cs typeface="Times New Roman" pitchFamily="18" charset="0"/>
            </a:rPr>
            <a:t>2.</a:t>
          </a:r>
          <a:r>
            <a:rPr lang="en-US" altLang="zh-CN" sz="2000" spc="0" baseline="0" noProof="0" dirty="0">
              <a:solidFill>
                <a:srgbClr val="242021"/>
              </a:solidFill>
              <a:latin typeface="+mn-ea"/>
              <a:ea typeface="+mn-ea"/>
              <a:cs typeface="SimSun" pitchFamily="2" charset="0"/>
            </a:rPr>
            <a:t>能够有效收集并利用相关文献资料。</a:t>
          </a:r>
        </a:p>
      </dgm:t>
    </dgm:pt>
    <dgm:pt modelId="{670196AE-5E9B-4143-9127-EF0318D67C82}" type="parTrans" cxnId="{947E8A44-6A7C-4EC1-BC58-5AEDC68CA771}">
      <dgm:prSet/>
      <dgm:spPr/>
      <dgm:t>
        <a:bodyPr/>
        <a:lstStyle/>
        <a:p>
          <a:endParaRPr lang="zh-CN" altLang="en-US"/>
        </a:p>
      </dgm:t>
    </dgm:pt>
    <dgm:pt modelId="{68597609-2EFF-4488-975A-EE68C72BCEA8}" type="sibTrans" cxnId="{947E8A44-6A7C-4EC1-BC58-5AEDC68CA771}">
      <dgm:prSet/>
      <dgm:spPr/>
      <dgm:t>
        <a:bodyPr/>
        <a:lstStyle/>
        <a:p>
          <a:endParaRPr lang="zh-CN" altLang="en-US"/>
        </a:p>
      </dgm:t>
    </dgm:pt>
    <dgm:pt modelId="{1958B5BC-D2F9-4A10-813B-6C087BC4972B}">
      <dgm:prSet custT="1"/>
      <dgm:spPr/>
      <dgm:t>
        <a:bodyPr/>
        <a:lstStyle/>
        <a:p>
          <a:r>
            <a:rPr lang="en-US" altLang="zh-CN" sz="2000" spc="0" baseline="0" noProof="0" dirty="0">
              <a:solidFill>
                <a:srgbClr val="242021"/>
              </a:solidFill>
              <a:latin typeface="+mn-ea"/>
              <a:ea typeface="+mn-ea"/>
              <a:cs typeface="Times New Roman" pitchFamily="18" charset="0"/>
            </a:rPr>
            <a:t>3.</a:t>
          </a:r>
          <a:r>
            <a:rPr lang="en-US" altLang="zh-CN" sz="2000" spc="0" baseline="0" noProof="0" dirty="0">
              <a:solidFill>
                <a:srgbClr val="242021"/>
              </a:solidFill>
              <a:latin typeface="+mn-ea"/>
              <a:ea typeface="+mn-ea"/>
              <a:cs typeface="SimSun" pitchFamily="2" charset="0"/>
            </a:rPr>
            <a:t>能够合理规划毕业论文（设计）撰写（制作）流程。</a:t>
          </a:r>
        </a:p>
      </dgm:t>
    </dgm:pt>
    <dgm:pt modelId="{078D2371-82C5-48F4-A043-F207505AEAB7}" type="parTrans" cxnId="{80DD657F-2107-4805-A484-5CE5EC0F6F7B}">
      <dgm:prSet/>
      <dgm:spPr/>
      <dgm:t>
        <a:bodyPr/>
        <a:lstStyle/>
        <a:p>
          <a:endParaRPr lang="zh-CN" altLang="en-US"/>
        </a:p>
      </dgm:t>
    </dgm:pt>
    <dgm:pt modelId="{ACF2EFB7-7D62-4CDE-B186-5BD7898E9F4D}" type="sibTrans" cxnId="{80DD657F-2107-4805-A484-5CE5EC0F6F7B}">
      <dgm:prSet/>
      <dgm:spPr/>
      <dgm:t>
        <a:bodyPr/>
        <a:lstStyle/>
        <a:p>
          <a:endParaRPr lang="zh-CN" altLang="en-US"/>
        </a:p>
      </dgm:t>
    </dgm:pt>
    <dgm:pt modelId="{69FBE266-5202-498C-82C5-DC3338E00C88}">
      <dgm:prSet custT="1"/>
      <dgm:spPr/>
      <dgm:t>
        <a:bodyPr/>
        <a:lstStyle/>
        <a:p>
          <a:r>
            <a:rPr lang="en-US" altLang="zh-CN" sz="2000" spc="-40" baseline="0" noProof="0">
              <a:solidFill>
                <a:srgbClr val="242021"/>
              </a:solidFill>
              <a:latin typeface="+mn-ea"/>
              <a:ea typeface="+mn-ea"/>
              <a:cs typeface="Times New Roman" pitchFamily="18" charset="0"/>
            </a:rPr>
            <a:t>4.</a:t>
          </a:r>
          <a:r>
            <a:rPr lang="en-US" altLang="zh-CN" sz="2000" spc="-30" baseline="0" noProof="0">
              <a:solidFill>
                <a:srgbClr val="242021"/>
              </a:solidFill>
              <a:latin typeface="+mn-ea"/>
              <a:ea typeface="+mn-ea"/>
              <a:cs typeface="SimSun" pitchFamily="2" charset="0"/>
            </a:rPr>
            <a:t>能够运用合适的时间管理办法高效完成毕业论文（</a:t>
          </a:r>
          <a:r>
            <a:rPr lang="en-US" altLang="zh-CN" sz="2000" spc="-15" baseline="0" noProof="0">
              <a:solidFill>
                <a:srgbClr val="242021"/>
              </a:solidFill>
              <a:latin typeface="+mn-ea"/>
              <a:ea typeface="+mn-ea"/>
              <a:cs typeface="SimSun" pitchFamily="2" charset="0"/>
            </a:rPr>
            <a:t>设计）。</a:t>
          </a:r>
          <a:endParaRPr lang="en-US" altLang="zh-CN" sz="2000" spc="0" baseline="0" noProof="0" dirty="0">
            <a:solidFill>
              <a:srgbClr val="242021"/>
            </a:solidFill>
            <a:latin typeface="+mn-ea"/>
            <a:ea typeface="+mn-ea"/>
            <a:cs typeface="SimSun" pitchFamily="2" charset="0"/>
          </a:endParaRPr>
        </a:p>
      </dgm:t>
    </dgm:pt>
    <dgm:pt modelId="{E9F4B058-A092-443A-9743-B064B4F233D5}" type="parTrans" cxnId="{C26E8008-550E-4D4D-8544-6A381A2E6876}">
      <dgm:prSet/>
      <dgm:spPr/>
      <dgm:t>
        <a:bodyPr/>
        <a:lstStyle/>
        <a:p>
          <a:endParaRPr lang="zh-CN" altLang="en-US"/>
        </a:p>
      </dgm:t>
    </dgm:pt>
    <dgm:pt modelId="{17818CB0-57B5-425B-A55E-6CCE3B621BCD}" type="sibTrans" cxnId="{C26E8008-550E-4D4D-8544-6A381A2E6876}">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12"/>
      <dgm:spPr/>
    </dgm:pt>
    <dgm:pt modelId="{6F93C654-3A64-4B0C-957B-C433D670C76A}" type="pres">
      <dgm:prSet presAssocID="{B0733146-2926-4FBB-B73C-941E62DA62A5}" presName="vert1" presStyleCnt="0"/>
      <dgm:spPr/>
    </dgm:pt>
    <dgm:pt modelId="{D54088CF-44B5-4504-BE39-D63505439934}" type="pres">
      <dgm:prSet presAssocID="{E839C863-3152-4EF6-AB47-337C184630F7}" presName="vertSpace2a" presStyleCnt="0"/>
      <dgm:spPr/>
    </dgm:pt>
    <dgm:pt modelId="{1A44C7C6-81B6-44DB-83C3-DAB461B31E49}" type="pres">
      <dgm:prSet presAssocID="{E839C863-3152-4EF6-AB47-337C184630F7}" presName="horz2" presStyleCnt="0"/>
      <dgm:spPr/>
    </dgm:pt>
    <dgm:pt modelId="{6EF0D513-0CB3-447A-9A71-2FE2D0173809}" type="pres">
      <dgm:prSet presAssocID="{E839C863-3152-4EF6-AB47-337C184630F7}" presName="horzSpace2" presStyleCnt="0"/>
      <dgm:spPr/>
    </dgm:pt>
    <dgm:pt modelId="{B836089C-7074-4336-977B-627EB5C26EF2}" type="pres">
      <dgm:prSet presAssocID="{E839C863-3152-4EF6-AB47-337C184630F7}" presName="tx2" presStyleLbl="revTx" presStyleIdx="1" presStyleCnt="12"/>
      <dgm:spPr/>
    </dgm:pt>
    <dgm:pt modelId="{F8A6DAE1-0789-42F8-A3D7-93A40B7B4249}" type="pres">
      <dgm:prSet presAssocID="{E839C863-3152-4EF6-AB47-337C184630F7}" presName="vert2" presStyleCnt="0"/>
      <dgm:spPr/>
    </dgm:pt>
    <dgm:pt modelId="{4B2F143F-7426-4129-A463-8B5E43BB8CC9}" type="pres">
      <dgm:prSet presAssocID="{E839C863-3152-4EF6-AB47-337C184630F7}" presName="thinLine2b" presStyleLbl="callout" presStyleIdx="0" presStyleCnt="9"/>
      <dgm:spPr/>
    </dgm:pt>
    <dgm:pt modelId="{7159A49F-F038-4CFC-A4AE-DEE327309A3C}" type="pres">
      <dgm:prSet presAssocID="{E839C863-3152-4EF6-AB47-337C184630F7}" presName="vertSpace2b" presStyleCnt="0"/>
      <dgm:spPr/>
    </dgm:pt>
    <dgm:pt modelId="{39A066B7-FBC7-4697-A621-441E4897EB18}" type="pres">
      <dgm:prSet presAssocID="{D2B37693-EE2E-4BC5-9917-CE64C60CF7B5}" presName="horz2" presStyleCnt="0"/>
      <dgm:spPr/>
    </dgm:pt>
    <dgm:pt modelId="{2BB5E804-C996-4274-99AA-470834A83C17}" type="pres">
      <dgm:prSet presAssocID="{D2B37693-EE2E-4BC5-9917-CE64C60CF7B5}" presName="horzSpace2" presStyleCnt="0"/>
      <dgm:spPr/>
    </dgm:pt>
    <dgm:pt modelId="{99DA567E-8640-40C2-A8BA-661B84918B09}" type="pres">
      <dgm:prSet presAssocID="{D2B37693-EE2E-4BC5-9917-CE64C60CF7B5}" presName="tx2" presStyleLbl="revTx" presStyleIdx="2" presStyleCnt="12"/>
      <dgm:spPr/>
    </dgm:pt>
    <dgm:pt modelId="{A1B2EA31-9226-42E9-A221-87DA33739ABB}" type="pres">
      <dgm:prSet presAssocID="{D2B37693-EE2E-4BC5-9917-CE64C60CF7B5}" presName="vert2" presStyleCnt="0"/>
      <dgm:spPr/>
    </dgm:pt>
    <dgm:pt modelId="{31C4F48B-0ED7-44C3-BF2F-249CF287376B}" type="pres">
      <dgm:prSet presAssocID="{D2B37693-EE2E-4BC5-9917-CE64C60CF7B5}" presName="thinLine2b" presStyleLbl="callout" presStyleIdx="1" presStyleCnt="9"/>
      <dgm:spPr/>
    </dgm:pt>
    <dgm:pt modelId="{97DDD24D-02EF-43B2-A43E-97C89F08B3E0}" type="pres">
      <dgm:prSet presAssocID="{D2B37693-EE2E-4BC5-9917-CE64C60CF7B5}" presName="vertSpace2b" presStyleCnt="0"/>
      <dgm:spPr/>
    </dgm:pt>
    <dgm:pt modelId="{E387FC6B-24AF-48D6-B7F8-9253D117FF61}" type="pres">
      <dgm:prSet presAssocID="{E538748C-38CE-46CE-9A81-DA804D66021D}" presName="horz2" presStyleCnt="0"/>
      <dgm:spPr/>
    </dgm:pt>
    <dgm:pt modelId="{7460D852-85D5-4F6C-8962-AAA5162D8258}" type="pres">
      <dgm:prSet presAssocID="{E538748C-38CE-46CE-9A81-DA804D66021D}" presName="horzSpace2" presStyleCnt="0"/>
      <dgm:spPr/>
    </dgm:pt>
    <dgm:pt modelId="{5146AB3D-1335-4715-95D0-59BEA5B1E55B}" type="pres">
      <dgm:prSet presAssocID="{E538748C-38CE-46CE-9A81-DA804D66021D}" presName="tx2" presStyleLbl="revTx" presStyleIdx="3" presStyleCnt="12"/>
      <dgm:spPr/>
    </dgm:pt>
    <dgm:pt modelId="{AED2A7C3-3EFD-4C58-951A-6425ED7127FF}" type="pres">
      <dgm:prSet presAssocID="{E538748C-38CE-46CE-9A81-DA804D66021D}" presName="vert2" presStyleCnt="0"/>
      <dgm:spPr/>
    </dgm:pt>
    <dgm:pt modelId="{0877D766-2F31-4E66-9154-B5D3A9CF09A3}" type="pres">
      <dgm:prSet presAssocID="{E538748C-38CE-46CE-9A81-DA804D66021D}" presName="thinLine2b" presStyleLbl="callout" presStyleIdx="2" presStyleCnt="9"/>
      <dgm:spPr/>
    </dgm:pt>
    <dgm:pt modelId="{51D646C0-679C-4A81-A2DC-0244594DEEE8}" type="pres">
      <dgm:prSet presAssocID="{E538748C-38CE-46CE-9A81-DA804D66021D}" presName="vertSpace2b" presStyleCnt="0"/>
      <dgm:spPr/>
    </dgm:pt>
    <dgm:pt modelId="{57A7495A-10FE-44E0-B55E-E7E5A4BCDFD6}" type="pres">
      <dgm:prSet presAssocID="{66F1C2AA-D8EA-46FD-A068-DABDB2DB60D2}" presName="horz2" presStyleCnt="0"/>
      <dgm:spPr/>
    </dgm:pt>
    <dgm:pt modelId="{AD54AED2-E78A-4491-8DEE-B931EACABCF0}" type="pres">
      <dgm:prSet presAssocID="{66F1C2AA-D8EA-46FD-A068-DABDB2DB60D2}" presName="horzSpace2" presStyleCnt="0"/>
      <dgm:spPr/>
    </dgm:pt>
    <dgm:pt modelId="{B854B864-04A0-4567-A361-9092298DEE88}" type="pres">
      <dgm:prSet presAssocID="{66F1C2AA-D8EA-46FD-A068-DABDB2DB60D2}" presName="tx2" presStyleLbl="revTx" presStyleIdx="4" presStyleCnt="12"/>
      <dgm:spPr/>
    </dgm:pt>
    <dgm:pt modelId="{EF688330-ABCA-43D4-B86D-07F94F6BC43A}" type="pres">
      <dgm:prSet presAssocID="{66F1C2AA-D8EA-46FD-A068-DABDB2DB60D2}" presName="vert2" presStyleCnt="0"/>
      <dgm:spPr/>
    </dgm:pt>
    <dgm:pt modelId="{F569DDDD-0C82-40BF-9D5E-10D9ABA00937}" type="pres">
      <dgm:prSet presAssocID="{66F1C2AA-D8EA-46FD-A068-DABDB2DB60D2}" presName="thinLine2b" presStyleLbl="callout" presStyleIdx="3" presStyleCnt="9"/>
      <dgm:spPr/>
    </dgm:pt>
    <dgm:pt modelId="{E64F4D02-E9FA-4AD1-B9BA-65115D6C28B3}" type="pres">
      <dgm:prSet presAssocID="{66F1C2AA-D8EA-46FD-A068-DABDB2DB60D2}"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5" presStyleCnt="12"/>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6" presStyleCnt="12"/>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4" presStyleCnt="9"/>
      <dgm:spPr/>
    </dgm:pt>
    <dgm:pt modelId="{25393BC6-78D3-4988-9163-B0782B103E75}" type="pres">
      <dgm:prSet presAssocID="{FEF4C3B4-8752-47C5-8F56-6CD6384529D4}" presName="vertSpace2b" presStyleCnt="0"/>
      <dgm:spPr/>
    </dgm:pt>
    <dgm:pt modelId="{A6503DA9-6A9B-456D-91F5-CDA95AFD0818}" type="pres">
      <dgm:prSet presAssocID="{54922CDF-9261-4782-96E6-BC4BDD105E87}" presName="horz2" presStyleCnt="0"/>
      <dgm:spPr/>
    </dgm:pt>
    <dgm:pt modelId="{B9409AA2-5CCC-4C22-BF2D-962E6B346022}" type="pres">
      <dgm:prSet presAssocID="{54922CDF-9261-4782-96E6-BC4BDD105E87}" presName="horzSpace2" presStyleCnt="0"/>
      <dgm:spPr/>
    </dgm:pt>
    <dgm:pt modelId="{2464759F-17CA-4CFF-99E5-3EC6B625DE49}" type="pres">
      <dgm:prSet presAssocID="{54922CDF-9261-4782-96E6-BC4BDD105E87}" presName="tx2" presStyleLbl="revTx" presStyleIdx="7" presStyleCnt="12"/>
      <dgm:spPr/>
    </dgm:pt>
    <dgm:pt modelId="{3BB38D4F-517E-4D2C-9F7C-EB6EEB76DAD3}" type="pres">
      <dgm:prSet presAssocID="{54922CDF-9261-4782-96E6-BC4BDD105E87}" presName="vert2" presStyleCnt="0"/>
      <dgm:spPr/>
    </dgm:pt>
    <dgm:pt modelId="{DC27910A-782B-4D0A-917E-544F0E3E8DDC}" type="pres">
      <dgm:prSet presAssocID="{54922CDF-9261-4782-96E6-BC4BDD105E87}" presName="thinLine2b" presStyleLbl="callout" presStyleIdx="5" presStyleCnt="9"/>
      <dgm:spPr/>
    </dgm:pt>
    <dgm:pt modelId="{085CB5A4-F125-4784-87A7-A423BDF2EA41}" type="pres">
      <dgm:prSet presAssocID="{54922CDF-9261-4782-96E6-BC4BDD105E87}" presName="vertSpace2b" presStyleCnt="0"/>
      <dgm:spPr/>
    </dgm:pt>
    <dgm:pt modelId="{EF4E105E-2BF4-4EEA-ACF6-B069C9A51644}" type="pres">
      <dgm:prSet presAssocID="{1958B5BC-D2F9-4A10-813B-6C087BC4972B}" presName="horz2" presStyleCnt="0"/>
      <dgm:spPr/>
    </dgm:pt>
    <dgm:pt modelId="{6AFF467B-2237-4ECF-ABF9-3EF5A3020B85}" type="pres">
      <dgm:prSet presAssocID="{1958B5BC-D2F9-4A10-813B-6C087BC4972B}" presName="horzSpace2" presStyleCnt="0"/>
      <dgm:spPr/>
    </dgm:pt>
    <dgm:pt modelId="{31B32C77-EEE0-4858-8BBD-1EBEA9859DB9}" type="pres">
      <dgm:prSet presAssocID="{1958B5BC-D2F9-4A10-813B-6C087BC4972B}" presName="tx2" presStyleLbl="revTx" presStyleIdx="8" presStyleCnt="12"/>
      <dgm:spPr/>
    </dgm:pt>
    <dgm:pt modelId="{8EAE2B1B-2E99-46ED-93E9-5ADCB1E7CB92}" type="pres">
      <dgm:prSet presAssocID="{1958B5BC-D2F9-4A10-813B-6C087BC4972B}" presName="vert2" presStyleCnt="0"/>
      <dgm:spPr/>
    </dgm:pt>
    <dgm:pt modelId="{3654A7E9-17EA-4E8F-B557-F6184AF251B2}" type="pres">
      <dgm:prSet presAssocID="{1958B5BC-D2F9-4A10-813B-6C087BC4972B}" presName="thinLine2b" presStyleLbl="callout" presStyleIdx="6" presStyleCnt="9"/>
      <dgm:spPr/>
    </dgm:pt>
    <dgm:pt modelId="{3D569380-82D7-4775-8E5D-14882B2D2D51}" type="pres">
      <dgm:prSet presAssocID="{1958B5BC-D2F9-4A10-813B-6C087BC4972B}" presName="vertSpace2b" presStyleCnt="0"/>
      <dgm:spPr/>
    </dgm:pt>
    <dgm:pt modelId="{50C96809-9269-4327-A00A-AA78DB8F3F35}" type="pres">
      <dgm:prSet presAssocID="{69FBE266-5202-498C-82C5-DC3338E00C88}" presName="horz2" presStyleCnt="0"/>
      <dgm:spPr/>
    </dgm:pt>
    <dgm:pt modelId="{C829F606-0805-4441-AC9E-922754ECF47F}" type="pres">
      <dgm:prSet presAssocID="{69FBE266-5202-498C-82C5-DC3338E00C88}" presName="horzSpace2" presStyleCnt="0"/>
      <dgm:spPr/>
    </dgm:pt>
    <dgm:pt modelId="{14E0891B-0EE7-42F9-B25E-10A9CC059252}" type="pres">
      <dgm:prSet presAssocID="{69FBE266-5202-498C-82C5-DC3338E00C88}" presName="tx2" presStyleLbl="revTx" presStyleIdx="9" presStyleCnt="12"/>
      <dgm:spPr/>
    </dgm:pt>
    <dgm:pt modelId="{0EA06B78-15F7-4916-A211-CC3B489E8318}" type="pres">
      <dgm:prSet presAssocID="{69FBE266-5202-498C-82C5-DC3338E00C88}" presName="vert2" presStyleCnt="0"/>
      <dgm:spPr/>
    </dgm:pt>
    <dgm:pt modelId="{CA2AFCE4-8012-40E9-92C5-A37D572C7E02}" type="pres">
      <dgm:prSet presAssocID="{69FBE266-5202-498C-82C5-DC3338E00C88}" presName="thinLine2b" presStyleLbl="callout" presStyleIdx="7" presStyleCnt="9"/>
      <dgm:spPr/>
    </dgm:pt>
    <dgm:pt modelId="{AF1547B1-5766-49D2-B94F-371C29BA6945}" type="pres">
      <dgm:prSet presAssocID="{69FBE266-5202-498C-82C5-DC3338E00C88}" presName="vertSpace2b" presStyleCnt="0"/>
      <dgm:spPr/>
    </dgm:pt>
    <dgm:pt modelId="{9A0BE085-F831-4BEE-954F-DFCDA161253C}" type="pres">
      <dgm:prSet presAssocID="{A77F45B0-DE32-4445-94F2-970F829D15C3}" presName="thickLine" presStyleLbl="alignNode1" presStyleIdx="2" presStyleCnt="3"/>
      <dgm:spPr/>
    </dgm:pt>
    <dgm:pt modelId="{D6CED3EA-92EF-47F1-8DD3-46F41340491D}" type="pres">
      <dgm:prSet presAssocID="{A77F45B0-DE32-4445-94F2-970F829D15C3}" presName="horz1" presStyleCnt="0"/>
      <dgm:spPr/>
    </dgm:pt>
    <dgm:pt modelId="{C8642049-661A-41BD-AD40-2476C9EA9966}" type="pres">
      <dgm:prSet presAssocID="{A77F45B0-DE32-4445-94F2-970F829D15C3}" presName="tx1" presStyleLbl="revTx" presStyleIdx="10" presStyleCnt="12"/>
      <dgm:spPr/>
    </dgm:pt>
    <dgm:pt modelId="{0484776A-DB1E-40B9-A0C9-3A67875238C5}" type="pres">
      <dgm:prSet presAssocID="{A77F45B0-DE32-4445-94F2-970F829D15C3}" presName="vert1" presStyleCnt="0"/>
      <dgm:spPr/>
    </dgm:pt>
    <dgm:pt modelId="{3B94E9E3-08AA-4BCB-BC45-ECB817BB9FCD}" type="pres">
      <dgm:prSet presAssocID="{4F65D4DA-9F8F-4F32-906D-5A5BF671AC17}" presName="vertSpace2a" presStyleCnt="0"/>
      <dgm:spPr/>
    </dgm:pt>
    <dgm:pt modelId="{5B5B353C-E117-40C5-AC34-5C2B89594054}" type="pres">
      <dgm:prSet presAssocID="{4F65D4DA-9F8F-4F32-906D-5A5BF671AC17}" presName="horz2" presStyleCnt="0"/>
      <dgm:spPr/>
    </dgm:pt>
    <dgm:pt modelId="{73898D68-C8B9-46AC-A590-14D88BFDD659}" type="pres">
      <dgm:prSet presAssocID="{4F65D4DA-9F8F-4F32-906D-5A5BF671AC17}" presName="horzSpace2" presStyleCnt="0"/>
      <dgm:spPr/>
    </dgm:pt>
    <dgm:pt modelId="{63B25C0C-C6F1-4A5F-A22A-04B5E7956E9E}" type="pres">
      <dgm:prSet presAssocID="{4F65D4DA-9F8F-4F32-906D-5A5BF671AC17}" presName="tx2" presStyleLbl="revTx" presStyleIdx="11" presStyleCnt="12"/>
      <dgm:spPr/>
    </dgm:pt>
    <dgm:pt modelId="{AA4A3172-AE3F-4489-AA4B-E4900AF11A01}" type="pres">
      <dgm:prSet presAssocID="{4F65D4DA-9F8F-4F32-906D-5A5BF671AC17}" presName="vert2" presStyleCnt="0"/>
      <dgm:spPr/>
    </dgm:pt>
    <dgm:pt modelId="{BEA92CE0-4474-4EE3-B140-465012A5FE87}" type="pres">
      <dgm:prSet presAssocID="{4F65D4DA-9F8F-4F32-906D-5A5BF671AC17}" presName="thinLine2b" presStyleLbl="callout" presStyleIdx="8" presStyleCnt="9"/>
      <dgm:spPr/>
    </dgm:pt>
    <dgm:pt modelId="{300B036F-FE8C-436A-8DD6-C913A1F7A264}" type="pres">
      <dgm:prSet presAssocID="{4F65D4DA-9F8F-4F32-906D-5A5BF671AC17}" presName="vertSpace2b" presStyleCnt="0"/>
      <dgm:spPr/>
    </dgm:pt>
  </dgm:ptLst>
  <dgm:cxnLst>
    <dgm:cxn modelId="{C26E8008-550E-4D4D-8544-6A381A2E6876}" srcId="{3BECDC97-3F60-490B-97FD-74CF368EC050}" destId="{69FBE266-5202-498C-82C5-DC3338E00C88}" srcOrd="3" destOrd="0" parTransId="{E9F4B058-A092-443A-9743-B064B4F233D5}" sibTransId="{17818CB0-57B5-425B-A55E-6CCE3B621BCD}"/>
    <dgm:cxn modelId="{57A52A10-39DB-41DD-B503-BA43B3FAE87D}" srcId="{B0733146-2926-4FBB-B73C-941E62DA62A5}" destId="{E839C863-3152-4EF6-AB47-337C184630F7}" srcOrd="0" destOrd="0" parTransId="{35FFD1B5-19CA-49C4-B45F-716251B93692}" sibTransId="{0BF82DDD-F6B8-4AB4-89DF-63AC0EFA303B}"/>
    <dgm:cxn modelId="{0AF29B15-7BC4-417E-9B2E-726B5C78A760}" type="presOf" srcId="{B0733146-2926-4FBB-B73C-941E62DA62A5}" destId="{28CAE9F0-72A1-4996-8B74-036AE89BF0D6}"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2B60D630-5BF5-43CB-A5A3-36B69FA599C6}" type="presOf" srcId="{4F65D4DA-9F8F-4F32-906D-5A5BF671AC17}" destId="{63B25C0C-C6F1-4A5F-A22A-04B5E7956E9E}" srcOrd="0" destOrd="0" presId="urn:microsoft.com/office/officeart/2008/layout/LinedList"/>
    <dgm:cxn modelId="{E5797438-499D-4E9C-810F-98661C8E3A30}" type="presOf" srcId="{1958B5BC-D2F9-4A10-813B-6C087BC4972B}" destId="{31B32C77-EEE0-4858-8BBD-1EBEA9859DB9}" srcOrd="0" destOrd="0" presId="urn:microsoft.com/office/officeart/2008/layout/LinedList"/>
    <dgm:cxn modelId="{19D84740-FDE0-4986-BEF0-D9032B85BD99}" type="presOf" srcId="{66F1C2AA-D8EA-46FD-A068-DABDB2DB60D2}" destId="{B854B864-04A0-4567-A361-9092298DEE88}" srcOrd="0" destOrd="0" presId="urn:microsoft.com/office/officeart/2008/layout/LinedList"/>
    <dgm:cxn modelId="{D5F1E040-9CD5-4E81-99EC-FFA566FBCE25}" srcId="{B0733146-2926-4FBB-B73C-941E62DA62A5}" destId="{E538748C-38CE-46CE-9A81-DA804D66021D}" srcOrd="2" destOrd="0" parTransId="{7B88566C-4792-4C78-8C96-26DB8ED0E054}" sibTransId="{351747E7-6064-4AE6-8C06-BE6BE0DB7D0C}"/>
    <dgm:cxn modelId="{0FFA2563-BA4C-42CF-B3C2-C8687A44BA8E}" srcId="{E1B1C995-2002-4225-9447-C9EB1DCC7BFA}" destId="{3BECDC97-3F60-490B-97FD-74CF368EC050}" srcOrd="1" destOrd="0" parTransId="{356C194B-05C2-4EC2-ACCF-51403481DBE0}" sibTransId="{812B2E5C-DEEB-4DAF-A265-9CCC264185AB}"/>
    <dgm:cxn modelId="{947E8A44-6A7C-4EC1-BC58-5AEDC68CA771}" srcId="{3BECDC97-3F60-490B-97FD-74CF368EC050}" destId="{54922CDF-9261-4782-96E6-BC4BDD105E87}" srcOrd="1" destOrd="0" parTransId="{670196AE-5E9B-4143-9127-EF0318D67C82}" sibTransId="{68597609-2EFF-4488-975A-EE68C72BCEA8}"/>
    <dgm:cxn modelId="{48C68E4E-D223-4CFB-B0D5-715B01FC6B6C}" srcId="{B0733146-2926-4FBB-B73C-941E62DA62A5}" destId="{D2B37693-EE2E-4BC5-9917-CE64C60CF7B5}" srcOrd="1" destOrd="0" parTransId="{6277FF7A-F9F4-4736-B552-3DBEA730F0E4}" sibTransId="{D6C5CCF6-E8FC-4A7D-92C2-0F10EED9AFAC}"/>
    <dgm:cxn modelId="{0432797D-C19A-45A7-8AE7-7518AF380712}" srcId="{B0733146-2926-4FBB-B73C-941E62DA62A5}" destId="{66F1C2AA-D8EA-46FD-A068-DABDB2DB60D2}" srcOrd="3" destOrd="0" parTransId="{8E615C4B-1CF0-4E7F-BF05-202C53A12157}" sibTransId="{69D3565D-4D4F-43A9-9EFE-D287B4E940EA}"/>
    <dgm:cxn modelId="{80DD657F-2107-4805-A484-5CE5EC0F6F7B}" srcId="{3BECDC97-3F60-490B-97FD-74CF368EC050}" destId="{1958B5BC-D2F9-4A10-813B-6C087BC4972B}" srcOrd="2" destOrd="0" parTransId="{078D2371-82C5-48F4-A043-F207505AEAB7}" sibTransId="{ACF2EFB7-7D62-4CDE-B186-5BD7898E9F4D}"/>
    <dgm:cxn modelId="{FEC4E680-0E34-47EE-975F-1D81F15E5550}" type="presOf" srcId="{D2B37693-EE2E-4BC5-9917-CE64C60CF7B5}" destId="{99DA567E-8640-40C2-A8BA-661B84918B09}" srcOrd="0" destOrd="0" presId="urn:microsoft.com/office/officeart/2008/layout/LinedList"/>
    <dgm:cxn modelId="{E6AA5A95-EA90-485C-87B5-25E2578F386F}" type="presOf" srcId="{3BECDC97-3F60-490B-97FD-74CF368EC050}" destId="{92B46DAB-6F8F-42E2-8CB3-359EEE46EAE6}" srcOrd="0" destOrd="0" presId="urn:microsoft.com/office/officeart/2008/layout/LinedList"/>
    <dgm:cxn modelId="{DA01C999-7463-46B7-82F9-FB1EF0A2B3AD}" srcId="{E1B1C995-2002-4225-9447-C9EB1DCC7BFA}" destId="{B0733146-2926-4FBB-B73C-941E62DA62A5}" srcOrd="0" destOrd="0" parTransId="{6DACAAC8-A9BE-4581-9ECD-7DFC8EAB34A5}" sibTransId="{034ADE61-6BB9-4B7C-A642-F442A18669ED}"/>
    <dgm:cxn modelId="{C8C6BCA0-B4A3-4C79-93E8-11795CCEC027}" type="presOf" srcId="{69FBE266-5202-498C-82C5-DC3338E00C88}" destId="{14E0891B-0EE7-42F9-B25E-10A9CC059252}" srcOrd="0" destOrd="0" presId="urn:microsoft.com/office/officeart/2008/layout/LinedList"/>
    <dgm:cxn modelId="{6A6969A9-5275-48B0-95C2-7B56518D01B7}" type="presOf" srcId="{E839C863-3152-4EF6-AB47-337C184630F7}" destId="{B836089C-7074-4336-977B-627EB5C26EF2}" srcOrd="0" destOrd="0" presId="urn:microsoft.com/office/officeart/2008/layout/LinedList"/>
    <dgm:cxn modelId="{CA0A99B4-3AC4-4D8D-941C-0BD4B6784532}" type="presOf" srcId="{54922CDF-9261-4782-96E6-BC4BDD105E87}" destId="{2464759F-17CA-4CFF-99E5-3EC6B625DE49}" srcOrd="0" destOrd="0" presId="urn:microsoft.com/office/officeart/2008/layout/LinedList"/>
    <dgm:cxn modelId="{B02343C1-9BCC-484A-86F2-7E71D7635786}" type="presOf" srcId="{E538748C-38CE-46CE-9A81-DA804D66021D}" destId="{5146AB3D-1335-4715-95D0-59BEA5B1E55B}" srcOrd="0" destOrd="0" presId="urn:microsoft.com/office/officeart/2008/layout/LinedList"/>
    <dgm:cxn modelId="{0030EFCA-A305-45B0-A84C-E135432212B7}" type="presOf" srcId="{E1B1C995-2002-4225-9447-C9EB1DCC7BFA}" destId="{B8C38384-3355-496A-8470-9216DA922EC1}" srcOrd="0" destOrd="0" presId="urn:microsoft.com/office/officeart/2008/layout/LinedList"/>
    <dgm:cxn modelId="{979F3DD4-6F25-4783-8736-7C374764B244}" srcId="{E1B1C995-2002-4225-9447-C9EB1DCC7BFA}" destId="{A77F45B0-DE32-4445-94F2-970F829D15C3}" srcOrd="2" destOrd="0" parTransId="{CF2F39FB-1284-4CF2-A162-0E64C5898EE8}" sibTransId="{F0BAA4B2-6D7E-47E7-9D3C-3A94CF834908}"/>
    <dgm:cxn modelId="{F810CAD6-886A-48BB-89B0-A4DCB26AD3D2}" type="presOf" srcId="{A77F45B0-DE32-4445-94F2-970F829D15C3}" destId="{C8642049-661A-41BD-AD40-2476C9EA9966}" srcOrd="0" destOrd="0" presId="urn:microsoft.com/office/officeart/2008/layout/LinedList"/>
    <dgm:cxn modelId="{A2E5E4D8-ED1E-4287-BC5C-704DA423F62F}" srcId="{A77F45B0-DE32-4445-94F2-970F829D15C3}" destId="{4F65D4DA-9F8F-4F32-906D-5A5BF671AC17}" srcOrd="0" destOrd="0" parTransId="{9BC297A1-FD89-4118-91DC-A07F30C122D3}" sibTransId="{6882ABB9-D8DE-4BA7-8502-8AB76E2690AC}"/>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65BF08DF-9FB1-4D1E-8932-BB57F814ECE9}" type="presParOf" srcId="{6F93C654-3A64-4B0C-957B-C433D670C76A}" destId="{D54088CF-44B5-4504-BE39-D63505439934}" srcOrd="0" destOrd="0" presId="urn:microsoft.com/office/officeart/2008/layout/LinedList"/>
    <dgm:cxn modelId="{6C40CAB1-4A30-4E91-9188-313AA21CE0C5}" type="presParOf" srcId="{6F93C654-3A64-4B0C-957B-C433D670C76A}" destId="{1A44C7C6-81B6-44DB-83C3-DAB461B31E49}" srcOrd="1" destOrd="0" presId="urn:microsoft.com/office/officeart/2008/layout/LinedList"/>
    <dgm:cxn modelId="{F0107F46-E581-4A5E-8694-6323E08EC955}" type="presParOf" srcId="{1A44C7C6-81B6-44DB-83C3-DAB461B31E49}" destId="{6EF0D513-0CB3-447A-9A71-2FE2D0173809}" srcOrd="0" destOrd="0" presId="urn:microsoft.com/office/officeart/2008/layout/LinedList"/>
    <dgm:cxn modelId="{C0204276-5239-4201-8384-0F73D47091DD}" type="presParOf" srcId="{1A44C7C6-81B6-44DB-83C3-DAB461B31E49}" destId="{B836089C-7074-4336-977B-627EB5C26EF2}" srcOrd="1" destOrd="0" presId="urn:microsoft.com/office/officeart/2008/layout/LinedList"/>
    <dgm:cxn modelId="{228CA5E0-3788-41BD-9AC6-83F4A33B63BE}" type="presParOf" srcId="{1A44C7C6-81B6-44DB-83C3-DAB461B31E49}" destId="{F8A6DAE1-0789-42F8-A3D7-93A40B7B4249}" srcOrd="2" destOrd="0" presId="urn:microsoft.com/office/officeart/2008/layout/LinedList"/>
    <dgm:cxn modelId="{DF512FD1-748E-4322-815B-3080EEEE4747}" type="presParOf" srcId="{6F93C654-3A64-4B0C-957B-C433D670C76A}" destId="{4B2F143F-7426-4129-A463-8B5E43BB8CC9}" srcOrd="2" destOrd="0" presId="urn:microsoft.com/office/officeart/2008/layout/LinedList"/>
    <dgm:cxn modelId="{BB85722D-E1EA-47E1-A369-15A4F1ED8D15}" type="presParOf" srcId="{6F93C654-3A64-4B0C-957B-C433D670C76A}" destId="{7159A49F-F038-4CFC-A4AE-DEE327309A3C}" srcOrd="3" destOrd="0" presId="urn:microsoft.com/office/officeart/2008/layout/LinedList"/>
    <dgm:cxn modelId="{65B0C353-0E05-4332-8275-58C5F7D85C70}" type="presParOf" srcId="{6F93C654-3A64-4B0C-957B-C433D670C76A}" destId="{39A066B7-FBC7-4697-A621-441E4897EB18}" srcOrd="4" destOrd="0" presId="urn:microsoft.com/office/officeart/2008/layout/LinedList"/>
    <dgm:cxn modelId="{A932C324-9123-4DAD-9600-B27DE2BEBC48}" type="presParOf" srcId="{39A066B7-FBC7-4697-A621-441E4897EB18}" destId="{2BB5E804-C996-4274-99AA-470834A83C17}" srcOrd="0" destOrd="0" presId="urn:microsoft.com/office/officeart/2008/layout/LinedList"/>
    <dgm:cxn modelId="{155B7BA1-FE38-4B13-864D-F5DAE1EA1E50}" type="presParOf" srcId="{39A066B7-FBC7-4697-A621-441E4897EB18}" destId="{99DA567E-8640-40C2-A8BA-661B84918B09}" srcOrd="1" destOrd="0" presId="urn:microsoft.com/office/officeart/2008/layout/LinedList"/>
    <dgm:cxn modelId="{D16D1E54-BF70-4C76-92A2-4A419CDA8F61}" type="presParOf" srcId="{39A066B7-FBC7-4697-A621-441E4897EB18}" destId="{A1B2EA31-9226-42E9-A221-87DA33739ABB}" srcOrd="2" destOrd="0" presId="urn:microsoft.com/office/officeart/2008/layout/LinedList"/>
    <dgm:cxn modelId="{F6EFE8C3-9CAC-400C-8441-1875756079F1}" type="presParOf" srcId="{6F93C654-3A64-4B0C-957B-C433D670C76A}" destId="{31C4F48B-0ED7-44C3-BF2F-249CF287376B}" srcOrd="5" destOrd="0" presId="urn:microsoft.com/office/officeart/2008/layout/LinedList"/>
    <dgm:cxn modelId="{F5134B2E-A94A-4B44-B30C-B94CF367D295}" type="presParOf" srcId="{6F93C654-3A64-4B0C-957B-C433D670C76A}" destId="{97DDD24D-02EF-43B2-A43E-97C89F08B3E0}" srcOrd="6" destOrd="0" presId="urn:microsoft.com/office/officeart/2008/layout/LinedList"/>
    <dgm:cxn modelId="{18CEFC42-3F26-4AC5-8376-F9F3BE686C4D}" type="presParOf" srcId="{6F93C654-3A64-4B0C-957B-C433D670C76A}" destId="{E387FC6B-24AF-48D6-B7F8-9253D117FF61}" srcOrd="7" destOrd="0" presId="urn:microsoft.com/office/officeart/2008/layout/LinedList"/>
    <dgm:cxn modelId="{BCD161AE-392C-49D8-AF43-4F66635A66CE}" type="presParOf" srcId="{E387FC6B-24AF-48D6-B7F8-9253D117FF61}" destId="{7460D852-85D5-4F6C-8962-AAA5162D8258}" srcOrd="0" destOrd="0" presId="urn:microsoft.com/office/officeart/2008/layout/LinedList"/>
    <dgm:cxn modelId="{77443C45-E96A-4B60-951D-802C8F510CEF}" type="presParOf" srcId="{E387FC6B-24AF-48D6-B7F8-9253D117FF61}" destId="{5146AB3D-1335-4715-95D0-59BEA5B1E55B}" srcOrd="1" destOrd="0" presId="urn:microsoft.com/office/officeart/2008/layout/LinedList"/>
    <dgm:cxn modelId="{BA8DB97D-27A4-4476-9481-9450FF904611}" type="presParOf" srcId="{E387FC6B-24AF-48D6-B7F8-9253D117FF61}" destId="{AED2A7C3-3EFD-4C58-951A-6425ED7127FF}" srcOrd="2" destOrd="0" presId="urn:microsoft.com/office/officeart/2008/layout/LinedList"/>
    <dgm:cxn modelId="{AE19CFBE-203F-484E-A792-C0EF70E13FD0}" type="presParOf" srcId="{6F93C654-3A64-4B0C-957B-C433D670C76A}" destId="{0877D766-2F31-4E66-9154-B5D3A9CF09A3}" srcOrd="8" destOrd="0" presId="urn:microsoft.com/office/officeart/2008/layout/LinedList"/>
    <dgm:cxn modelId="{3A6D954A-856D-4498-B578-3FE791C75EAF}" type="presParOf" srcId="{6F93C654-3A64-4B0C-957B-C433D670C76A}" destId="{51D646C0-679C-4A81-A2DC-0244594DEEE8}" srcOrd="9" destOrd="0" presId="urn:microsoft.com/office/officeart/2008/layout/LinedList"/>
    <dgm:cxn modelId="{FAF74E80-9D25-42DD-A553-55AD8B01DA16}" type="presParOf" srcId="{6F93C654-3A64-4B0C-957B-C433D670C76A}" destId="{57A7495A-10FE-44E0-B55E-E7E5A4BCDFD6}" srcOrd="10" destOrd="0" presId="urn:microsoft.com/office/officeart/2008/layout/LinedList"/>
    <dgm:cxn modelId="{1AD11B79-E3DB-4EE4-A2AE-642FD9C602E3}" type="presParOf" srcId="{57A7495A-10FE-44E0-B55E-E7E5A4BCDFD6}" destId="{AD54AED2-E78A-4491-8DEE-B931EACABCF0}" srcOrd="0" destOrd="0" presId="urn:microsoft.com/office/officeart/2008/layout/LinedList"/>
    <dgm:cxn modelId="{B3814E44-66B3-4FCD-BB1C-E43A1E8226C3}" type="presParOf" srcId="{57A7495A-10FE-44E0-B55E-E7E5A4BCDFD6}" destId="{B854B864-04A0-4567-A361-9092298DEE88}" srcOrd="1" destOrd="0" presId="urn:microsoft.com/office/officeart/2008/layout/LinedList"/>
    <dgm:cxn modelId="{C706E224-B2DF-4F6E-AC2B-F7E11AE284D8}" type="presParOf" srcId="{57A7495A-10FE-44E0-B55E-E7E5A4BCDFD6}" destId="{EF688330-ABCA-43D4-B86D-07F94F6BC43A}" srcOrd="2" destOrd="0" presId="urn:microsoft.com/office/officeart/2008/layout/LinedList"/>
    <dgm:cxn modelId="{0A63872D-2217-41AB-A687-EB316818B0C1}" type="presParOf" srcId="{6F93C654-3A64-4B0C-957B-C433D670C76A}" destId="{F569DDDD-0C82-40BF-9D5E-10D9ABA00937}" srcOrd="11" destOrd="0" presId="urn:microsoft.com/office/officeart/2008/layout/LinedList"/>
    <dgm:cxn modelId="{DB15C927-BC96-4201-8796-4F4FCC560FB7}" type="presParOf" srcId="{6F93C654-3A64-4B0C-957B-C433D670C76A}" destId="{E64F4D02-E9FA-4AD1-B9BA-65115D6C28B3}" srcOrd="12"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C68275D8-F6C6-4936-BE2F-FA36EFACF9F0}" type="presParOf" srcId="{3E0542C5-9F7A-4E9E-A1D4-87B683767822}" destId="{A6503DA9-6A9B-456D-91F5-CDA95AFD0818}" srcOrd="4" destOrd="0" presId="urn:microsoft.com/office/officeart/2008/layout/LinedList"/>
    <dgm:cxn modelId="{5EB75627-CA68-478D-B1C5-E3EAD06E911D}" type="presParOf" srcId="{A6503DA9-6A9B-456D-91F5-CDA95AFD0818}" destId="{B9409AA2-5CCC-4C22-BF2D-962E6B346022}" srcOrd="0" destOrd="0" presId="urn:microsoft.com/office/officeart/2008/layout/LinedList"/>
    <dgm:cxn modelId="{2384BA81-D375-47D3-A04D-5988C0D896F3}" type="presParOf" srcId="{A6503DA9-6A9B-456D-91F5-CDA95AFD0818}" destId="{2464759F-17CA-4CFF-99E5-3EC6B625DE49}" srcOrd="1" destOrd="0" presId="urn:microsoft.com/office/officeart/2008/layout/LinedList"/>
    <dgm:cxn modelId="{CF68DEE3-6EB2-4CE9-A7EA-66AFA477EFA3}" type="presParOf" srcId="{A6503DA9-6A9B-456D-91F5-CDA95AFD0818}" destId="{3BB38D4F-517E-4D2C-9F7C-EB6EEB76DAD3}" srcOrd="2" destOrd="0" presId="urn:microsoft.com/office/officeart/2008/layout/LinedList"/>
    <dgm:cxn modelId="{8083E1E6-E27D-414C-B760-F327A7970E48}" type="presParOf" srcId="{3E0542C5-9F7A-4E9E-A1D4-87B683767822}" destId="{DC27910A-782B-4D0A-917E-544F0E3E8DDC}" srcOrd="5" destOrd="0" presId="urn:microsoft.com/office/officeart/2008/layout/LinedList"/>
    <dgm:cxn modelId="{9D19AB40-6486-4616-88BD-2F4D74C430CC}" type="presParOf" srcId="{3E0542C5-9F7A-4E9E-A1D4-87B683767822}" destId="{085CB5A4-F125-4784-87A7-A423BDF2EA41}" srcOrd="6" destOrd="0" presId="urn:microsoft.com/office/officeart/2008/layout/LinedList"/>
    <dgm:cxn modelId="{7E1F743D-ADC7-4852-90BC-AA490365BA79}" type="presParOf" srcId="{3E0542C5-9F7A-4E9E-A1D4-87B683767822}" destId="{EF4E105E-2BF4-4EEA-ACF6-B069C9A51644}" srcOrd="7" destOrd="0" presId="urn:microsoft.com/office/officeart/2008/layout/LinedList"/>
    <dgm:cxn modelId="{E69BD25B-FC29-46B2-9645-6702B867CF08}" type="presParOf" srcId="{EF4E105E-2BF4-4EEA-ACF6-B069C9A51644}" destId="{6AFF467B-2237-4ECF-ABF9-3EF5A3020B85}" srcOrd="0" destOrd="0" presId="urn:microsoft.com/office/officeart/2008/layout/LinedList"/>
    <dgm:cxn modelId="{64426577-BCE1-4E69-A61A-4E477A567D0A}" type="presParOf" srcId="{EF4E105E-2BF4-4EEA-ACF6-B069C9A51644}" destId="{31B32C77-EEE0-4858-8BBD-1EBEA9859DB9}" srcOrd="1" destOrd="0" presId="urn:microsoft.com/office/officeart/2008/layout/LinedList"/>
    <dgm:cxn modelId="{BFC46F6B-0902-4EA1-834B-0120A76A8291}" type="presParOf" srcId="{EF4E105E-2BF4-4EEA-ACF6-B069C9A51644}" destId="{8EAE2B1B-2E99-46ED-93E9-5ADCB1E7CB92}" srcOrd="2" destOrd="0" presId="urn:microsoft.com/office/officeart/2008/layout/LinedList"/>
    <dgm:cxn modelId="{7B391818-BBE8-412D-B793-E12832A35FA5}" type="presParOf" srcId="{3E0542C5-9F7A-4E9E-A1D4-87B683767822}" destId="{3654A7E9-17EA-4E8F-B557-F6184AF251B2}" srcOrd="8" destOrd="0" presId="urn:microsoft.com/office/officeart/2008/layout/LinedList"/>
    <dgm:cxn modelId="{374B4EC5-2EF3-4189-93F6-E86BF9CDFD1E}" type="presParOf" srcId="{3E0542C5-9F7A-4E9E-A1D4-87B683767822}" destId="{3D569380-82D7-4775-8E5D-14882B2D2D51}" srcOrd="9" destOrd="0" presId="urn:microsoft.com/office/officeart/2008/layout/LinedList"/>
    <dgm:cxn modelId="{B7D76572-8DBE-4CAA-90DC-961C148107CC}" type="presParOf" srcId="{3E0542C5-9F7A-4E9E-A1D4-87B683767822}" destId="{50C96809-9269-4327-A00A-AA78DB8F3F35}" srcOrd="10" destOrd="0" presId="urn:microsoft.com/office/officeart/2008/layout/LinedList"/>
    <dgm:cxn modelId="{99B0A64E-14CA-4A9C-8FB4-D32981B55075}" type="presParOf" srcId="{50C96809-9269-4327-A00A-AA78DB8F3F35}" destId="{C829F606-0805-4441-AC9E-922754ECF47F}" srcOrd="0" destOrd="0" presId="urn:microsoft.com/office/officeart/2008/layout/LinedList"/>
    <dgm:cxn modelId="{C8609AF5-B1DB-4B27-B73A-D1AB55F99F84}" type="presParOf" srcId="{50C96809-9269-4327-A00A-AA78DB8F3F35}" destId="{14E0891B-0EE7-42F9-B25E-10A9CC059252}" srcOrd="1" destOrd="0" presId="urn:microsoft.com/office/officeart/2008/layout/LinedList"/>
    <dgm:cxn modelId="{7EEF0854-62F9-427A-8CCF-7E233FA47FD4}" type="presParOf" srcId="{50C96809-9269-4327-A00A-AA78DB8F3F35}" destId="{0EA06B78-15F7-4916-A211-CC3B489E8318}" srcOrd="2" destOrd="0" presId="urn:microsoft.com/office/officeart/2008/layout/LinedList"/>
    <dgm:cxn modelId="{FD007D85-399A-42F6-B43C-2363F92C480A}" type="presParOf" srcId="{3E0542C5-9F7A-4E9E-A1D4-87B683767822}" destId="{CA2AFCE4-8012-40E9-92C5-A37D572C7E02}" srcOrd="11" destOrd="0" presId="urn:microsoft.com/office/officeart/2008/layout/LinedList"/>
    <dgm:cxn modelId="{8A701192-D464-4783-AE3E-6CE3AD0BDF22}" type="presParOf" srcId="{3E0542C5-9F7A-4E9E-A1D4-87B683767822}" destId="{AF1547B1-5766-49D2-B94F-371C29BA6945}" srcOrd="12" destOrd="0" presId="urn:microsoft.com/office/officeart/2008/layout/LinedList"/>
    <dgm:cxn modelId="{D644E8D1-8667-4873-AF8E-4C36C0CD23F4}" type="presParOf" srcId="{B8C38384-3355-496A-8470-9216DA922EC1}" destId="{9A0BE085-F831-4BEE-954F-DFCDA161253C}" srcOrd="4" destOrd="0" presId="urn:microsoft.com/office/officeart/2008/layout/LinedList"/>
    <dgm:cxn modelId="{A2AFB9F8-AF38-43E6-A37A-8C77CC56E096}" type="presParOf" srcId="{B8C38384-3355-496A-8470-9216DA922EC1}" destId="{D6CED3EA-92EF-47F1-8DD3-46F41340491D}" srcOrd="5" destOrd="0" presId="urn:microsoft.com/office/officeart/2008/layout/LinedList"/>
    <dgm:cxn modelId="{EE25C5B7-EABD-4EF6-991B-FB060147D076}" type="presParOf" srcId="{D6CED3EA-92EF-47F1-8DD3-46F41340491D}" destId="{C8642049-661A-41BD-AD40-2476C9EA9966}" srcOrd="0" destOrd="0" presId="urn:microsoft.com/office/officeart/2008/layout/LinedList"/>
    <dgm:cxn modelId="{D30FF9F6-F8BA-4591-837D-FB299EBE4182}" type="presParOf" srcId="{D6CED3EA-92EF-47F1-8DD3-46F41340491D}" destId="{0484776A-DB1E-40B9-A0C9-3A67875238C5}" srcOrd="1" destOrd="0" presId="urn:microsoft.com/office/officeart/2008/layout/LinedList"/>
    <dgm:cxn modelId="{3EBA034F-DE16-427B-8560-0D7141F35F63}" type="presParOf" srcId="{0484776A-DB1E-40B9-A0C9-3A67875238C5}" destId="{3B94E9E3-08AA-4BCB-BC45-ECB817BB9FCD}" srcOrd="0" destOrd="0" presId="urn:microsoft.com/office/officeart/2008/layout/LinedList"/>
    <dgm:cxn modelId="{2AAB1BE8-8473-4D03-BADB-3801EFCF52AA}" type="presParOf" srcId="{0484776A-DB1E-40B9-A0C9-3A67875238C5}" destId="{5B5B353C-E117-40C5-AC34-5C2B89594054}" srcOrd="1" destOrd="0" presId="urn:microsoft.com/office/officeart/2008/layout/LinedList"/>
    <dgm:cxn modelId="{6D62E342-44B6-4B3F-9538-9E176B332557}" type="presParOf" srcId="{5B5B353C-E117-40C5-AC34-5C2B89594054}" destId="{73898D68-C8B9-46AC-A590-14D88BFDD659}" srcOrd="0" destOrd="0" presId="urn:microsoft.com/office/officeart/2008/layout/LinedList"/>
    <dgm:cxn modelId="{974A6089-5E2E-48C8-9F02-C49256E2D5D1}" type="presParOf" srcId="{5B5B353C-E117-40C5-AC34-5C2B89594054}" destId="{63B25C0C-C6F1-4A5F-A22A-04B5E7956E9E}" srcOrd="1" destOrd="0" presId="urn:microsoft.com/office/officeart/2008/layout/LinedList"/>
    <dgm:cxn modelId="{44490C42-AF0B-4E7D-A872-D2877BFDA2A1}" type="presParOf" srcId="{5B5B353C-E117-40C5-AC34-5C2B89594054}" destId="{AA4A3172-AE3F-4489-AA4B-E4900AF11A01}" srcOrd="2" destOrd="0" presId="urn:microsoft.com/office/officeart/2008/layout/LinedList"/>
    <dgm:cxn modelId="{4181D051-0970-46B6-B2E3-0E69481E821E}" type="presParOf" srcId="{0484776A-DB1E-40B9-A0C9-3A67875238C5}" destId="{BEA92CE0-4474-4EE3-B140-465012A5FE87}" srcOrd="2" destOrd="0" presId="urn:microsoft.com/office/officeart/2008/layout/LinedList"/>
    <dgm:cxn modelId="{63EB67FF-9CD0-48F7-96EA-C65861D890FB}" type="presParOf" srcId="{0484776A-DB1E-40B9-A0C9-3A67875238C5}" destId="{300B036F-FE8C-436A-8DD6-C913A1F7A264}"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DA70420-7629-47BC-A69D-5CEEB34171DB}" type="doc">
      <dgm:prSet loTypeId="urn:microsoft.com/office/officeart/2005/8/layout/default" loCatId="list" qsTypeId="urn:microsoft.com/office/officeart/2005/8/quickstyle/simple4" qsCatId="simple" csTypeId="urn:microsoft.com/office/officeart/2005/8/colors/colorful2" csCatId="colorful" phldr="1"/>
      <dgm:spPr/>
      <dgm:t>
        <a:bodyPr/>
        <a:lstStyle/>
        <a:p>
          <a:endParaRPr lang="zh-CN" altLang="en-US"/>
        </a:p>
      </dgm:t>
    </dgm:pt>
    <dgm:pt modelId="{428584A8-44D1-4650-990A-2F1A3690B5D6}">
      <dgm:prSet phldrT="[文本]" custT="1"/>
      <dgm:spPr/>
      <dgm:t>
        <a:bodyPr/>
        <a:lstStyle/>
        <a:p>
          <a:r>
            <a:rPr lang="zh-CN" altLang="en-US" sz="2400" b="1"/>
            <a:t>访谈法</a:t>
          </a:r>
          <a:endParaRPr lang="zh-CN" altLang="en-US" sz="2400" b="1" dirty="0"/>
        </a:p>
      </dgm:t>
    </dgm:pt>
    <dgm:pt modelId="{A91FDDBA-A8FA-48E4-9DEE-8B59D0524D15}" type="parTrans" cxnId="{9DEB1F21-F39F-466E-8820-2CEF55BEFD0A}">
      <dgm:prSet/>
      <dgm:spPr/>
      <dgm:t>
        <a:bodyPr/>
        <a:lstStyle/>
        <a:p>
          <a:endParaRPr lang="zh-CN" altLang="en-US" b="1"/>
        </a:p>
      </dgm:t>
    </dgm:pt>
    <dgm:pt modelId="{506109A8-8E16-46CD-AA27-F6371EDD029C}" type="sibTrans" cxnId="{9DEB1F21-F39F-466E-8820-2CEF55BEFD0A}">
      <dgm:prSet/>
      <dgm:spPr/>
      <dgm:t>
        <a:bodyPr/>
        <a:lstStyle/>
        <a:p>
          <a:endParaRPr lang="zh-CN" altLang="en-US" b="1"/>
        </a:p>
      </dgm:t>
    </dgm:pt>
    <dgm:pt modelId="{E9B3401B-40AE-44F2-8733-2D8DEB215EC2}">
      <dgm:prSet phldrT="[文本]" custT="1"/>
      <dgm:spPr/>
      <dgm:t>
        <a:bodyPr/>
        <a:lstStyle/>
        <a:p>
          <a:r>
            <a:rPr lang="zh-CN" altLang="en-US" sz="2400" b="1" dirty="0"/>
            <a:t>参与观察法</a:t>
          </a:r>
        </a:p>
      </dgm:t>
    </dgm:pt>
    <dgm:pt modelId="{9465ED10-2462-4FD2-A2D0-2B41684617C5}" type="parTrans" cxnId="{5ED7EB44-F318-4E85-BB85-3DB4E591C69F}">
      <dgm:prSet/>
      <dgm:spPr/>
      <dgm:t>
        <a:bodyPr/>
        <a:lstStyle/>
        <a:p>
          <a:endParaRPr lang="zh-CN" altLang="en-US" b="1"/>
        </a:p>
      </dgm:t>
    </dgm:pt>
    <dgm:pt modelId="{211BAC1B-80AA-4F7C-ADA3-A71ED7EA7EC2}" type="sibTrans" cxnId="{5ED7EB44-F318-4E85-BB85-3DB4E591C69F}">
      <dgm:prSet/>
      <dgm:spPr/>
      <dgm:t>
        <a:bodyPr/>
        <a:lstStyle/>
        <a:p>
          <a:endParaRPr lang="zh-CN" altLang="en-US" b="1"/>
        </a:p>
      </dgm:t>
    </dgm:pt>
    <dgm:pt modelId="{273D433D-0B80-4806-BD3C-A2268EFEAA57}">
      <dgm:prSet phldrT="[文本]" custT="1"/>
      <dgm:spPr/>
      <dgm:t>
        <a:bodyPr/>
        <a:lstStyle/>
        <a:p>
          <a:r>
            <a:rPr lang="zh-CN" altLang="en-US" sz="2400" b="1" dirty="0"/>
            <a:t>实地勘察调查法</a:t>
          </a:r>
        </a:p>
      </dgm:t>
    </dgm:pt>
    <dgm:pt modelId="{7E0B40BC-F119-4B15-9135-1F69A76D31BA}" type="parTrans" cxnId="{EB5B3233-8C19-45C9-A846-EECE6BBFE9A0}">
      <dgm:prSet/>
      <dgm:spPr/>
      <dgm:t>
        <a:bodyPr/>
        <a:lstStyle/>
        <a:p>
          <a:endParaRPr lang="zh-CN" altLang="en-US" b="1"/>
        </a:p>
      </dgm:t>
    </dgm:pt>
    <dgm:pt modelId="{A4584445-F89B-4732-95C1-E8EDC1BD2A08}" type="sibTrans" cxnId="{EB5B3233-8C19-45C9-A846-EECE6BBFE9A0}">
      <dgm:prSet/>
      <dgm:spPr/>
      <dgm:t>
        <a:bodyPr/>
        <a:lstStyle/>
        <a:p>
          <a:endParaRPr lang="zh-CN" altLang="en-US" b="1"/>
        </a:p>
      </dgm:t>
    </dgm:pt>
    <dgm:pt modelId="{2CE17A59-A1A8-49CC-9446-7DE33AFC7589}">
      <dgm:prSet phldrT="[文本]" custT="1"/>
      <dgm:spPr/>
      <dgm:t>
        <a:bodyPr/>
        <a:lstStyle/>
        <a:p>
          <a:r>
            <a:rPr lang="zh-CN" altLang="en-US" sz="2400" b="1"/>
            <a:t>个案研究法</a:t>
          </a:r>
          <a:endParaRPr lang="zh-CN" altLang="en-US" sz="2400" b="1" dirty="0"/>
        </a:p>
      </dgm:t>
    </dgm:pt>
    <dgm:pt modelId="{7E12CAD7-D124-4770-8718-462426F41646}" type="parTrans" cxnId="{CD6C0CFE-84B4-49B0-94EC-F3B892C53897}">
      <dgm:prSet/>
      <dgm:spPr/>
      <dgm:t>
        <a:bodyPr/>
        <a:lstStyle/>
        <a:p>
          <a:endParaRPr lang="zh-CN" altLang="en-US" b="1"/>
        </a:p>
      </dgm:t>
    </dgm:pt>
    <dgm:pt modelId="{99C9F9BD-6DC2-43EB-A334-06A7619075F9}" type="sibTrans" cxnId="{CD6C0CFE-84B4-49B0-94EC-F3B892C53897}">
      <dgm:prSet/>
      <dgm:spPr/>
      <dgm:t>
        <a:bodyPr/>
        <a:lstStyle/>
        <a:p>
          <a:endParaRPr lang="zh-CN" altLang="en-US" b="1"/>
        </a:p>
      </dgm:t>
    </dgm:pt>
    <dgm:pt modelId="{EE7D890B-E177-44CA-B08B-138820FD3CAC}">
      <dgm:prSet phldrT="[文本]" custT="1"/>
      <dgm:spPr/>
      <dgm:t>
        <a:bodyPr/>
        <a:lstStyle/>
        <a:p>
          <a:r>
            <a:rPr lang="zh-CN" altLang="en-US" sz="2400" b="1" dirty="0"/>
            <a:t>视觉分析法</a:t>
          </a:r>
        </a:p>
      </dgm:t>
    </dgm:pt>
    <dgm:pt modelId="{B8A4BA7B-54CC-4B66-AD7C-33C43185163E}" type="parTrans" cxnId="{7FE4E3E5-FBF0-4801-BA44-6AB465FB803D}">
      <dgm:prSet/>
      <dgm:spPr/>
      <dgm:t>
        <a:bodyPr/>
        <a:lstStyle/>
        <a:p>
          <a:endParaRPr lang="zh-CN" altLang="en-US" b="1"/>
        </a:p>
      </dgm:t>
    </dgm:pt>
    <dgm:pt modelId="{77C98A4F-BF3C-4115-9F80-07143486F262}" type="sibTrans" cxnId="{7FE4E3E5-FBF0-4801-BA44-6AB465FB803D}">
      <dgm:prSet/>
      <dgm:spPr/>
      <dgm:t>
        <a:bodyPr/>
        <a:lstStyle/>
        <a:p>
          <a:endParaRPr lang="zh-CN" altLang="en-US" b="1"/>
        </a:p>
      </dgm:t>
    </dgm:pt>
    <dgm:pt modelId="{920BAE43-2E14-44DF-ACBD-8D09E6D9FCD6}">
      <dgm:prSet phldrT="[文本]" custT="1"/>
      <dgm:spPr/>
      <dgm:t>
        <a:bodyPr/>
        <a:lstStyle/>
        <a:p>
          <a:r>
            <a:rPr lang="zh-CN" altLang="en-US" sz="2400" b="1" dirty="0"/>
            <a:t>论述分析法</a:t>
          </a:r>
        </a:p>
      </dgm:t>
    </dgm:pt>
    <dgm:pt modelId="{B6E2FFB9-311E-4D8C-A47D-535800EB4075}" type="parTrans" cxnId="{D73BA844-06E1-41EE-B40C-043A3AA80A47}">
      <dgm:prSet/>
      <dgm:spPr/>
      <dgm:t>
        <a:bodyPr/>
        <a:lstStyle/>
        <a:p>
          <a:endParaRPr lang="zh-CN" altLang="en-US" b="1"/>
        </a:p>
      </dgm:t>
    </dgm:pt>
    <dgm:pt modelId="{3E33392F-1522-413B-8B81-6EBDFB4D5AD0}" type="sibTrans" cxnId="{D73BA844-06E1-41EE-B40C-043A3AA80A47}">
      <dgm:prSet/>
      <dgm:spPr/>
      <dgm:t>
        <a:bodyPr/>
        <a:lstStyle/>
        <a:p>
          <a:endParaRPr lang="zh-CN" altLang="en-US" b="1"/>
        </a:p>
      </dgm:t>
    </dgm:pt>
    <dgm:pt modelId="{486F0BC1-AF19-4E52-9E56-A6258357D652}" type="pres">
      <dgm:prSet presAssocID="{ADA70420-7629-47BC-A69D-5CEEB34171DB}" presName="diagram" presStyleCnt="0">
        <dgm:presLayoutVars>
          <dgm:dir/>
          <dgm:resizeHandles val="exact"/>
        </dgm:presLayoutVars>
      </dgm:prSet>
      <dgm:spPr/>
    </dgm:pt>
    <dgm:pt modelId="{B65A7219-77EA-4E93-B82D-2470A41DA267}" type="pres">
      <dgm:prSet presAssocID="{428584A8-44D1-4650-990A-2F1A3690B5D6}" presName="node" presStyleLbl="node1" presStyleIdx="0" presStyleCnt="6">
        <dgm:presLayoutVars>
          <dgm:bulletEnabled val="1"/>
        </dgm:presLayoutVars>
      </dgm:prSet>
      <dgm:spPr/>
    </dgm:pt>
    <dgm:pt modelId="{8792D676-1AA2-48D1-BDC2-F538922CD6F7}" type="pres">
      <dgm:prSet presAssocID="{506109A8-8E16-46CD-AA27-F6371EDD029C}" presName="sibTrans" presStyleCnt="0"/>
      <dgm:spPr/>
    </dgm:pt>
    <dgm:pt modelId="{ED064975-16D7-4044-A039-F152FC8DF904}" type="pres">
      <dgm:prSet presAssocID="{E9B3401B-40AE-44F2-8733-2D8DEB215EC2}" presName="node" presStyleLbl="node1" presStyleIdx="1" presStyleCnt="6">
        <dgm:presLayoutVars>
          <dgm:bulletEnabled val="1"/>
        </dgm:presLayoutVars>
      </dgm:prSet>
      <dgm:spPr/>
    </dgm:pt>
    <dgm:pt modelId="{8643C7F1-1694-4C0C-9854-7DFDEA328185}" type="pres">
      <dgm:prSet presAssocID="{211BAC1B-80AA-4F7C-ADA3-A71ED7EA7EC2}" presName="sibTrans" presStyleCnt="0"/>
      <dgm:spPr/>
    </dgm:pt>
    <dgm:pt modelId="{3E51F6A1-5CA0-4F49-AFF8-D6DA9227EB5A}" type="pres">
      <dgm:prSet presAssocID="{273D433D-0B80-4806-BD3C-A2268EFEAA57}" presName="node" presStyleLbl="node1" presStyleIdx="2" presStyleCnt="6" custScaleX="119929">
        <dgm:presLayoutVars>
          <dgm:bulletEnabled val="1"/>
        </dgm:presLayoutVars>
      </dgm:prSet>
      <dgm:spPr/>
    </dgm:pt>
    <dgm:pt modelId="{A0D546CD-EFEF-4358-9479-39A7F428A7DD}" type="pres">
      <dgm:prSet presAssocID="{A4584445-F89B-4732-95C1-E8EDC1BD2A08}" presName="sibTrans" presStyleCnt="0"/>
      <dgm:spPr/>
    </dgm:pt>
    <dgm:pt modelId="{9270E9E8-BDDD-4211-B9EB-A8F6E393ABD6}" type="pres">
      <dgm:prSet presAssocID="{2CE17A59-A1A8-49CC-9446-7DE33AFC7589}" presName="node" presStyleLbl="node1" presStyleIdx="3" presStyleCnt="6">
        <dgm:presLayoutVars>
          <dgm:bulletEnabled val="1"/>
        </dgm:presLayoutVars>
      </dgm:prSet>
      <dgm:spPr/>
    </dgm:pt>
    <dgm:pt modelId="{DBEF6221-09AD-4E2B-BB65-AAE919143655}" type="pres">
      <dgm:prSet presAssocID="{99C9F9BD-6DC2-43EB-A334-06A7619075F9}" presName="sibTrans" presStyleCnt="0"/>
      <dgm:spPr/>
    </dgm:pt>
    <dgm:pt modelId="{4A5C24F8-F780-44F7-9A84-1BEC801085A1}" type="pres">
      <dgm:prSet presAssocID="{EE7D890B-E177-44CA-B08B-138820FD3CAC}" presName="node" presStyleLbl="node1" presStyleIdx="4" presStyleCnt="6">
        <dgm:presLayoutVars>
          <dgm:bulletEnabled val="1"/>
        </dgm:presLayoutVars>
      </dgm:prSet>
      <dgm:spPr/>
    </dgm:pt>
    <dgm:pt modelId="{FD81C92D-433C-44DC-A08F-AB5919B2647A}" type="pres">
      <dgm:prSet presAssocID="{77C98A4F-BF3C-4115-9F80-07143486F262}" presName="sibTrans" presStyleCnt="0"/>
      <dgm:spPr/>
    </dgm:pt>
    <dgm:pt modelId="{93918E76-7A3A-40C4-9B09-6A8AA95C584B}" type="pres">
      <dgm:prSet presAssocID="{920BAE43-2E14-44DF-ACBD-8D09E6D9FCD6}" presName="node" presStyleLbl="node1" presStyleIdx="5" presStyleCnt="6" custLinFactNeighborX="-107" custLinFactNeighborY="-1268">
        <dgm:presLayoutVars>
          <dgm:bulletEnabled val="1"/>
        </dgm:presLayoutVars>
      </dgm:prSet>
      <dgm:spPr/>
    </dgm:pt>
  </dgm:ptLst>
  <dgm:cxnLst>
    <dgm:cxn modelId="{2CBA601F-33E3-4482-8558-2467E07D7F8E}" type="presOf" srcId="{EE7D890B-E177-44CA-B08B-138820FD3CAC}" destId="{4A5C24F8-F780-44F7-9A84-1BEC801085A1}" srcOrd="0" destOrd="0" presId="urn:microsoft.com/office/officeart/2005/8/layout/default"/>
    <dgm:cxn modelId="{9DEB1F21-F39F-466E-8820-2CEF55BEFD0A}" srcId="{ADA70420-7629-47BC-A69D-5CEEB34171DB}" destId="{428584A8-44D1-4650-990A-2F1A3690B5D6}" srcOrd="0" destOrd="0" parTransId="{A91FDDBA-A8FA-48E4-9DEE-8B59D0524D15}" sibTransId="{506109A8-8E16-46CD-AA27-F6371EDD029C}"/>
    <dgm:cxn modelId="{2C90BD27-15A0-4258-8553-DD3C08621F11}" type="presOf" srcId="{428584A8-44D1-4650-990A-2F1A3690B5D6}" destId="{B65A7219-77EA-4E93-B82D-2470A41DA267}" srcOrd="0" destOrd="0" presId="urn:microsoft.com/office/officeart/2005/8/layout/default"/>
    <dgm:cxn modelId="{EB5B3233-8C19-45C9-A846-EECE6BBFE9A0}" srcId="{ADA70420-7629-47BC-A69D-5CEEB34171DB}" destId="{273D433D-0B80-4806-BD3C-A2268EFEAA57}" srcOrd="2" destOrd="0" parTransId="{7E0B40BC-F119-4B15-9135-1F69A76D31BA}" sibTransId="{A4584445-F89B-4732-95C1-E8EDC1BD2A08}"/>
    <dgm:cxn modelId="{A6886B5C-4886-471C-8761-610BC6FA2DC3}" type="presOf" srcId="{273D433D-0B80-4806-BD3C-A2268EFEAA57}" destId="{3E51F6A1-5CA0-4F49-AFF8-D6DA9227EB5A}" srcOrd="0" destOrd="0" presId="urn:microsoft.com/office/officeart/2005/8/layout/default"/>
    <dgm:cxn modelId="{D100325E-8E27-4F7E-B109-D67C9192A0AF}" type="presOf" srcId="{ADA70420-7629-47BC-A69D-5CEEB34171DB}" destId="{486F0BC1-AF19-4E52-9E56-A6258357D652}" srcOrd="0" destOrd="0" presId="urn:microsoft.com/office/officeart/2005/8/layout/default"/>
    <dgm:cxn modelId="{D73BA844-06E1-41EE-B40C-043A3AA80A47}" srcId="{ADA70420-7629-47BC-A69D-5CEEB34171DB}" destId="{920BAE43-2E14-44DF-ACBD-8D09E6D9FCD6}" srcOrd="5" destOrd="0" parTransId="{B6E2FFB9-311E-4D8C-A47D-535800EB4075}" sibTransId="{3E33392F-1522-413B-8B81-6EBDFB4D5AD0}"/>
    <dgm:cxn modelId="{5ED7EB44-F318-4E85-BB85-3DB4E591C69F}" srcId="{ADA70420-7629-47BC-A69D-5CEEB34171DB}" destId="{E9B3401B-40AE-44F2-8733-2D8DEB215EC2}" srcOrd="1" destOrd="0" parTransId="{9465ED10-2462-4FD2-A2D0-2B41684617C5}" sibTransId="{211BAC1B-80AA-4F7C-ADA3-A71ED7EA7EC2}"/>
    <dgm:cxn modelId="{7EDBF4AD-EB02-49FB-B068-7519AF47DE1A}" type="presOf" srcId="{E9B3401B-40AE-44F2-8733-2D8DEB215EC2}" destId="{ED064975-16D7-4044-A039-F152FC8DF904}" srcOrd="0" destOrd="0" presId="urn:microsoft.com/office/officeart/2005/8/layout/default"/>
    <dgm:cxn modelId="{EBBC09AF-75A1-4ECB-A597-D479F24E7743}" type="presOf" srcId="{2CE17A59-A1A8-49CC-9446-7DE33AFC7589}" destId="{9270E9E8-BDDD-4211-B9EB-A8F6E393ABD6}" srcOrd="0" destOrd="0" presId="urn:microsoft.com/office/officeart/2005/8/layout/default"/>
    <dgm:cxn modelId="{6064E8B5-6512-409E-953E-E1259CAC2236}" type="presOf" srcId="{920BAE43-2E14-44DF-ACBD-8D09E6D9FCD6}" destId="{93918E76-7A3A-40C4-9B09-6A8AA95C584B}" srcOrd="0" destOrd="0" presId="urn:microsoft.com/office/officeart/2005/8/layout/default"/>
    <dgm:cxn modelId="{7FE4E3E5-FBF0-4801-BA44-6AB465FB803D}" srcId="{ADA70420-7629-47BC-A69D-5CEEB34171DB}" destId="{EE7D890B-E177-44CA-B08B-138820FD3CAC}" srcOrd="4" destOrd="0" parTransId="{B8A4BA7B-54CC-4B66-AD7C-33C43185163E}" sibTransId="{77C98A4F-BF3C-4115-9F80-07143486F262}"/>
    <dgm:cxn modelId="{CD6C0CFE-84B4-49B0-94EC-F3B892C53897}" srcId="{ADA70420-7629-47BC-A69D-5CEEB34171DB}" destId="{2CE17A59-A1A8-49CC-9446-7DE33AFC7589}" srcOrd="3" destOrd="0" parTransId="{7E12CAD7-D124-4770-8718-462426F41646}" sibTransId="{99C9F9BD-6DC2-43EB-A334-06A7619075F9}"/>
    <dgm:cxn modelId="{22163F69-3491-403E-A8C8-0B85DB7FB9E6}" type="presParOf" srcId="{486F0BC1-AF19-4E52-9E56-A6258357D652}" destId="{B65A7219-77EA-4E93-B82D-2470A41DA267}" srcOrd="0" destOrd="0" presId="urn:microsoft.com/office/officeart/2005/8/layout/default"/>
    <dgm:cxn modelId="{5CB1C6F5-2425-43D3-A993-E5624020A18D}" type="presParOf" srcId="{486F0BC1-AF19-4E52-9E56-A6258357D652}" destId="{8792D676-1AA2-48D1-BDC2-F538922CD6F7}" srcOrd="1" destOrd="0" presId="urn:microsoft.com/office/officeart/2005/8/layout/default"/>
    <dgm:cxn modelId="{4B1B15EA-4588-47B8-B1C5-5EBBB8475B8F}" type="presParOf" srcId="{486F0BC1-AF19-4E52-9E56-A6258357D652}" destId="{ED064975-16D7-4044-A039-F152FC8DF904}" srcOrd="2" destOrd="0" presId="urn:microsoft.com/office/officeart/2005/8/layout/default"/>
    <dgm:cxn modelId="{130B2183-2FA9-4295-B0BE-5109A84CDCDB}" type="presParOf" srcId="{486F0BC1-AF19-4E52-9E56-A6258357D652}" destId="{8643C7F1-1694-4C0C-9854-7DFDEA328185}" srcOrd="3" destOrd="0" presId="urn:microsoft.com/office/officeart/2005/8/layout/default"/>
    <dgm:cxn modelId="{38691B77-1C90-4186-A885-C3AE73291E93}" type="presParOf" srcId="{486F0BC1-AF19-4E52-9E56-A6258357D652}" destId="{3E51F6A1-5CA0-4F49-AFF8-D6DA9227EB5A}" srcOrd="4" destOrd="0" presId="urn:microsoft.com/office/officeart/2005/8/layout/default"/>
    <dgm:cxn modelId="{99D70274-759E-4205-946F-4BDDE346553D}" type="presParOf" srcId="{486F0BC1-AF19-4E52-9E56-A6258357D652}" destId="{A0D546CD-EFEF-4358-9479-39A7F428A7DD}" srcOrd="5" destOrd="0" presId="urn:microsoft.com/office/officeart/2005/8/layout/default"/>
    <dgm:cxn modelId="{6B626D1C-1041-4C62-85A5-9C2DE32BBD41}" type="presParOf" srcId="{486F0BC1-AF19-4E52-9E56-A6258357D652}" destId="{9270E9E8-BDDD-4211-B9EB-A8F6E393ABD6}" srcOrd="6" destOrd="0" presId="urn:microsoft.com/office/officeart/2005/8/layout/default"/>
    <dgm:cxn modelId="{43A374E4-1BD4-436B-BCE9-EDC3D7AB1ACD}" type="presParOf" srcId="{486F0BC1-AF19-4E52-9E56-A6258357D652}" destId="{DBEF6221-09AD-4E2B-BB65-AAE919143655}" srcOrd="7" destOrd="0" presId="urn:microsoft.com/office/officeart/2005/8/layout/default"/>
    <dgm:cxn modelId="{8853B9B7-71A0-4C9F-B0FF-24E1CDEBA0F2}" type="presParOf" srcId="{486F0BC1-AF19-4E52-9E56-A6258357D652}" destId="{4A5C24F8-F780-44F7-9A84-1BEC801085A1}" srcOrd="8" destOrd="0" presId="urn:microsoft.com/office/officeart/2005/8/layout/default"/>
    <dgm:cxn modelId="{1A16947E-4EB2-498F-AFB6-4DC2111B442A}" type="presParOf" srcId="{486F0BC1-AF19-4E52-9E56-A6258357D652}" destId="{FD81C92D-433C-44DC-A08F-AB5919B2647A}" srcOrd="9" destOrd="0" presId="urn:microsoft.com/office/officeart/2005/8/layout/default"/>
    <dgm:cxn modelId="{498DEA04-F657-496B-B4F6-368FBE4FDE91}" type="presParOf" srcId="{486F0BC1-AF19-4E52-9E56-A6258357D652}" destId="{93918E76-7A3A-40C4-9B09-6A8AA95C584B}"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201517A-FB96-4548-9B67-B4C71F8DD46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960889FC-68FF-494F-B014-32D45962B01E}">
      <dgm:prSet phldrT="[文本]" custT="1"/>
      <dgm:spPr/>
      <dgm:t>
        <a:bodyPr/>
        <a:lstStyle/>
        <a:p>
          <a:r>
            <a:rPr lang="zh-CN" altLang="en-US" sz="2400" b="1" dirty="0">
              <a:solidFill>
                <a:schemeClr val="accent3">
                  <a:lumMod val="50000"/>
                </a:schemeClr>
              </a:solidFill>
            </a:rPr>
            <a:t>（一）具体性</a:t>
          </a:r>
        </a:p>
      </dgm:t>
    </dgm:pt>
    <dgm:pt modelId="{81E36EE7-BAE5-436E-ACA1-27A15A26C108}" type="parTrans" cxnId="{0625F6BA-6354-477E-AFED-01C897EF0DB3}">
      <dgm:prSet/>
      <dgm:spPr/>
      <dgm:t>
        <a:bodyPr/>
        <a:lstStyle/>
        <a:p>
          <a:endParaRPr lang="zh-CN" altLang="en-US"/>
        </a:p>
      </dgm:t>
    </dgm:pt>
    <dgm:pt modelId="{4C1D2124-ED01-4161-B186-48326CD2D8C9}" type="sibTrans" cxnId="{0625F6BA-6354-477E-AFED-01C897EF0DB3}">
      <dgm:prSet/>
      <dgm:spPr/>
      <dgm:t>
        <a:bodyPr/>
        <a:lstStyle/>
        <a:p>
          <a:endParaRPr lang="zh-CN" altLang="en-US"/>
        </a:p>
      </dgm:t>
    </dgm:pt>
    <dgm:pt modelId="{5C65C84F-1E05-45C4-8584-23803861B67B}">
      <dgm:prSet custT="1"/>
      <dgm:spPr/>
      <dgm:t>
        <a:bodyPr/>
        <a:lstStyle/>
        <a:p>
          <a:r>
            <a:rPr lang="zh-CN" altLang="en-US" sz="1900" dirty="0">
              <a:solidFill>
                <a:schemeClr val="bg2">
                  <a:lumMod val="25000"/>
                </a:schemeClr>
              </a:solidFill>
            </a:rPr>
            <a:t>提出的研究问题一定要是比较具体的问题。毕业论文（设计）一般都会有篇幅限制，有限的篇幅不太容易解决特别复杂的问题，所以要尽量把研究问题具体化，围绕具体问题展开研究。</a:t>
          </a:r>
        </a:p>
      </dgm:t>
    </dgm:pt>
    <dgm:pt modelId="{33EBA84A-FC07-4681-ACDE-8290B3156756}" type="parTrans" cxnId="{A397E77F-99E3-4D89-84F5-6E34A5180DAF}">
      <dgm:prSet/>
      <dgm:spPr/>
      <dgm:t>
        <a:bodyPr/>
        <a:lstStyle/>
        <a:p>
          <a:endParaRPr lang="zh-CN" altLang="en-US"/>
        </a:p>
      </dgm:t>
    </dgm:pt>
    <dgm:pt modelId="{612E5BF5-B36B-4B64-B456-A1A093D9C9AC}" type="sibTrans" cxnId="{A397E77F-99E3-4D89-84F5-6E34A5180DAF}">
      <dgm:prSet/>
      <dgm:spPr/>
      <dgm:t>
        <a:bodyPr/>
        <a:lstStyle/>
        <a:p>
          <a:endParaRPr lang="zh-CN" altLang="en-US"/>
        </a:p>
      </dgm:t>
    </dgm:pt>
    <dgm:pt modelId="{F8EFE928-0F61-4CCF-9BD5-8D8CB20A8E1A}">
      <dgm:prSet custT="1"/>
      <dgm:spPr/>
      <dgm:t>
        <a:bodyPr/>
        <a:lstStyle/>
        <a:p>
          <a:r>
            <a:rPr lang="zh-CN" altLang="en-US" sz="2400" b="1">
              <a:solidFill>
                <a:schemeClr val="accent3">
                  <a:lumMod val="50000"/>
                </a:schemeClr>
              </a:solidFill>
            </a:rPr>
            <a:t>（二）集中性</a:t>
          </a:r>
          <a:endParaRPr lang="zh-CN" altLang="en-US" sz="2400" b="1" dirty="0">
            <a:solidFill>
              <a:schemeClr val="accent3">
                <a:lumMod val="50000"/>
              </a:schemeClr>
            </a:solidFill>
          </a:endParaRPr>
        </a:p>
      </dgm:t>
    </dgm:pt>
    <dgm:pt modelId="{BE307A44-37BD-4C4F-BF02-378B773E4BEA}" type="parTrans" cxnId="{C37063A5-A8AE-4633-B949-0D9BC537F980}">
      <dgm:prSet/>
      <dgm:spPr/>
      <dgm:t>
        <a:bodyPr/>
        <a:lstStyle/>
        <a:p>
          <a:endParaRPr lang="zh-CN" altLang="en-US"/>
        </a:p>
      </dgm:t>
    </dgm:pt>
    <dgm:pt modelId="{F7D26919-3E26-4E8C-8593-798B1A07E156}" type="sibTrans" cxnId="{C37063A5-A8AE-4633-B949-0D9BC537F980}">
      <dgm:prSet/>
      <dgm:spPr/>
      <dgm:t>
        <a:bodyPr/>
        <a:lstStyle/>
        <a:p>
          <a:endParaRPr lang="zh-CN" altLang="en-US"/>
        </a:p>
      </dgm:t>
    </dgm:pt>
    <dgm:pt modelId="{5D2FA3B9-A0C3-4EAF-B3C3-0080B6DD3BC0}">
      <dgm:prSet custT="1"/>
      <dgm:spPr/>
      <dgm:t>
        <a:bodyPr/>
        <a:lstStyle/>
        <a:p>
          <a:r>
            <a:rPr lang="zh-CN" altLang="en-US" sz="1900" dirty="0">
              <a:solidFill>
                <a:schemeClr val="bg2">
                  <a:lumMod val="25000"/>
                </a:schemeClr>
              </a:solidFill>
            </a:rPr>
            <a:t>一项研究应该只有一个问题，但研究问题是有层级的。一项研究或者一篇论文有且只有一个一级问题，由一级问题可以分解成若干个二级问题，这些二级问题是扩展问题。论文所有内容都是围绕着解决这个一级问题而写作的，如果一级问题不明确，那么就会导致文章论述不集中，出现跑题现象。</a:t>
          </a:r>
        </a:p>
      </dgm:t>
    </dgm:pt>
    <dgm:pt modelId="{7B0C4AD6-8908-4FB4-9747-C8EEE54A6A29}" type="parTrans" cxnId="{F6DF1B58-001C-4A50-AB3F-BE4C1B57C723}">
      <dgm:prSet/>
      <dgm:spPr/>
      <dgm:t>
        <a:bodyPr/>
        <a:lstStyle/>
        <a:p>
          <a:endParaRPr lang="zh-CN" altLang="en-US"/>
        </a:p>
      </dgm:t>
    </dgm:pt>
    <dgm:pt modelId="{74C36F4D-3D34-47A0-BE59-F3C0FFD91D28}" type="sibTrans" cxnId="{F6DF1B58-001C-4A50-AB3F-BE4C1B57C723}">
      <dgm:prSet/>
      <dgm:spPr/>
      <dgm:t>
        <a:bodyPr/>
        <a:lstStyle/>
        <a:p>
          <a:endParaRPr lang="zh-CN" altLang="en-US"/>
        </a:p>
      </dgm:t>
    </dgm:pt>
    <dgm:pt modelId="{AE1FB802-9C7F-4B60-B489-5F8032E55831}" type="pres">
      <dgm:prSet presAssocID="{D201517A-FB96-4548-9B67-B4C71F8DD46A}" presName="vert0" presStyleCnt="0">
        <dgm:presLayoutVars>
          <dgm:dir/>
          <dgm:animOne val="branch"/>
          <dgm:animLvl val="lvl"/>
        </dgm:presLayoutVars>
      </dgm:prSet>
      <dgm:spPr/>
    </dgm:pt>
    <dgm:pt modelId="{BC113745-CF8B-437F-845D-DC4EFAF45944}" type="pres">
      <dgm:prSet presAssocID="{960889FC-68FF-494F-B014-32D45962B01E}" presName="thickLine" presStyleLbl="alignNode1" presStyleIdx="0" presStyleCnt="2"/>
      <dgm:spPr/>
    </dgm:pt>
    <dgm:pt modelId="{C9368320-1EE9-4813-B4F7-5DAB2FDCD419}" type="pres">
      <dgm:prSet presAssocID="{960889FC-68FF-494F-B014-32D45962B01E}" presName="horz1" presStyleCnt="0"/>
      <dgm:spPr/>
    </dgm:pt>
    <dgm:pt modelId="{FFD43ADF-DCEF-4023-B773-5312224D4FB0}" type="pres">
      <dgm:prSet presAssocID="{960889FC-68FF-494F-B014-32D45962B01E}" presName="tx1" presStyleLbl="revTx" presStyleIdx="0" presStyleCnt="4"/>
      <dgm:spPr/>
    </dgm:pt>
    <dgm:pt modelId="{C07BB00A-1219-4A3D-B899-CF8D980BCD33}" type="pres">
      <dgm:prSet presAssocID="{960889FC-68FF-494F-B014-32D45962B01E}" presName="vert1" presStyleCnt="0"/>
      <dgm:spPr/>
    </dgm:pt>
    <dgm:pt modelId="{0B9379B3-C815-4CDE-9AFE-0D76E5DAE087}" type="pres">
      <dgm:prSet presAssocID="{5C65C84F-1E05-45C4-8584-23803861B67B}" presName="vertSpace2a" presStyleCnt="0"/>
      <dgm:spPr/>
    </dgm:pt>
    <dgm:pt modelId="{47E5269B-E7E5-4121-ADCD-CAAE61DB34C4}" type="pres">
      <dgm:prSet presAssocID="{5C65C84F-1E05-45C4-8584-23803861B67B}" presName="horz2" presStyleCnt="0"/>
      <dgm:spPr/>
    </dgm:pt>
    <dgm:pt modelId="{F2D102B8-39F9-4B30-BF9C-9CD1B33A842E}" type="pres">
      <dgm:prSet presAssocID="{5C65C84F-1E05-45C4-8584-23803861B67B}" presName="horzSpace2" presStyleCnt="0"/>
      <dgm:spPr/>
    </dgm:pt>
    <dgm:pt modelId="{CFAA4C08-8AF0-4253-A788-BCA7785BB4A1}" type="pres">
      <dgm:prSet presAssocID="{5C65C84F-1E05-45C4-8584-23803861B67B}" presName="tx2" presStyleLbl="revTx" presStyleIdx="1" presStyleCnt="4"/>
      <dgm:spPr/>
    </dgm:pt>
    <dgm:pt modelId="{D9216E6E-3F06-4878-9331-14D6691F7120}" type="pres">
      <dgm:prSet presAssocID="{5C65C84F-1E05-45C4-8584-23803861B67B}" presName="vert2" presStyleCnt="0"/>
      <dgm:spPr/>
    </dgm:pt>
    <dgm:pt modelId="{930DD983-946F-47E0-9236-DCA0452BE670}" type="pres">
      <dgm:prSet presAssocID="{5C65C84F-1E05-45C4-8584-23803861B67B}" presName="thinLine2b" presStyleLbl="callout" presStyleIdx="0" presStyleCnt="2"/>
      <dgm:spPr/>
    </dgm:pt>
    <dgm:pt modelId="{32B2E134-A852-43A2-9FF4-C2510CA6F62A}" type="pres">
      <dgm:prSet presAssocID="{5C65C84F-1E05-45C4-8584-23803861B67B}" presName="vertSpace2b" presStyleCnt="0"/>
      <dgm:spPr/>
    </dgm:pt>
    <dgm:pt modelId="{CF159498-1C49-49EB-AC6A-21F519C53381}" type="pres">
      <dgm:prSet presAssocID="{F8EFE928-0F61-4CCF-9BD5-8D8CB20A8E1A}" presName="thickLine" presStyleLbl="alignNode1" presStyleIdx="1" presStyleCnt="2"/>
      <dgm:spPr/>
    </dgm:pt>
    <dgm:pt modelId="{7B33E49E-6406-4982-8860-5370CB59CCAE}" type="pres">
      <dgm:prSet presAssocID="{F8EFE928-0F61-4CCF-9BD5-8D8CB20A8E1A}" presName="horz1" presStyleCnt="0"/>
      <dgm:spPr/>
    </dgm:pt>
    <dgm:pt modelId="{7CF7D91C-A8D7-47A2-BDE7-EB07D66B1AF9}" type="pres">
      <dgm:prSet presAssocID="{F8EFE928-0F61-4CCF-9BD5-8D8CB20A8E1A}" presName="tx1" presStyleLbl="revTx" presStyleIdx="2" presStyleCnt="4"/>
      <dgm:spPr/>
    </dgm:pt>
    <dgm:pt modelId="{83B8F29B-DDE9-4588-AA97-3DC7FC99C391}" type="pres">
      <dgm:prSet presAssocID="{F8EFE928-0F61-4CCF-9BD5-8D8CB20A8E1A}" presName="vert1" presStyleCnt="0"/>
      <dgm:spPr/>
    </dgm:pt>
    <dgm:pt modelId="{E4912FCB-4EDE-4BBF-B1E7-BA6C2CA4D748}" type="pres">
      <dgm:prSet presAssocID="{5D2FA3B9-A0C3-4EAF-B3C3-0080B6DD3BC0}" presName="vertSpace2a" presStyleCnt="0"/>
      <dgm:spPr/>
    </dgm:pt>
    <dgm:pt modelId="{21FE8930-C768-4A6C-BD33-51AE5D715F4D}" type="pres">
      <dgm:prSet presAssocID="{5D2FA3B9-A0C3-4EAF-B3C3-0080B6DD3BC0}" presName="horz2" presStyleCnt="0"/>
      <dgm:spPr/>
    </dgm:pt>
    <dgm:pt modelId="{67F988B2-874E-4772-955C-B6E8DCDE6C51}" type="pres">
      <dgm:prSet presAssocID="{5D2FA3B9-A0C3-4EAF-B3C3-0080B6DD3BC0}" presName="horzSpace2" presStyleCnt="0"/>
      <dgm:spPr/>
    </dgm:pt>
    <dgm:pt modelId="{65899EAD-8D0F-4918-97D5-7CF21F146614}" type="pres">
      <dgm:prSet presAssocID="{5D2FA3B9-A0C3-4EAF-B3C3-0080B6DD3BC0}" presName="tx2" presStyleLbl="revTx" presStyleIdx="3" presStyleCnt="4"/>
      <dgm:spPr/>
    </dgm:pt>
    <dgm:pt modelId="{B1727D3A-D3AC-45DC-BF98-6A927BC390C5}" type="pres">
      <dgm:prSet presAssocID="{5D2FA3B9-A0C3-4EAF-B3C3-0080B6DD3BC0}" presName="vert2" presStyleCnt="0"/>
      <dgm:spPr/>
    </dgm:pt>
    <dgm:pt modelId="{D8D86EAB-0874-4994-B04C-CC0BDD9258ED}" type="pres">
      <dgm:prSet presAssocID="{5D2FA3B9-A0C3-4EAF-B3C3-0080B6DD3BC0}" presName="thinLine2b" presStyleLbl="callout" presStyleIdx="1" presStyleCnt="2"/>
      <dgm:spPr/>
    </dgm:pt>
    <dgm:pt modelId="{3B1A96DA-0D07-42A1-B220-49D1B2A739E8}" type="pres">
      <dgm:prSet presAssocID="{5D2FA3B9-A0C3-4EAF-B3C3-0080B6DD3BC0}" presName="vertSpace2b" presStyleCnt="0"/>
      <dgm:spPr/>
    </dgm:pt>
  </dgm:ptLst>
  <dgm:cxnLst>
    <dgm:cxn modelId="{B5CB4928-0912-4A50-AFCB-E16CA6102559}" type="presOf" srcId="{D201517A-FB96-4548-9B67-B4C71F8DD46A}" destId="{AE1FB802-9C7F-4B60-B489-5F8032E55831}" srcOrd="0" destOrd="0" presId="urn:microsoft.com/office/officeart/2008/layout/LinedList"/>
    <dgm:cxn modelId="{C8519569-0038-4C41-A41C-56CAB97268C9}" type="presOf" srcId="{5D2FA3B9-A0C3-4EAF-B3C3-0080B6DD3BC0}" destId="{65899EAD-8D0F-4918-97D5-7CF21F146614}" srcOrd="0" destOrd="0" presId="urn:microsoft.com/office/officeart/2008/layout/LinedList"/>
    <dgm:cxn modelId="{8921B16E-050F-4B64-A575-42E394CAE798}" type="presOf" srcId="{F8EFE928-0F61-4CCF-9BD5-8D8CB20A8E1A}" destId="{7CF7D91C-A8D7-47A2-BDE7-EB07D66B1AF9}" srcOrd="0" destOrd="0" presId="urn:microsoft.com/office/officeart/2008/layout/LinedList"/>
    <dgm:cxn modelId="{F6DF1B58-001C-4A50-AB3F-BE4C1B57C723}" srcId="{F8EFE928-0F61-4CCF-9BD5-8D8CB20A8E1A}" destId="{5D2FA3B9-A0C3-4EAF-B3C3-0080B6DD3BC0}" srcOrd="0" destOrd="0" parTransId="{7B0C4AD6-8908-4FB4-9747-C8EEE54A6A29}" sibTransId="{74C36F4D-3D34-47A0-BE59-F3C0FFD91D28}"/>
    <dgm:cxn modelId="{7D7ED659-6314-4BA1-8147-FBF0553D5A88}" type="presOf" srcId="{5C65C84F-1E05-45C4-8584-23803861B67B}" destId="{CFAA4C08-8AF0-4253-A788-BCA7785BB4A1}" srcOrd="0" destOrd="0" presId="urn:microsoft.com/office/officeart/2008/layout/LinedList"/>
    <dgm:cxn modelId="{A397E77F-99E3-4D89-84F5-6E34A5180DAF}" srcId="{960889FC-68FF-494F-B014-32D45962B01E}" destId="{5C65C84F-1E05-45C4-8584-23803861B67B}" srcOrd="0" destOrd="0" parTransId="{33EBA84A-FC07-4681-ACDE-8290B3156756}" sibTransId="{612E5BF5-B36B-4B64-B456-A1A093D9C9AC}"/>
    <dgm:cxn modelId="{C37063A5-A8AE-4633-B949-0D9BC537F980}" srcId="{D201517A-FB96-4548-9B67-B4C71F8DD46A}" destId="{F8EFE928-0F61-4CCF-9BD5-8D8CB20A8E1A}" srcOrd="1" destOrd="0" parTransId="{BE307A44-37BD-4C4F-BF02-378B773E4BEA}" sibTransId="{F7D26919-3E26-4E8C-8593-798B1A07E156}"/>
    <dgm:cxn modelId="{0625F6BA-6354-477E-AFED-01C897EF0DB3}" srcId="{D201517A-FB96-4548-9B67-B4C71F8DD46A}" destId="{960889FC-68FF-494F-B014-32D45962B01E}" srcOrd="0" destOrd="0" parTransId="{81E36EE7-BAE5-436E-ACA1-27A15A26C108}" sibTransId="{4C1D2124-ED01-4161-B186-48326CD2D8C9}"/>
    <dgm:cxn modelId="{559864DE-43F7-4966-A860-D47A546E3082}" type="presOf" srcId="{960889FC-68FF-494F-B014-32D45962B01E}" destId="{FFD43ADF-DCEF-4023-B773-5312224D4FB0}" srcOrd="0" destOrd="0" presId="urn:microsoft.com/office/officeart/2008/layout/LinedList"/>
    <dgm:cxn modelId="{A192B173-2716-4E1F-B7FB-ED4FDAC94FAF}" type="presParOf" srcId="{AE1FB802-9C7F-4B60-B489-5F8032E55831}" destId="{BC113745-CF8B-437F-845D-DC4EFAF45944}" srcOrd="0" destOrd="0" presId="urn:microsoft.com/office/officeart/2008/layout/LinedList"/>
    <dgm:cxn modelId="{8DA2A43F-D9B6-4CE8-9D34-D7376540472B}" type="presParOf" srcId="{AE1FB802-9C7F-4B60-B489-5F8032E55831}" destId="{C9368320-1EE9-4813-B4F7-5DAB2FDCD419}" srcOrd="1" destOrd="0" presId="urn:microsoft.com/office/officeart/2008/layout/LinedList"/>
    <dgm:cxn modelId="{5F4E31D7-643E-4AF8-BF4B-34EC06CDCD23}" type="presParOf" srcId="{C9368320-1EE9-4813-B4F7-5DAB2FDCD419}" destId="{FFD43ADF-DCEF-4023-B773-5312224D4FB0}" srcOrd="0" destOrd="0" presId="urn:microsoft.com/office/officeart/2008/layout/LinedList"/>
    <dgm:cxn modelId="{A1AFE5B0-A1DF-414A-9C79-D68F80292409}" type="presParOf" srcId="{C9368320-1EE9-4813-B4F7-5DAB2FDCD419}" destId="{C07BB00A-1219-4A3D-B899-CF8D980BCD33}" srcOrd="1" destOrd="0" presId="urn:microsoft.com/office/officeart/2008/layout/LinedList"/>
    <dgm:cxn modelId="{F9AB8BA7-1E63-4595-98BD-080A127E74F6}" type="presParOf" srcId="{C07BB00A-1219-4A3D-B899-CF8D980BCD33}" destId="{0B9379B3-C815-4CDE-9AFE-0D76E5DAE087}" srcOrd="0" destOrd="0" presId="urn:microsoft.com/office/officeart/2008/layout/LinedList"/>
    <dgm:cxn modelId="{AA2247E5-1127-408B-978A-B5102DAE810B}" type="presParOf" srcId="{C07BB00A-1219-4A3D-B899-CF8D980BCD33}" destId="{47E5269B-E7E5-4121-ADCD-CAAE61DB34C4}" srcOrd="1" destOrd="0" presId="urn:microsoft.com/office/officeart/2008/layout/LinedList"/>
    <dgm:cxn modelId="{4C4476FD-CC3E-4DF5-92A5-821F08F362EC}" type="presParOf" srcId="{47E5269B-E7E5-4121-ADCD-CAAE61DB34C4}" destId="{F2D102B8-39F9-4B30-BF9C-9CD1B33A842E}" srcOrd="0" destOrd="0" presId="urn:microsoft.com/office/officeart/2008/layout/LinedList"/>
    <dgm:cxn modelId="{5BEEE754-2D46-44CC-953B-A527E53650B3}" type="presParOf" srcId="{47E5269B-E7E5-4121-ADCD-CAAE61DB34C4}" destId="{CFAA4C08-8AF0-4253-A788-BCA7785BB4A1}" srcOrd="1" destOrd="0" presId="urn:microsoft.com/office/officeart/2008/layout/LinedList"/>
    <dgm:cxn modelId="{E0D23CC0-97F6-4D69-A367-EE79A98E9AE1}" type="presParOf" srcId="{47E5269B-E7E5-4121-ADCD-CAAE61DB34C4}" destId="{D9216E6E-3F06-4878-9331-14D6691F7120}" srcOrd="2" destOrd="0" presId="urn:microsoft.com/office/officeart/2008/layout/LinedList"/>
    <dgm:cxn modelId="{DF5B533D-2694-4677-A782-6A08793DBFFD}" type="presParOf" srcId="{C07BB00A-1219-4A3D-B899-CF8D980BCD33}" destId="{930DD983-946F-47E0-9236-DCA0452BE670}" srcOrd="2" destOrd="0" presId="urn:microsoft.com/office/officeart/2008/layout/LinedList"/>
    <dgm:cxn modelId="{60401B0D-1371-421E-9E75-AC2508091D26}" type="presParOf" srcId="{C07BB00A-1219-4A3D-B899-CF8D980BCD33}" destId="{32B2E134-A852-43A2-9FF4-C2510CA6F62A}" srcOrd="3" destOrd="0" presId="urn:microsoft.com/office/officeart/2008/layout/LinedList"/>
    <dgm:cxn modelId="{860E2B07-A288-4A92-9CEC-D4885055C603}" type="presParOf" srcId="{AE1FB802-9C7F-4B60-B489-5F8032E55831}" destId="{CF159498-1C49-49EB-AC6A-21F519C53381}" srcOrd="2" destOrd="0" presId="urn:microsoft.com/office/officeart/2008/layout/LinedList"/>
    <dgm:cxn modelId="{8EF97FAC-6BD9-470B-B93D-D9AB77CF8D33}" type="presParOf" srcId="{AE1FB802-9C7F-4B60-B489-5F8032E55831}" destId="{7B33E49E-6406-4982-8860-5370CB59CCAE}" srcOrd="3" destOrd="0" presId="urn:microsoft.com/office/officeart/2008/layout/LinedList"/>
    <dgm:cxn modelId="{75194F40-261D-481A-A40B-BDFCA3E90F81}" type="presParOf" srcId="{7B33E49E-6406-4982-8860-5370CB59CCAE}" destId="{7CF7D91C-A8D7-47A2-BDE7-EB07D66B1AF9}" srcOrd="0" destOrd="0" presId="urn:microsoft.com/office/officeart/2008/layout/LinedList"/>
    <dgm:cxn modelId="{C004153B-CCA9-4DCB-BFD5-A334A80973AA}" type="presParOf" srcId="{7B33E49E-6406-4982-8860-5370CB59CCAE}" destId="{83B8F29B-DDE9-4588-AA97-3DC7FC99C391}" srcOrd="1" destOrd="0" presId="urn:microsoft.com/office/officeart/2008/layout/LinedList"/>
    <dgm:cxn modelId="{187E6A14-35D2-4E4E-842A-56DB49294AF1}" type="presParOf" srcId="{83B8F29B-DDE9-4588-AA97-3DC7FC99C391}" destId="{E4912FCB-4EDE-4BBF-B1E7-BA6C2CA4D748}" srcOrd="0" destOrd="0" presId="urn:microsoft.com/office/officeart/2008/layout/LinedList"/>
    <dgm:cxn modelId="{AF7C1EF9-0A2D-44EC-A507-07A4480BF8B3}" type="presParOf" srcId="{83B8F29B-DDE9-4588-AA97-3DC7FC99C391}" destId="{21FE8930-C768-4A6C-BD33-51AE5D715F4D}" srcOrd="1" destOrd="0" presId="urn:microsoft.com/office/officeart/2008/layout/LinedList"/>
    <dgm:cxn modelId="{46C0FDAB-81E3-44A5-8D98-B8A52B248FF4}" type="presParOf" srcId="{21FE8930-C768-4A6C-BD33-51AE5D715F4D}" destId="{67F988B2-874E-4772-955C-B6E8DCDE6C51}" srcOrd="0" destOrd="0" presId="urn:microsoft.com/office/officeart/2008/layout/LinedList"/>
    <dgm:cxn modelId="{30E6314D-5405-4542-9295-37994E991FFF}" type="presParOf" srcId="{21FE8930-C768-4A6C-BD33-51AE5D715F4D}" destId="{65899EAD-8D0F-4918-97D5-7CF21F146614}" srcOrd="1" destOrd="0" presId="urn:microsoft.com/office/officeart/2008/layout/LinedList"/>
    <dgm:cxn modelId="{7E329AEB-A04B-49E8-BA27-E9CCBF3DA6DF}" type="presParOf" srcId="{21FE8930-C768-4A6C-BD33-51AE5D715F4D}" destId="{B1727D3A-D3AC-45DC-BF98-6A927BC390C5}" srcOrd="2" destOrd="0" presId="urn:microsoft.com/office/officeart/2008/layout/LinedList"/>
    <dgm:cxn modelId="{CC5E62E7-F91E-4670-94EE-02D22BB6C910}" type="presParOf" srcId="{83B8F29B-DDE9-4588-AA97-3DC7FC99C391}" destId="{D8D86EAB-0874-4994-B04C-CC0BDD9258ED}" srcOrd="2" destOrd="0" presId="urn:microsoft.com/office/officeart/2008/layout/LinedList"/>
    <dgm:cxn modelId="{8F4E8F27-023C-4480-A19A-0323EA4C46C7}" type="presParOf" srcId="{83B8F29B-DDE9-4588-AA97-3DC7FC99C391}" destId="{3B1A96DA-0D07-42A1-B220-49D1B2A739E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201517A-FB96-4548-9B67-B4C71F8DD46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960889FC-68FF-494F-B014-32D45962B01E}">
      <dgm:prSet phldrT="[文本]" custT="1"/>
      <dgm:spPr/>
      <dgm:t>
        <a:bodyPr/>
        <a:lstStyle/>
        <a:p>
          <a:r>
            <a:rPr lang="zh-CN" altLang="en-US" sz="2400" b="1" kern="1200" dirty="0">
              <a:solidFill>
                <a:srgbClr val="C378E0">
                  <a:lumMod val="50000"/>
                </a:srgbClr>
              </a:solidFill>
              <a:latin typeface="Arial"/>
              <a:ea typeface="微软雅黑"/>
              <a:cs typeface="+mn-cs"/>
            </a:rPr>
            <a:t>（三）真实性</a:t>
          </a:r>
        </a:p>
      </dgm:t>
    </dgm:pt>
    <dgm:pt modelId="{81E36EE7-BAE5-436E-ACA1-27A15A26C108}" type="parTrans" cxnId="{0625F6BA-6354-477E-AFED-01C897EF0DB3}">
      <dgm:prSet/>
      <dgm:spPr/>
      <dgm:t>
        <a:bodyPr/>
        <a:lstStyle/>
        <a:p>
          <a:endParaRPr lang="zh-CN" altLang="en-US"/>
        </a:p>
      </dgm:t>
    </dgm:pt>
    <dgm:pt modelId="{4C1D2124-ED01-4161-B186-48326CD2D8C9}" type="sibTrans" cxnId="{0625F6BA-6354-477E-AFED-01C897EF0DB3}">
      <dgm:prSet/>
      <dgm:spPr/>
      <dgm:t>
        <a:bodyPr/>
        <a:lstStyle/>
        <a:p>
          <a:endParaRPr lang="zh-CN" altLang="en-US"/>
        </a:p>
      </dgm:t>
    </dgm:pt>
    <dgm:pt modelId="{5C65C84F-1E05-45C4-8584-23803861B67B}">
      <dgm:prSet custT="1"/>
      <dgm:spPr/>
      <dgm:t>
        <a:bodyPr/>
        <a:lstStyle/>
        <a:p>
          <a:r>
            <a:rPr lang="zh-CN" altLang="en-US" sz="1900" dirty="0">
              <a:solidFill>
                <a:schemeClr val="bg2">
                  <a:lumMod val="25000"/>
                </a:schemeClr>
              </a:solidFill>
            </a:rPr>
            <a:t>学术研究一定要解决真问题。真问题和假问题其实一直是哲学领域争辩的问题，在不同学科领域也有不同标准的判断。简单来说，真问题是一个值得研究的问题，假问题是一个不值得研究的问题。</a:t>
          </a:r>
        </a:p>
      </dgm:t>
    </dgm:pt>
    <dgm:pt modelId="{33EBA84A-FC07-4681-ACDE-8290B3156756}" type="parTrans" cxnId="{A397E77F-99E3-4D89-84F5-6E34A5180DAF}">
      <dgm:prSet/>
      <dgm:spPr/>
      <dgm:t>
        <a:bodyPr/>
        <a:lstStyle/>
        <a:p>
          <a:endParaRPr lang="zh-CN" altLang="en-US"/>
        </a:p>
      </dgm:t>
    </dgm:pt>
    <dgm:pt modelId="{612E5BF5-B36B-4B64-B456-A1A093D9C9AC}" type="sibTrans" cxnId="{A397E77F-99E3-4D89-84F5-6E34A5180DAF}">
      <dgm:prSet/>
      <dgm:spPr/>
      <dgm:t>
        <a:bodyPr/>
        <a:lstStyle/>
        <a:p>
          <a:endParaRPr lang="zh-CN" altLang="en-US"/>
        </a:p>
      </dgm:t>
    </dgm:pt>
    <dgm:pt modelId="{F8EFE928-0F61-4CCF-9BD5-8D8CB20A8E1A}">
      <dgm:prSet custT="1"/>
      <dgm:spPr/>
      <dgm:t>
        <a:bodyPr/>
        <a:lstStyle/>
        <a:p>
          <a:r>
            <a:rPr lang="zh-CN" altLang="en-US" sz="2400" b="1" kern="1200" dirty="0">
              <a:solidFill>
                <a:srgbClr val="C378E0">
                  <a:lumMod val="50000"/>
                </a:srgbClr>
              </a:solidFill>
              <a:latin typeface="Arial"/>
              <a:ea typeface="微软雅黑"/>
              <a:cs typeface="+mn-cs"/>
            </a:rPr>
            <a:t>（四）可操作性</a:t>
          </a:r>
        </a:p>
      </dgm:t>
    </dgm:pt>
    <dgm:pt modelId="{BE307A44-37BD-4C4F-BF02-378B773E4BEA}" type="parTrans" cxnId="{C37063A5-A8AE-4633-B949-0D9BC537F980}">
      <dgm:prSet/>
      <dgm:spPr/>
      <dgm:t>
        <a:bodyPr/>
        <a:lstStyle/>
        <a:p>
          <a:endParaRPr lang="zh-CN" altLang="en-US"/>
        </a:p>
      </dgm:t>
    </dgm:pt>
    <dgm:pt modelId="{F7D26919-3E26-4E8C-8593-798B1A07E156}" type="sibTrans" cxnId="{C37063A5-A8AE-4633-B949-0D9BC537F980}">
      <dgm:prSet/>
      <dgm:spPr/>
      <dgm:t>
        <a:bodyPr/>
        <a:lstStyle/>
        <a:p>
          <a:endParaRPr lang="zh-CN" altLang="en-US"/>
        </a:p>
      </dgm:t>
    </dgm:pt>
    <dgm:pt modelId="{5D2FA3B9-A0C3-4EAF-B3C3-0080B6DD3BC0}">
      <dgm:prSet custT="1"/>
      <dgm:spPr/>
      <dgm:t>
        <a:bodyPr/>
        <a:lstStyle/>
        <a:p>
          <a:r>
            <a:rPr lang="zh-CN" altLang="en-US" sz="1900" dirty="0">
              <a:solidFill>
                <a:schemeClr val="bg2">
                  <a:lumMod val="25000"/>
                </a:schemeClr>
              </a:solidFill>
            </a:rPr>
            <a:t>每个研究者的研究能力是有限的，研究问题要控制在自己可以解决的范围内，超出了控制范围，再好的问题也只能变成“伪问题”。比如，量化研究中，研究者为了提升研究的信效度，想提高调查样本的数量，但是经费有限，样本数量不够，这就是获得的支持不足，使得研究问题超出了研究者的控制范围。</a:t>
          </a:r>
        </a:p>
      </dgm:t>
    </dgm:pt>
    <dgm:pt modelId="{7B0C4AD6-8908-4FB4-9747-C8EEE54A6A29}" type="parTrans" cxnId="{F6DF1B58-001C-4A50-AB3F-BE4C1B57C723}">
      <dgm:prSet/>
      <dgm:spPr/>
      <dgm:t>
        <a:bodyPr/>
        <a:lstStyle/>
        <a:p>
          <a:endParaRPr lang="zh-CN" altLang="en-US"/>
        </a:p>
      </dgm:t>
    </dgm:pt>
    <dgm:pt modelId="{74C36F4D-3D34-47A0-BE59-F3C0FFD91D28}" type="sibTrans" cxnId="{F6DF1B58-001C-4A50-AB3F-BE4C1B57C723}">
      <dgm:prSet/>
      <dgm:spPr/>
      <dgm:t>
        <a:bodyPr/>
        <a:lstStyle/>
        <a:p>
          <a:endParaRPr lang="zh-CN" altLang="en-US"/>
        </a:p>
      </dgm:t>
    </dgm:pt>
    <dgm:pt modelId="{AE1FB802-9C7F-4B60-B489-5F8032E55831}" type="pres">
      <dgm:prSet presAssocID="{D201517A-FB96-4548-9B67-B4C71F8DD46A}" presName="vert0" presStyleCnt="0">
        <dgm:presLayoutVars>
          <dgm:dir/>
          <dgm:animOne val="branch"/>
          <dgm:animLvl val="lvl"/>
        </dgm:presLayoutVars>
      </dgm:prSet>
      <dgm:spPr/>
    </dgm:pt>
    <dgm:pt modelId="{BC113745-CF8B-437F-845D-DC4EFAF45944}" type="pres">
      <dgm:prSet presAssocID="{960889FC-68FF-494F-B014-32D45962B01E}" presName="thickLine" presStyleLbl="alignNode1" presStyleIdx="0" presStyleCnt="2"/>
      <dgm:spPr/>
    </dgm:pt>
    <dgm:pt modelId="{C9368320-1EE9-4813-B4F7-5DAB2FDCD419}" type="pres">
      <dgm:prSet presAssocID="{960889FC-68FF-494F-B014-32D45962B01E}" presName="horz1" presStyleCnt="0"/>
      <dgm:spPr/>
    </dgm:pt>
    <dgm:pt modelId="{FFD43ADF-DCEF-4023-B773-5312224D4FB0}" type="pres">
      <dgm:prSet presAssocID="{960889FC-68FF-494F-B014-32D45962B01E}" presName="tx1" presStyleLbl="revTx" presStyleIdx="0" presStyleCnt="4" custScaleX="112222"/>
      <dgm:spPr/>
    </dgm:pt>
    <dgm:pt modelId="{C07BB00A-1219-4A3D-B899-CF8D980BCD33}" type="pres">
      <dgm:prSet presAssocID="{960889FC-68FF-494F-B014-32D45962B01E}" presName="vert1" presStyleCnt="0"/>
      <dgm:spPr/>
    </dgm:pt>
    <dgm:pt modelId="{0B9379B3-C815-4CDE-9AFE-0D76E5DAE087}" type="pres">
      <dgm:prSet presAssocID="{5C65C84F-1E05-45C4-8584-23803861B67B}" presName="vertSpace2a" presStyleCnt="0"/>
      <dgm:spPr/>
    </dgm:pt>
    <dgm:pt modelId="{47E5269B-E7E5-4121-ADCD-CAAE61DB34C4}" type="pres">
      <dgm:prSet presAssocID="{5C65C84F-1E05-45C4-8584-23803861B67B}" presName="horz2" presStyleCnt="0"/>
      <dgm:spPr/>
    </dgm:pt>
    <dgm:pt modelId="{F2D102B8-39F9-4B30-BF9C-9CD1B33A842E}" type="pres">
      <dgm:prSet presAssocID="{5C65C84F-1E05-45C4-8584-23803861B67B}" presName="horzSpace2" presStyleCnt="0"/>
      <dgm:spPr/>
    </dgm:pt>
    <dgm:pt modelId="{CFAA4C08-8AF0-4253-A788-BCA7785BB4A1}" type="pres">
      <dgm:prSet presAssocID="{5C65C84F-1E05-45C4-8584-23803861B67B}" presName="tx2" presStyleLbl="revTx" presStyleIdx="1" presStyleCnt="4"/>
      <dgm:spPr/>
    </dgm:pt>
    <dgm:pt modelId="{D9216E6E-3F06-4878-9331-14D6691F7120}" type="pres">
      <dgm:prSet presAssocID="{5C65C84F-1E05-45C4-8584-23803861B67B}" presName="vert2" presStyleCnt="0"/>
      <dgm:spPr/>
    </dgm:pt>
    <dgm:pt modelId="{930DD983-946F-47E0-9236-DCA0452BE670}" type="pres">
      <dgm:prSet presAssocID="{5C65C84F-1E05-45C4-8584-23803861B67B}" presName="thinLine2b" presStyleLbl="callout" presStyleIdx="0" presStyleCnt="2"/>
      <dgm:spPr/>
    </dgm:pt>
    <dgm:pt modelId="{32B2E134-A852-43A2-9FF4-C2510CA6F62A}" type="pres">
      <dgm:prSet presAssocID="{5C65C84F-1E05-45C4-8584-23803861B67B}" presName="vertSpace2b" presStyleCnt="0"/>
      <dgm:spPr/>
    </dgm:pt>
    <dgm:pt modelId="{CF159498-1C49-49EB-AC6A-21F519C53381}" type="pres">
      <dgm:prSet presAssocID="{F8EFE928-0F61-4CCF-9BD5-8D8CB20A8E1A}" presName="thickLine" presStyleLbl="alignNode1" presStyleIdx="1" presStyleCnt="2"/>
      <dgm:spPr/>
    </dgm:pt>
    <dgm:pt modelId="{7B33E49E-6406-4982-8860-5370CB59CCAE}" type="pres">
      <dgm:prSet presAssocID="{F8EFE928-0F61-4CCF-9BD5-8D8CB20A8E1A}" presName="horz1" presStyleCnt="0"/>
      <dgm:spPr/>
    </dgm:pt>
    <dgm:pt modelId="{7CF7D91C-A8D7-47A2-BDE7-EB07D66B1AF9}" type="pres">
      <dgm:prSet presAssocID="{F8EFE928-0F61-4CCF-9BD5-8D8CB20A8E1A}" presName="tx1" presStyleLbl="revTx" presStyleIdx="2" presStyleCnt="4" custScaleX="112222"/>
      <dgm:spPr/>
    </dgm:pt>
    <dgm:pt modelId="{83B8F29B-DDE9-4588-AA97-3DC7FC99C391}" type="pres">
      <dgm:prSet presAssocID="{F8EFE928-0F61-4CCF-9BD5-8D8CB20A8E1A}" presName="vert1" presStyleCnt="0"/>
      <dgm:spPr/>
    </dgm:pt>
    <dgm:pt modelId="{E4912FCB-4EDE-4BBF-B1E7-BA6C2CA4D748}" type="pres">
      <dgm:prSet presAssocID="{5D2FA3B9-A0C3-4EAF-B3C3-0080B6DD3BC0}" presName="vertSpace2a" presStyleCnt="0"/>
      <dgm:spPr/>
    </dgm:pt>
    <dgm:pt modelId="{21FE8930-C768-4A6C-BD33-51AE5D715F4D}" type="pres">
      <dgm:prSet presAssocID="{5D2FA3B9-A0C3-4EAF-B3C3-0080B6DD3BC0}" presName="horz2" presStyleCnt="0"/>
      <dgm:spPr/>
    </dgm:pt>
    <dgm:pt modelId="{67F988B2-874E-4772-955C-B6E8DCDE6C51}" type="pres">
      <dgm:prSet presAssocID="{5D2FA3B9-A0C3-4EAF-B3C3-0080B6DD3BC0}" presName="horzSpace2" presStyleCnt="0"/>
      <dgm:spPr/>
    </dgm:pt>
    <dgm:pt modelId="{65899EAD-8D0F-4918-97D5-7CF21F146614}" type="pres">
      <dgm:prSet presAssocID="{5D2FA3B9-A0C3-4EAF-B3C3-0080B6DD3BC0}" presName="tx2" presStyleLbl="revTx" presStyleIdx="3" presStyleCnt="4"/>
      <dgm:spPr/>
    </dgm:pt>
    <dgm:pt modelId="{B1727D3A-D3AC-45DC-BF98-6A927BC390C5}" type="pres">
      <dgm:prSet presAssocID="{5D2FA3B9-A0C3-4EAF-B3C3-0080B6DD3BC0}" presName="vert2" presStyleCnt="0"/>
      <dgm:spPr/>
    </dgm:pt>
    <dgm:pt modelId="{D8D86EAB-0874-4994-B04C-CC0BDD9258ED}" type="pres">
      <dgm:prSet presAssocID="{5D2FA3B9-A0C3-4EAF-B3C3-0080B6DD3BC0}" presName="thinLine2b" presStyleLbl="callout" presStyleIdx="1" presStyleCnt="2"/>
      <dgm:spPr/>
    </dgm:pt>
    <dgm:pt modelId="{3B1A96DA-0D07-42A1-B220-49D1B2A739E8}" type="pres">
      <dgm:prSet presAssocID="{5D2FA3B9-A0C3-4EAF-B3C3-0080B6DD3BC0}" presName="vertSpace2b" presStyleCnt="0"/>
      <dgm:spPr/>
    </dgm:pt>
  </dgm:ptLst>
  <dgm:cxnLst>
    <dgm:cxn modelId="{B5CB4928-0912-4A50-AFCB-E16CA6102559}" type="presOf" srcId="{D201517A-FB96-4548-9B67-B4C71F8DD46A}" destId="{AE1FB802-9C7F-4B60-B489-5F8032E55831}" srcOrd="0" destOrd="0" presId="urn:microsoft.com/office/officeart/2008/layout/LinedList"/>
    <dgm:cxn modelId="{C8519569-0038-4C41-A41C-56CAB97268C9}" type="presOf" srcId="{5D2FA3B9-A0C3-4EAF-B3C3-0080B6DD3BC0}" destId="{65899EAD-8D0F-4918-97D5-7CF21F146614}" srcOrd="0" destOrd="0" presId="urn:microsoft.com/office/officeart/2008/layout/LinedList"/>
    <dgm:cxn modelId="{8921B16E-050F-4B64-A575-42E394CAE798}" type="presOf" srcId="{F8EFE928-0F61-4CCF-9BD5-8D8CB20A8E1A}" destId="{7CF7D91C-A8D7-47A2-BDE7-EB07D66B1AF9}" srcOrd="0" destOrd="0" presId="urn:microsoft.com/office/officeart/2008/layout/LinedList"/>
    <dgm:cxn modelId="{F6DF1B58-001C-4A50-AB3F-BE4C1B57C723}" srcId="{F8EFE928-0F61-4CCF-9BD5-8D8CB20A8E1A}" destId="{5D2FA3B9-A0C3-4EAF-B3C3-0080B6DD3BC0}" srcOrd="0" destOrd="0" parTransId="{7B0C4AD6-8908-4FB4-9747-C8EEE54A6A29}" sibTransId="{74C36F4D-3D34-47A0-BE59-F3C0FFD91D28}"/>
    <dgm:cxn modelId="{7D7ED659-6314-4BA1-8147-FBF0553D5A88}" type="presOf" srcId="{5C65C84F-1E05-45C4-8584-23803861B67B}" destId="{CFAA4C08-8AF0-4253-A788-BCA7785BB4A1}" srcOrd="0" destOrd="0" presId="urn:microsoft.com/office/officeart/2008/layout/LinedList"/>
    <dgm:cxn modelId="{A397E77F-99E3-4D89-84F5-6E34A5180DAF}" srcId="{960889FC-68FF-494F-B014-32D45962B01E}" destId="{5C65C84F-1E05-45C4-8584-23803861B67B}" srcOrd="0" destOrd="0" parTransId="{33EBA84A-FC07-4681-ACDE-8290B3156756}" sibTransId="{612E5BF5-B36B-4B64-B456-A1A093D9C9AC}"/>
    <dgm:cxn modelId="{C37063A5-A8AE-4633-B949-0D9BC537F980}" srcId="{D201517A-FB96-4548-9B67-B4C71F8DD46A}" destId="{F8EFE928-0F61-4CCF-9BD5-8D8CB20A8E1A}" srcOrd="1" destOrd="0" parTransId="{BE307A44-37BD-4C4F-BF02-378B773E4BEA}" sibTransId="{F7D26919-3E26-4E8C-8593-798B1A07E156}"/>
    <dgm:cxn modelId="{0625F6BA-6354-477E-AFED-01C897EF0DB3}" srcId="{D201517A-FB96-4548-9B67-B4C71F8DD46A}" destId="{960889FC-68FF-494F-B014-32D45962B01E}" srcOrd="0" destOrd="0" parTransId="{81E36EE7-BAE5-436E-ACA1-27A15A26C108}" sibTransId="{4C1D2124-ED01-4161-B186-48326CD2D8C9}"/>
    <dgm:cxn modelId="{559864DE-43F7-4966-A860-D47A546E3082}" type="presOf" srcId="{960889FC-68FF-494F-B014-32D45962B01E}" destId="{FFD43ADF-DCEF-4023-B773-5312224D4FB0}" srcOrd="0" destOrd="0" presId="urn:microsoft.com/office/officeart/2008/layout/LinedList"/>
    <dgm:cxn modelId="{A192B173-2716-4E1F-B7FB-ED4FDAC94FAF}" type="presParOf" srcId="{AE1FB802-9C7F-4B60-B489-5F8032E55831}" destId="{BC113745-CF8B-437F-845D-DC4EFAF45944}" srcOrd="0" destOrd="0" presId="urn:microsoft.com/office/officeart/2008/layout/LinedList"/>
    <dgm:cxn modelId="{8DA2A43F-D9B6-4CE8-9D34-D7376540472B}" type="presParOf" srcId="{AE1FB802-9C7F-4B60-B489-5F8032E55831}" destId="{C9368320-1EE9-4813-B4F7-5DAB2FDCD419}" srcOrd="1" destOrd="0" presId="urn:microsoft.com/office/officeart/2008/layout/LinedList"/>
    <dgm:cxn modelId="{5F4E31D7-643E-4AF8-BF4B-34EC06CDCD23}" type="presParOf" srcId="{C9368320-1EE9-4813-B4F7-5DAB2FDCD419}" destId="{FFD43ADF-DCEF-4023-B773-5312224D4FB0}" srcOrd="0" destOrd="0" presId="urn:microsoft.com/office/officeart/2008/layout/LinedList"/>
    <dgm:cxn modelId="{A1AFE5B0-A1DF-414A-9C79-D68F80292409}" type="presParOf" srcId="{C9368320-1EE9-4813-B4F7-5DAB2FDCD419}" destId="{C07BB00A-1219-4A3D-B899-CF8D980BCD33}" srcOrd="1" destOrd="0" presId="urn:microsoft.com/office/officeart/2008/layout/LinedList"/>
    <dgm:cxn modelId="{F9AB8BA7-1E63-4595-98BD-080A127E74F6}" type="presParOf" srcId="{C07BB00A-1219-4A3D-B899-CF8D980BCD33}" destId="{0B9379B3-C815-4CDE-9AFE-0D76E5DAE087}" srcOrd="0" destOrd="0" presId="urn:microsoft.com/office/officeart/2008/layout/LinedList"/>
    <dgm:cxn modelId="{AA2247E5-1127-408B-978A-B5102DAE810B}" type="presParOf" srcId="{C07BB00A-1219-4A3D-B899-CF8D980BCD33}" destId="{47E5269B-E7E5-4121-ADCD-CAAE61DB34C4}" srcOrd="1" destOrd="0" presId="urn:microsoft.com/office/officeart/2008/layout/LinedList"/>
    <dgm:cxn modelId="{4C4476FD-CC3E-4DF5-92A5-821F08F362EC}" type="presParOf" srcId="{47E5269B-E7E5-4121-ADCD-CAAE61DB34C4}" destId="{F2D102B8-39F9-4B30-BF9C-9CD1B33A842E}" srcOrd="0" destOrd="0" presId="urn:microsoft.com/office/officeart/2008/layout/LinedList"/>
    <dgm:cxn modelId="{5BEEE754-2D46-44CC-953B-A527E53650B3}" type="presParOf" srcId="{47E5269B-E7E5-4121-ADCD-CAAE61DB34C4}" destId="{CFAA4C08-8AF0-4253-A788-BCA7785BB4A1}" srcOrd="1" destOrd="0" presId="urn:microsoft.com/office/officeart/2008/layout/LinedList"/>
    <dgm:cxn modelId="{E0D23CC0-97F6-4D69-A367-EE79A98E9AE1}" type="presParOf" srcId="{47E5269B-E7E5-4121-ADCD-CAAE61DB34C4}" destId="{D9216E6E-3F06-4878-9331-14D6691F7120}" srcOrd="2" destOrd="0" presId="urn:microsoft.com/office/officeart/2008/layout/LinedList"/>
    <dgm:cxn modelId="{DF5B533D-2694-4677-A782-6A08793DBFFD}" type="presParOf" srcId="{C07BB00A-1219-4A3D-B899-CF8D980BCD33}" destId="{930DD983-946F-47E0-9236-DCA0452BE670}" srcOrd="2" destOrd="0" presId="urn:microsoft.com/office/officeart/2008/layout/LinedList"/>
    <dgm:cxn modelId="{60401B0D-1371-421E-9E75-AC2508091D26}" type="presParOf" srcId="{C07BB00A-1219-4A3D-B899-CF8D980BCD33}" destId="{32B2E134-A852-43A2-9FF4-C2510CA6F62A}" srcOrd="3" destOrd="0" presId="urn:microsoft.com/office/officeart/2008/layout/LinedList"/>
    <dgm:cxn modelId="{860E2B07-A288-4A92-9CEC-D4885055C603}" type="presParOf" srcId="{AE1FB802-9C7F-4B60-B489-5F8032E55831}" destId="{CF159498-1C49-49EB-AC6A-21F519C53381}" srcOrd="2" destOrd="0" presId="urn:microsoft.com/office/officeart/2008/layout/LinedList"/>
    <dgm:cxn modelId="{8EF97FAC-6BD9-470B-B93D-D9AB77CF8D33}" type="presParOf" srcId="{AE1FB802-9C7F-4B60-B489-5F8032E55831}" destId="{7B33E49E-6406-4982-8860-5370CB59CCAE}" srcOrd="3" destOrd="0" presId="urn:microsoft.com/office/officeart/2008/layout/LinedList"/>
    <dgm:cxn modelId="{75194F40-261D-481A-A40B-BDFCA3E90F81}" type="presParOf" srcId="{7B33E49E-6406-4982-8860-5370CB59CCAE}" destId="{7CF7D91C-A8D7-47A2-BDE7-EB07D66B1AF9}" srcOrd="0" destOrd="0" presId="urn:microsoft.com/office/officeart/2008/layout/LinedList"/>
    <dgm:cxn modelId="{C004153B-CCA9-4DCB-BFD5-A334A80973AA}" type="presParOf" srcId="{7B33E49E-6406-4982-8860-5370CB59CCAE}" destId="{83B8F29B-DDE9-4588-AA97-3DC7FC99C391}" srcOrd="1" destOrd="0" presId="urn:microsoft.com/office/officeart/2008/layout/LinedList"/>
    <dgm:cxn modelId="{187E6A14-35D2-4E4E-842A-56DB49294AF1}" type="presParOf" srcId="{83B8F29B-DDE9-4588-AA97-3DC7FC99C391}" destId="{E4912FCB-4EDE-4BBF-B1E7-BA6C2CA4D748}" srcOrd="0" destOrd="0" presId="urn:microsoft.com/office/officeart/2008/layout/LinedList"/>
    <dgm:cxn modelId="{AF7C1EF9-0A2D-44EC-A507-07A4480BF8B3}" type="presParOf" srcId="{83B8F29B-DDE9-4588-AA97-3DC7FC99C391}" destId="{21FE8930-C768-4A6C-BD33-51AE5D715F4D}" srcOrd="1" destOrd="0" presId="urn:microsoft.com/office/officeart/2008/layout/LinedList"/>
    <dgm:cxn modelId="{46C0FDAB-81E3-44A5-8D98-B8A52B248FF4}" type="presParOf" srcId="{21FE8930-C768-4A6C-BD33-51AE5D715F4D}" destId="{67F988B2-874E-4772-955C-B6E8DCDE6C51}" srcOrd="0" destOrd="0" presId="urn:microsoft.com/office/officeart/2008/layout/LinedList"/>
    <dgm:cxn modelId="{30E6314D-5405-4542-9295-37994E991FFF}" type="presParOf" srcId="{21FE8930-C768-4A6C-BD33-51AE5D715F4D}" destId="{65899EAD-8D0F-4918-97D5-7CF21F146614}" srcOrd="1" destOrd="0" presId="urn:microsoft.com/office/officeart/2008/layout/LinedList"/>
    <dgm:cxn modelId="{7E329AEB-A04B-49E8-BA27-E9CCBF3DA6DF}" type="presParOf" srcId="{21FE8930-C768-4A6C-BD33-51AE5D715F4D}" destId="{B1727D3A-D3AC-45DC-BF98-6A927BC390C5}" srcOrd="2" destOrd="0" presId="urn:microsoft.com/office/officeart/2008/layout/LinedList"/>
    <dgm:cxn modelId="{CC5E62E7-F91E-4670-94EE-02D22BB6C910}" type="presParOf" srcId="{83B8F29B-DDE9-4588-AA97-3DC7FC99C391}" destId="{D8D86EAB-0874-4994-B04C-CC0BDD9258ED}" srcOrd="2" destOrd="0" presId="urn:microsoft.com/office/officeart/2008/layout/LinedList"/>
    <dgm:cxn modelId="{8F4E8F27-023C-4480-A19A-0323EA4C46C7}" type="presParOf" srcId="{83B8F29B-DDE9-4588-AA97-3DC7FC99C391}" destId="{3B1A96DA-0D07-42A1-B220-49D1B2A739E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83B3A12-C631-471B-B741-764B6DAF560F}" type="doc">
      <dgm:prSet loTypeId="urn:microsoft.com/office/officeart/2005/8/layout/lProcess2" loCatId="list" qsTypeId="urn:microsoft.com/office/officeart/2005/8/quickstyle/simple4" qsCatId="simple" csTypeId="urn:microsoft.com/office/officeart/2005/8/colors/colorful5" csCatId="colorful" phldr="1"/>
      <dgm:spPr/>
      <dgm:t>
        <a:bodyPr/>
        <a:lstStyle/>
        <a:p>
          <a:endParaRPr lang="zh-CN" altLang="en-US"/>
        </a:p>
      </dgm:t>
    </dgm:pt>
    <dgm:pt modelId="{B54D7414-9548-40B1-8101-A5C7B21AB35F}">
      <dgm:prSet phldrT="[文本]" custT="1"/>
      <dgm:spPr/>
      <dgm:t>
        <a:bodyPr/>
        <a:lstStyle/>
        <a:p>
          <a:r>
            <a:rPr lang="zh-CN" altLang="en-US" sz="2400" b="1" dirty="0">
              <a:solidFill>
                <a:schemeClr val="tx2">
                  <a:lumMod val="50000"/>
                </a:schemeClr>
              </a:solidFill>
            </a:rPr>
            <a:t>社会科学文献</a:t>
          </a:r>
        </a:p>
      </dgm:t>
    </dgm:pt>
    <dgm:pt modelId="{5B76A661-2A34-4FDC-920A-8214EDF60F26}" type="parTrans" cxnId="{CDAA681F-C590-40D0-BC3B-D039BD2C53D9}">
      <dgm:prSet/>
      <dgm:spPr/>
      <dgm:t>
        <a:bodyPr/>
        <a:lstStyle/>
        <a:p>
          <a:endParaRPr lang="zh-CN" altLang="en-US"/>
        </a:p>
      </dgm:t>
    </dgm:pt>
    <dgm:pt modelId="{1B74FED3-7878-420D-B8E5-E68B04670761}" type="sibTrans" cxnId="{CDAA681F-C590-40D0-BC3B-D039BD2C53D9}">
      <dgm:prSet/>
      <dgm:spPr/>
      <dgm:t>
        <a:bodyPr/>
        <a:lstStyle/>
        <a:p>
          <a:endParaRPr lang="zh-CN" altLang="en-US"/>
        </a:p>
      </dgm:t>
    </dgm:pt>
    <dgm:pt modelId="{F6E79722-9E52-480C-951E-7A69AC005A61}">
      <dgm:prSet custT="1"/>
      <dgm:spPr/>
      <dgm:t>
        <a:bodyPr/>
        <a:lstStyle/>
        <a:p>
          <a:r>
            <a:rPr lang="zh-CN" altLang="en-US" sz="2400" b="1" dirty="0">
              <a:solidFill>
                <a:schemeClr val="tx2">
                  <a:lumMod val="50000"/>
                </a:schemeClr>
              </a:solidFill>
            </a:rPr>
            <a:t>自然科学文献</a:t>
          </a:r>
        </a:p>
      </dgm:t>
    </dgm:pt>
    <dgm:pt modelId="{6803B6BC-FBA0-4130-9CB2-B1D60C507C56}" type="parTrans" cxnId="{6251E78F-44CA-433B-AE30-26A4ACAED560}">
      <dgm:prSet/>
      <dgm:spPr/>
      <dgm:t>
        <a:bodyPr/>
        <a:lstStyle/>
        <a:p>
          <a:endParaRPr lang="zh-CN" altLang="en-US"/>
        </a:p>
      </dgm:t>
    </dgm:pt>
    <dgm:pt modelId="{DFDCFABF-CB62-45AA-8583-F807C585CB9E}" type="sibTrans" cxnId="{6251E78F-44CA-433B-AE30-26A4ACAED560}">
      <dgm:prSet/>
      <dgm:spPr/>
      <dgm:t>
        <a:bodyPr/>
        <a:lstStyle/>
        <a:p>
          <a:endParaRPr lang="zh-CN" altLang="en-US"/>
        </a:p>
      </dgm:t>
    </dgm:pt>
    <dgm:pt modelId="{28EB4F78-5138-4C72-9EC4-5749A04A5D26}">
      <dgm:prSet custT="1"/>
      <dgm:spPr/>
      <dgm:t>
        <a:bodyPr/>
        <a:lstStyle/>
        <a:p>
          <a:r>
            <a:rPr lang="zh-CN" altLang="en-US" sz="2000" dirty="0"/>
            <a:t>自然科学文献是相对于自然科学而言的，它与社会科学文献有许多共性，如信息与知识性，人工负载物的实体形态性，都具有记录、传播、积累等功能，反映了社会发展时期科学技术发展的新形势、新动向、新发明、新发现、新创造，等等。</a:t>
          </a:r>
        </a:p>
      </dgm:t>
    </dgm:pt>
    <dgm:pt modelId="{7D1900B1-1C64-42D0-B30A-DCD40DDA6297}" type="parTrans" cxnId="{94143A99-9733-4327-BE1D-4DE4A66C40B6}">
      <dgm:prSet/>
      <dgm:spPr/>
      <dgm:t>
        <a:bodyPr/>
        <a:lstStyle/>
        <a:p>
          <a:endParaRPr lang="zh-CN" altLang="en-US"/>
        </a:p>
      </dgm:t>
    </dgm:pt>
    <dgm:pt modelId="{DFE74208-AE6C-4FA2-B0BA-F5CA09FF57B2}" type="sibTrans" cxnId="{94143A99-9733-4327-BE1D-4DE4A66C40B6}">
      <dgm:prSet/>
      <dgm:spPr/>
      <dgm:t>
        <a:bodyPr/>
        <a:lstStyle/>
        <a:p>
          <a:endParaRPr lang="zh-CN" altLang="en-US"/>
        </a:p>
      </dgm:t>
    </dgm:pt>
    <dgm:pt modelId="{A258E7E4-DD5C-4679-B194-50B82FE2F298}">
      <dgm:prSet phldrT="[文本]" custT="1"/>
      <dgm:spPr/>
      <dgm:t>
        <a:bodyPr/>
        <a:lstStyle/>
        <a:p>
          <a:r>
            <a:rPr lang="zh-CN" altLang="en-US" sz="2000" dirty="0"/>
            <a:t>社会科学文献是以社会现象为研究对象的科学，属于上层建筑、意识形态的范畴，如政治学、军事学、经济学、哲学、法学、教育学、语言文字学、历史学、社会学等，它们是以研究社会现象并揭示其内在规律为目的的。</a:t>
          </a:r>
        </a:p>
      </dgm:t>
    </dgm:pt>
    <dgm:pt modelId="{CB435250-9016-4031-8F38-CD811DFADD14}" type="parTrans" cxnId="{9E6E3D90-B823-424F-A9C7-683A967C7154}">
      <dgm:prSet/>
      <dgm:spPr/>
      <dgm:t>
        <a:bodyPr/>
        <a:lstStyle/>
        <a:p>
          <a:endParaRPr lang="zh-CN" altLang="en-US"/>
        </a:p>
      </dgm:t>
    </dgm:pt>
    <dgm:pt modelId="{7734B62F-8011-4C11-99A6-28FA634C688E}" type="sibTrans" cxnId="{9E6E3D90-B823-424F-A9C7-683A967C7154}">
      <dgm:prSet/>
      <dgm:spPr/>
      <dgm:t>
        <a:bodyPr/>
        <a:lstStyle/>
        <a:p>
          <a:endParaRPr lang="zh-CN" altLang="en-US"/>
        </a:p>
      </dgm:t>
    </dgm:pt>
    <dgm:pt modelId="{DE7F1658-7D7D-4629-924A-CEF2AECF12AC}" type="pres">
      <dgm:prSet presAssocID="{083B3A12-C631-471B-B741-764B6DAF560F}" presName="theList" presStyleCnt="0">
        <dgm:presLayoutVars>
          <dgm:dir/>
          <dgm:animLvl val="lvl"/>
          <dgm:resizeHandles val="exact"/>
        </dgm:presLayoutVars>
      </dgm:prSet>
      <dgm:spPr/>
    </dgm:pt>
    <dgm:pt modelId="{9E13FD6C-0BDF-4E05-8336-7AB81F5F418E}" type="pres">
      <dgm:prSet presAssocID="{B54D7414-9548-40B1-8101-A5C7B21AB35F}" presName="compNode" presStyleCnt="0"/>
      <dgm:spPr/>
    </dgm:pt>
    <dgm:pt modelId="{64BFF472-92F1-4E6B-947D-0EA02D97236B}" type="pres">
      <dgm:prSet presAssocID="{B54D7414-9548-40B1-8101-A5C7B21AB35F}" presName="aNode" presStyleLbl="bgShp" presStyleIdx="0" presStyleCnt="2"/>
      <dgm:spPr/>
    </dgm:pt>
    <dgm:pt modelId="{0EAA9A1A-ADE2-4C61-AB38-3AD495AA0668}" type="pres">
      <dgm:prSet presAssocID="{B54D7414-9548-40B1-8101-A5C7B21AB35F}" presName="textNode" presStyleLbl="bgShp" presStyleIdx="0" presStyleCnt="2"/>
      <dgm:spPr/>
    </dgm:pt>
    <dgm:pt modelId="{362D7B63-4B70-4A47-943D-4E6E20DA6E8C}" type="pres">
      <dgm:prSet presAssocID="{B54D7414-9548-40B1-8101-A5C7B21AB35F}" presName="compChildNode" presStyleCnt="0"/>
      <dgm:spPr/>
    </dgm:pt>
    <dgm:pt modelId="{37925AE4-0448-44AD-84ED-72380DE8EB47}" type="pres">
      <dgm:prSet presAssocID="{B54D7414-9548-40B1-8101-A5C7B21AB35F}" presName="theInnerList" presStyleCnt="0"/>
      <dgm:spPr/>
    </dgm:pt>
    <dgm:pt modelId="{D1CF7473-5EFB-4B7A-BC25-51EC18D26F35}" type="pres">
      <dgm:prSet presAssocID="{A258E7E4-DD5C-4679-B194-50B82FE2F298}" presName="childNode" presStyleLbl="node1" presStyleIdx="0" presStyleCnt="2">
        <dgm:presLayoutVars>
          <dgm:bulletEnabled val="1"/>
        </dgm:presLayoutVars>
      </dgm:prSet>
      <dgm:spPr/>
    </dgm:pt>
    <dgm:pt modelId="{6EEE2CC8-2381-475C-9870-C9F5BF6CDB03}" type="pres">
      <dgm:prSet presAssocID="{B54D7414-9548-40B1-8101-A5C7B21AB35F}" presName="aSpace" presStyleCnt="0"/>
      <dgm:spPr/>
    </dgm:pt>
    <dgm:pt modelId="{EC390979-D49B-4D84-BECE-5750699DB58E}" type="pres">
      <dgm:prSet presAssocID="{F6E79722-9E52-480C-951E-7A69AC005A61}" presName="compNode" presStyleCnt="0"/>
      <dgm:spPr/>
    </dgm:pt>
    <dgm:pt modelId="{DAD961E1-198C-4A01-BE23-C8DD8E12ED6B}" type="pres">
      <dgm:prSet presAssocID="{F6E79722-9E52-480C-951E-7A69AC005A61}" presName="aNode" presStyleLbl="bgShp" presStyleIdx="1" presStyleCnt="2"/>
      <dgm:spPr/>
    </dgm:pt>
    <dgm:pt modelId="{96886A21-16BB-4DA7-A387-A030442C247D}" type="pres">
      <dgm:prSet presAssocID="{F6E79722-9E52-480C-951E-7A69AC005A61}" presName="textNode" presStyleLbl="bgShp" presStyleIdx="1" presStyleCnt="2"/>
      <dgm:spPr/>
    </dgm:pt>
    <dgm:pt modelId="{23F83B53-505A-46C2-9C58-FB99145E4904}" type="pres">
      <dgm:prSet presAssocID="{F6E79722-9E52-480C-951E-7A69AC005A61}" presName="compChildNode" presStyleCnt="0"/>
      <dgm:spPr/>
    </dgm:pt>
    <dgm:pt modelId="{5EF72D8C-F554-4F77-86A5-05B400561AE0}" type="pres">
      <dgm:prSet presAssocID="{F6E79722-9E52-480C-951E-7A69AC005A61}" presName="theInnerList" presStyleCnt="0"/>
      <dgm:spPr/>
    </dgm:pt>
    <dgm:pt modelId="{EE029DDC-600D-4158-AC07-F766C7E7B2A7}" type="pres">
      <dgm:prSet presAssocID="{28EB4F78-5138-4C72-9EC4-5749A04A5D26}" presName="childNode" presStyleLbl="node1" presStyleIdx="1" presStyleCnt="2">
        <dgm:presLayoutVars>
          <dgm:bulletEnabled val="1"/>
        </dgm:presLayoutVars>
      </dgm:prSet>
      <dgm:spPr/>
    </dgm:pt>
  </dgm:ptLst>
  <dgm:cxnLst>
    <dgm:cxn modelId="{CDAA681F-C590-40D0-BC3B-D039BD2C53D9}" srcId="{083B3A12-C631-471B-B741-764B6DAF560F}" destId="{B54D7414-9548-40B1-8101-A5C7B21AB35F}" srcOrd="0" destOrd="0" parTransId="{5B76A661-2A34-4FDC-920A-8214EDF60F26}" sibTransId="{1B74FED3-7878-420D-B8E5-E68B04670761}"/>
    <dgm:cxn modelId="{8A7ED36D-FD88-4C6B-B27A-D861F5DD673B}" type="presOf" srcId="{F6E79722-9E52-480C-951E-7A69AC005A61}" destId="{DAD961E1-198C-4A01-BE23-C8DD8E12ED6B}" srcOrd="0" destOrd="0" presId="urn:microsoft.com/office/officeart/2005/8/layout/lProcess2"/>
    <dgm:cxn modelId="{1E796870-D5CB-42C9-ACC1-047DD817A748}" type="presOf" srcId="{28EB4F78-5138-4C72-9EC4-5749A04A5D26}" destId="{EE029DDC-600D-4158-AC07-F766C7E7B2A7}" srcOrd="0" destOrd="0" presId="urn:microsoft.com/office/officeart/2005/8/layout/lProcess2"/>
    <dgm:cxn modelId="{16BC7577-5F9E-456B-B160-6D21D2B6A850}" type="presOf" srcId="{A258E7E4-DD5C-4679-B194-50B82FE2F298}" destId="{D1CF7473-5EFB-4B7A-BC25-51EC18D26F35}" srcOrd="0" destOrd="0" presId="urn:microsoft.com/office/officeart/2005/8/layout/lProcess2"/>
    <dgm:cxn modelId="{27607F78-1A38-4B3F-AB09-1AE16C2F67C0}" type="presOf" srcId="{083B3A12-C631-471B-B741-764B6DAF560F}" destId="{DE7F1658-7D7D-4629-924A-CEF2AECF12AC}" srcOrd="0" destOrd="0" presId="urn:microsoft.com/office/officeart/2005/8/layout/lProcess2"/>
    <dgm:cxn modelId="{04321782-E98B-4F9C-8535-83BF428249AC}" type="presOf" srcId="{F6E79722-9E52-480C-951E-7A69AC005A61}" destId="{96886A21-16BB-4DA7-A387-A030442C247D}" srcOrd="1" destOrd="0" presId="urn:microsoft.com/office/officeart/2005/8/layout/lProcess2"/>
    <dgm:cxn modelId="{6251E78F-44CA-433B-AE30-26A4ACAED560}" srcId="{083B3A12-C631-471B-B741-764B6DAF560F}" destId="{F6E79722-9E52-480C-951E-7A69AC005A61}" srcOrd="1" destOrd="0" parTransId="{6803B6BC-FBA0-4130-9CB2-B1D60C507C56}" sibTransId="{DFDCFABF-CB62-45AA-8583-F807C585CB9E}"/>
    <dgm:cxn modelId="{9E6E3D90-B823-424F-A9C7-683A967C7154}" srcId="{B54D7414-9548-40B1-8101-A5C7B21AB35F}" destId="{A258E7E4-DD5C-4679-B194-50B82FE2F298}" srcOrd="0" destOrd="0" parTransId="{CB435250-9016-4031-8F38-CD811DFADD14}" sibTransId="{7734B62F-8011-4C11-99A6-28FA634C688E}"/>
    <dgm:cxn modelId="{94143A99-9733-4327-BE1D-4DE4A66C40B6}" srcId="{F6E79722-9E52-480C-951E-7A69AC005A61}" destId="{28EB4F78-5138-4C72-9EC4-5749A04A5D26}" srcOrd="0" destOrd="0" parTransId="{7D1900B1-1C64-42D0-B30A-DCD40DDA6297}" sibTransId="{DFE74208-AE6C-4FA2-B0BA-F5CA09FF57B2}"/>
    <dgm:cxn modelId="{605968CC-9DEF-49F1-9F7D-B433C2C67F4E}" type="presOf" srcId="{B54D7414-9548-40B1-8101-A5C7B21AB35F}" destId="{64BFF472-92F1-4E6B-947D-0EA02D97236B}" srcOrd="0" destOrd="0" presId="urn:microsoft.com/office/officeart/2005/8/layout/lProcess2"/>
    <dgm:cxn modelId="{6FF000D0-0218-4514-AB99-DE07A022CFA4}" type="presOf" srcId="{B54D7414-9548-40B1-8101-A5C7B21AB35F}" destId="{0EAA9A1A-ADE2-4C61-AB38-3AD495AA0668}" srcOrd="1" destOrd="0" presId="urn:microsoft.com/office/officeart/2005/8/layout/lProcess2"/>
    <dgm:cxn modelId="{287255B5-46DB-43FA-B0C2-27F94C503230}" type="presParOf" srcId="{DE7F1658-7D7D-4629-924A-CEF2AECF12AC}" destId="{9E13FD6C-0BDF-4E05-8336-7AB81F5F418E}" srcOrd="0" destOrd="0" presId="urn:microsoft.com/office/officeart/2005/8/layout/lProcess2"/>
    <dgm:cxn modelId="{507E25A4-E425-4BB6-ACF1-BE140439F62F}" type="presParOf" srcId="{9E13FD6C-0BDF-4E05-8336-7AB81F5F418E}" destId="{64BFF472-92F1-4E6B-947D-0EA02D97236B}" srcOrd="0" destOrd="0" presId="urn:microsoft.com/office/officeart/2005/8/layout/lProcess2"/>
    <dgm:cxn modelId="{A6A10BDE-8EA7-4DD1-9342-8F21F2D45176}" type="presParOf" srcId="{9E13FD6C-0BDF-4E05-8336-7AB81F5F418E}" destId="{0EAA9A1A-ADE2-4C61-AB38-3AD495AA0668}" srcOrd="1" destOrd="0" presId="urn:microsoft.com/office/officeart/2005/8/layout/lProcess2"/>
    <dgm:cxn modelId="{2B909B88-C5F2-4CCC-9081-DD0EDC9766B4}" type="presParOf" srcId="{9E13FD6C-0BDF-4E05-8336-7AB81F5F418E}" destId="{362D7B63-4B70-4A47-943D-4E6E20DA6E8C}" srcOrd="2" destOrd="0" presId="urn:microsoft.com/office/officeart/2005/8/layout/lProcess2"/>
    <dgm:cxn modelId="{D1E15B8A-0C58-497E-A99D-E53978758468}" type="presParOf" srcId="{362D7B63-4B70-4A47-943D-4E6E20DA6E8C}" destId="{37925AE4-0448-44AD-84ED-72380DE8EB47}" srcOrd="0" destOrd="0" presId="urn:microsoft.com/office/officeart/2005/8/layout/lProcess2"/>
    <dgm:cxn modelId="{7BCE5641-F1FC-4A70-B343-F0B56E01BA89}" type="presParOf" srcId="{37925AE4-0448-44AD-84ED-72380DE8EB47}" destId="{D1CF7473-5EFB-4B7A-BC25-51EC18D26F35}" srcOrd="0" destOrd="0" presId="urn:microsoft.com/office/officeart/2005/8/layout/lProcess2"/>
    <dgm:cxn modelId="{5F57E7A2-73A3-41FE-B26B-47E9A8EEF915}" type="presParOf" srcId="{DE7F1658-7D7D-4629-924A-CEF2AECF12AC}" destId="{6EEE2CC8-2381-475C-9870-C9F5BF6CDB03}" srcOrd="1" destOrd="0" presId="urn:microsoft.com/office/officeart/2005/8/layout/lProcess2"/>
    <dgm:cxn modelId="{C8D1C9AB-9319-4494-8636-748695408F0E}" type="presParOf" srcId="{DE7F1658-7D7D-4629-924A-CEF2AECF12AC}" destId="{EC390979-D49B-4D84-BECE-5750699DB58E}" srcOrd="2" destOrd="0" presId="urn:microsoft.com/office/officeart/2005/8/layout/lProcess2"/>
    <dgm:cxn modelId="{02B40EC4-AA9F-4AEE-A8B9-9B27CE66680A}" type="presParOf" srcId="{EC390979-D49B-4D84-BECE-5750699DB58E}" destId="{DAD961E1-198C-4A01-BE23-C8DD8E12ED6B}" srcOrd="0" destOrd="0" presId="urn:microsoft.com/office/officeart/2005/8/layout/lProcess2"/>
    <dgm:cxn modelId="{6335D960-C3FC-4453-95E4-BAFB49D70256}" type="presParOf" srcId="{EC390979-D49B-4D84-BECE-5750699DB58E}" destId="{96886A21-16BB-4DA7-A387-A030442C247D}" srcOrd="1" destOrd="0" presId="urn:microsoft.com/office/officeart/2005/8/layout/lProcess2"/>
    <dgm:cxn modelId="{945EB3FC-7202-486C-877D-A8CE3D0F9384}" type="presParOf" srcId="{EC390979-D49B-4D84-BECE-5750699DB58E}" destId="{23F83B53-505A-46C2-9C58-FB99145E4904}" srcOrd="2" destOrd="0" presId="urn:microsoft.com/office/officeart/2005/8/layout/lProcess2"/>
    <dgm:cxn modelId="{EC273632-0E7E-4DC1-B779-8E96A1C24FA6}" type="presParOf" srcId="{23F83B53-505A-46C2-9C58-FB99145E4904}" destId="{5EF72D8C-F554-4F77-86A5-05B400561AE0}" srcOrd="0" destOrd="0" presId="urn:microsoft.com/office/officeart/2005/8/layout/lProcess2"/>
    <dgm:cxn modelId="{4A2A925C-EE82-4B7E-8D67-82B243D2B140}" type="presParOf" srcId="{5EF72D8C-F554-4F77-86A5-05B400561AE0}" destId="{EE029DDC-600D-4158-AC07-F766C7E7B2A7}"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45540E8-73E9-4488-931B-25BB4CAE5F87}" type="doc">
      <dgm:prSet loTypeId="urn:microsoft.com/office/officeart/2005/8/layout/default" loCatId="list" qsTypeId="urn:microsoft.com/office/officeart/2005/8/quickstyle/simple4" qsCatId="simple" csTypeId="urn:microsoft.com/office/officeart/2005/8/colors/colorful5" csCatId="colorful" phldr="1"/>
      <dgm:spPr/>
      <dgm:t>
        <a:bodyPr/>
        <a:lstStyle/>
        <a:p>
          <a:endParaRPr lang="zh-CN" altLang="en-US"/>
        </a:p>
      </dgm:t>
    </dgm:pt>
    <dgm:pt modelId="{F4594616-1983-4E16-816B-E563CD4C58FF}">
      <dgm:prSet phldrT="[文本]" custT="1"/>
      <dgm:spPr/>
      <dgm:t>
        <a:bodyPr/>
        <a:lstStyle/>
        <a:p>
          <a:r>
            <a:rPr lang="zh-CN" altLang="en-US" sz="2400" b="1" dirty="0"/>
            <a:t>手写型文献</a:t>
          </a:r>
        </a:p>
      </dgm:t>
    </dgm:pt>
    <dgm:pt modelId="{59699DFD-B296-47B7-AA3C-E786DF1D1417}" type="parTrans" cxnId="{2BCEA866-77E0-4818-9007-A28152841346}">
      <dgm:prSet/>
      <dgm:spPr/>
      <dgm:t>
        <a:bodyPr/>
        <a:lstStyle/>
        <a:p>
          <a:endParaRPr lang="zh-CN" altLang="en-US" sz="2400" b="1"/>
        </a:p>
      </dgm:t>
    </dgm:pt>
    <dgm:pt modelId="{9DDE1780-D4FF-4231-9CCD-7F7A04511001}" type="sibTrans" cxnId="{2BCEA866-77E0-4818-9007-A28152841346}">
      <dgm:prSet/>
      <dgm:spPr/>
      <dgm:t>
        <a:bodyPr/>
        <a:lstStyle/>
        <a:p>
          <a:endParaRPr lang="zh-CN" altLang="en-US" sz="2400" b="1"/>
        </a:p>
      </dgm:t>
    </dgm:pt>
    <dgm:pt modelId="{9ED3FF89-5EC1-48EA-8AA7-DC5BB15D06CD}">
      <dgm:prSet custT="1"/>
      <dgm:spPr/>
      <dgm:t>
        <a:bodyPr/>
        <a:lstStyle/>
        <a:p>
          <a:r>
            <a:rPr lang="zh-CN" altLang="en-US" sz="2400" b="1"/>
            <a:t>印刷型文献</a:t>
          </a:r>
          <a:endParaRPr lang="en-US" altLang="zh-CN" sz="2400" b="1" dirty="0"/>
        </a:p>
      </dgm:t>
    </dgm:pt>
    <dgm:pt modelId="{AF95BC18-CEE5-440E-BF0B-2687DA63D405}" type="parTrans" cxnId="{64501822-6B46-43C3-B83B-B7CFEA12FD95}">
      <dgm:prSet/>
      <dgm:spPr/>
      <dgm:t>
        <a:bodyPr/>
        <a:lstStyle/>
        <a:p>
          <a:endParaRPr lang="zh-CN" altLang="en-US" sz="2400" b="1"/>
        </a:p>
      </dgm:t>
    </dgm:pt>
    <dgm:pt modelId="{7D7E6ED2-FFB2-422D-98D0-902B8245B059}" type="sibTrans" cxnId="{64501822-6B46-43C3-B83B-B7CFEA12FD95}">
      <dgm:prSet/>
      <dgm:spPr/>
      <dgm:t>
        <a:bodyPr/>
        <a:lstStyle/>
        <a:p>
          <a:endParaRPr lang="zh-CN" altLang="en-US" sz="2400" b="1"/>
        </a:p>
      </dgm:t>
    </dgm:pt>
    <dgm:pt modelId="{EC5AC706-B285-46ED-92A6-B05F3BC66F28}">
      <dgm:prSet custT="1"/>
      <dgm:spPr/>
      <dgm:t>
        <a:bodyPr/>
        <a:lstStyle/>
        <a:p>
          <a:r>
            <a:rPr lang="zh-CN" altLang="en-US" sz="2400" b="1"/>
            <a:t>缩微型文献</a:t>
          </a:r>
          <a:endParaRPr lang="en-US" altLang="zh-CN" sz="2400" b="1" dirty="0"/>
        </a:p>
      </dgm:t>
    </dgm:pt>
    <dgm:pt modelId="{F8A2492D-0C8F-424E-AD15-4DE2D0F016BB}" type="parTrans" cxnId="{D41326F6-83E4-4779-9866-FD2028D0DEA9}">
      <dgm:prSet/>
      <dgm:spPr/>
      <dgm:t>
        <a:bodyPr/>
        <a:lstStyle/>
        <a:p>
          <a:endParaRPr lang="zh-CN" altLang="en-US" sz="2400" b="1"/>
        </a:p>
      </dgm:t>
    </dgm:pt>
    <dgm:pt modelId="{9D6D8962-C3A9-452A-9CAB-E86FEE223AE6}" type="sibTrans" cxnId="{D41326F6-83E4-4779-9866-FD2028D0DEA9}">
      <dgm:prSet/>
      <dgm:spPr/>
      <dgm:t>
        <a:bodyPr/>
        <a:lstStyle/>
        <a:p>
          <a:endParaRPr lang="zh-CN" altLang="en-US" sz="2400" b="1"/>
        </a:p>
      </dgm:t>
    </dgm:pt>
    <dgm:pt modelId="{A70ACE49-3D3F-4A31-AD5F-B681B16DF46A}">
      <dgm:prSet custT="1"/>
      <dgm:spPr/>
      <dgm:t>
        <a:bodyPr/>
        <a:lstStyle/>
        <a:p>
          <a:r>
            <a:rPr lang="zh-CN" altLang="en-US" sz="2400" b="1"/>
            <a:t>机读型文献</a:t>
          </a:r>
          <a:endParaRPr lang="en-US" altLang="zh-CN" sz="2400" b="1" dirty="0"/>
        </a:p>
      </dgm:t>
    </dgm:pt>
    <dgm:pt modelId="{3161B996-9B31-4E5A-86D7-C91DE2C47CFB}" type="parTrans" cxnId="{5C63233E-82AF-4535-AD06-1CB27E7013DF}">
      <dgm:prSet/>
      <dgm:spPr/>
      <dgm:t>
        <a:bodyPr/>
        <a:lstStyle/>
        <a:p>
          <a:endParaRPr lang="zh-CN" altLang="en-US" sz="2400" b="1"/>
        </a:p>
      </dgm:t>
    </dgm:pt>
    <dgm:pt modelId="{B83660C7-6F58-47E7-A7C9-D6601627DC5A}" type="sibTrans" cxnId="{5C63233E-82AF-4535-AD06-1CB27E7013DF}">
      <dgm:prSet/>
      <dgm:spPr/>
      <dgm:t>
        <a:bodyPr/>
        <a:lstStyle/>
        <a:p>
          <a:endParaRPr lang="zh-CN" altLang="en-US" sz="2400" b="1"/>
        </a:p>
      </dgm:t>
    </dgm:pt>
    <dgm:pt modelId="{8F34F9E5-C55A-498F-9260-A6EB119A9089}">
      <dgm:prSet custT="1"/>
      <dgm:spPr/>
      <dgm:t>
        <a:bodyPr/>
        <a:lstStyle/>
        <a:p>
          <a:r>
            <a:rPr lang="zh-CN" altLang="en-US" sz="2400" b="1" dirty="0"/>
            <a:t>视听型文献</a:t>
          </a:r>
          <a:endParaRPr lang="en-US" altLang="zh-CN" sz="2400" b="1" dirty="0"/>
        </a:p>
      </dgm:t>
    </dgm:pt>
    <dgm:pt modelId="{7CFFDF3B-A6F2-4C9F-B437-FEBB3E085B1C}" type="parTrans" cxnId="{42BF8182-4EB8-43CB-ADE4-ABCA31A01D4A}">
      <dgm:prSet/>
      <dgm:spPr/>
      <dgm:t>
        <a:bodyPr/>
        <a:lstStyle/>
        <a:p>
          <a:endParaRPr lang="zh-CN" altLang="en-US" sz="2400" b="1"/>
        </a:p>
      </dgm:t>
    </dgm:pt>
    <dgm:pt modelId="{189B07AF-2F80-492E-8E78-3E19DB9FE1D6}" type="sibTrans" cxnId="{42BF8182-4EB8-43CB-ADE4-ABCA31A01D4A}">
      <dgm:prSet/>
      <dgm:spPr/>
      <dgm:t>
        <a:bodyPr/>
        <a:lstStyle/>
        <a:p>
          <a:endParaRPr lang="zh-CN" altLang="en-US" sz="2400" b="1"/>
        </a:p>
      </dgm:t>
    </dgm:pt>
    <dgm:pt modelId="{C88B8536-FC7B-47A0-B519-F937A8CCFEB1}" type="pres">
      <dgm:prSet presAssocID="{C45540E8-73E9-4488-931B-25BB4CAE5F87}" presName="diagram" presStyleCnt="0">
        <dgm:presLayoutVars>
          <dgm:dir/>
          <dgm:resizeHandles val="exact"/>
        </dgm:presLayoutVars>
      </dgm:prSet>
      <dgm:spPr/>
    </dgm:pt>
    <dgm:pt modelId="{76AB5606-2620-4745-9F7A-5F8562BD5327}" type="pres">
      <dgm:prSet presAssocID="{F4594616-1983-4E16-816B-E563CD4C58FF}" presName="node" presStyleLbl="node1" presStyleIdx="0" presStyleCnt="5">
        <dgm:presLayoutVars>
          <dgm:bulletEnabled val="1"/>
        </dgm:presLayoutVars>
      </dgm:prSet>
      <dgm:spPr/>
    </dgm:pt>
    <dgm:pt modelId="{8D236F6A-5916-4529-B6C8-752BF0E65DEF}" type="pres">
      <dgm:prSet presAssocID="{9DDE1780-D4FF-4231-9CCD-7F7A04511001}" presName="sibTrans" presStyleCnt="0"/>
      <dgm:spPr/>
    </dgm:pt>
    <dgm:pt modelId="{87495B06-2122-42E8-BC07-BDB691A906C0}" type="pres">
      <dgm:prSet presAssocID="{9ED3FF89-5EC1-48EA-8AA7-DC5BB15D06CD}" presName="node" presStyleLbl="node1" presStyleIdx="1" presStyleCnt="5">
        <dgm:presLayoutVars>
          <dgm:bulletEnabled val="1"/>
        </dgm:presLayoutVars>
      </dgm:prSet>
      <dgm:spPr/>
    </dgm:pt>
    <dgm:pt modelId="{09B55E2E-6A6E-4A83-B8D0-937D832019BA}" type="pres">
      <dgm:prSet presAssocID="{7D7E6ED2-FFB2-422D-98D0-902B8245B059}" presName="sibTrans" presStyleCnt="0"/>
      <dgm:spPr/>
    </dgm:pt>
    <dgm:pt modelId="{F7F5F267-C455-4D09-9717-0694F905BC2A}" type="pres">
      <dgm:prSet presAssocID="{EC5AC706-B285-46ED-92A6-B05F3BC66F28}" presName="node" presStyleLbl="node1" presStyleIdx="2" presStyleCnt="5">
        <dgm:presLayoutVars>
          <dgm:bulletEnabled val="1"/>
        </dgm:presLayoutVars>
      </dgm:prSet>
      <dgm:spPr/>
    </dgm:pt>
    <dgm:pt modelId="{DB4EB283-6D62-468A-B338-95ADCCCA2F7C}" type="pres">
      <dgm:prSet presAssocID="{9D6D8962-C3A9-452A-9CAB-E86FEE223AE6}" presName="sibTrans" presStyleCnt="0"/>
      <dgm:spPr/>
    </dgm:pt>
    <dgm:pt modelId="{449E9A9D-58CC-4910-9C8E-EAB7BF92CC6B}" type="pres">
      <dgm:prSet presAssocID="{A70ACE49-3D3F-4A31-AD5F-B681B16DF46A}" presName="node" presStyleLbl="node1" presStyleIdx="3" presStyleCnt="5">
        <dgm:presLayoutVars>
          <dgm:bulletEnabled val="1"/>
        </dgm:presLayoutVars>
      </dgm:prSet>
      <dgm:spPr/>
    </dgm:pt>
    <dgm:pt modelId="{C9D32A4F-CBA4-4F78-AA6A-E99D2EE8D69B}" type="pres">
      <dgm:prSet presAssocID="{B83660C7-6F58-47E7-A7C9-D6601627DC5A}" presName="sibTrans" presStyleCnt="0"/>
      <dgm:spPr/>
    </dgm:pt>
    <dgm:pt modelId="{17C69016-7845-4FD7-B14D-3700A9D3BFA4}" type="pres">
      <dgm:prSet presAssocID="{8F34F9E5-C55A-498F-9260-A6EB119A9089}" presName="node" presStyleLbl="node1" presStyleIdx="4" presStyleCnt="5">
        <dgm:presLayoutVars>
          <dgm:bulletEnabled val="1"/>
        </dgm:presLayoutVars>
      </dgm:prSet>
      <dgm:spPr/>
    </dgm:pt>
  </dgm:ptLst>
  <dgm:cxnLst>
    <dgm:cxn modelId="{75502602-F86C-4D96-BF78-2F80F05ED558}" type="presOf" srcId="{9ED3FF89-5EC1-48EA-8AA7-DC5BB15D06CD}" destId="{87495B06-2122-42E8-BC07-BDB691A906C0}" srcOrd="0" destOrd="0" presId="urn:microsoft.com/office/officeart/2005/8/layout/default"/>
    <dgm:cxn modelId="{EEA78314-F933-4F28-B70A-0756EEA2D9CA}" type="presOf" srcId="{C45540E8-73E9-4488-931B-25BB4CAE5F87}" destId="{C88B8536-FC7B-47A0-B519-F937A8CCFEB1}" srcOrd="0" destOrd="0" presId="urn:microsoft.com/office/officeart/2005/8/layout/default"/>
    <dgm:cxn modelId="{64501822-6B46-43C3-B83B-B7CFEA12FD95}" srcId="{C45540E8-73E9-4488-931B-25BB4CAE5F87}" destId="{9ED3FF89-5EC1-48EA-8AA7-DC5BB15D06CD}" srcOrd="1" destOrd="0" parTransId="{AF95BC18-CEE5-440E-BF0B-2687DA63D405}" sibTransId="{7D7E6ED2-FFB2-422D-98D0-902B8245B059}"/>
    <dgm:cxn modelId="{2F20B52C-36DD-4F52-8BE3-391909272A9F}" type="presOf" srcId="{8F34F9E5-C55A-498F-9260-A6EB119A9089}" destId="{17C69016-7845-4FD7-B14D-3700A9D3BFA4}" srcOrd="0" destOrd="0" presId="urn:microsoft.com/office/officeart/2005/8/layout/default"/>
    <dgm:cxn modelId="{5C63233E-82AF-4535-AD06-1CB27E7013DF}" srcId="{C45540E8-73E9-4488-931B-25BB4CAE5F87}" destId="{A70ACE49-3D3F-4A31-AD5F-B681B16DF46A}" srcOrd="3" destOrd="0" parTransId="{3161B996-9B31-4E5A-86D7-C91DE2C47CFB}" sibTransId="{B83660C7-6F58-47E7-A7C9-D6601627DC5A}"/>
    <dgm:cxn modelId="{E0F0785C-9A36-441D-9F73-40DE8FDCE692}" type="presOf" srcId="{EC5AC706-B285-46ED-92A6-B05F3BC66F28}" destId="{F7F5F267-C455-4D09-9717-0694F905BC2A}" srcOrd="0" destOrd="0" presId="urn:microsoft.com/office/officeart/2005/8/layout/default"/>
    <dgm:cxn modelId="{9120415F-4F8A-4581-B605-9F66C507C56A}" type="presOf" srcId="{A70ACE49-3D3F-4A31-AD5F-B681B16DF46A}" destId="{449E9A9D-58CC-4910-9C8E-EAB7BF92CC6B}" srcOrd="0" destOrd="0" presId="urn:microsoft.com/office/officeart/2005/8/layout/default"/>
    <dgm:cxn modelId="{2BCEA866-77E0-4818-9007-A28152841346}" srcId="{C45540E8-73E9-4488-931B-25BB4CAE5F87}" destId="{F4594616-1983-4E16-816B-E563CD4C58FF}" srcOrd="0" destOrd="0" parTransId="{59699DFD-B296-47B7-AA3C-E786DF1D1417}" sibTransId="{9DDE1780-D4FF-4231-9CCD-7F7A04511001}"/>
    <dgm:cxn modelId="{05381D7C-3246-455A-A5E2-1D4DB3885642}" type="presOf" srcId="{F4594616-1983-4E16-816B-E563CD4C58FF}" destId="{76AB5606-2620-4745-9F7A-5F8562BD5327}" srcOrd="0" destOrd="0" presId="urn:microsoft.com/office/officeart/2005/8/layout/default"/>
    <dgm:cxn modelId="{42BF8182-4EB8-43CB-ADE4-ABCA31A01D4A}" srcId="{C45540E8-73E9-4488-931B-25BB4CAE5F87}" destId="{8F34F9E5-C55A-498F-9260-A6EB119A9089}" srcOrd="4" destOrd="0" parTransId="{7CFFDF3B-A6F2-4C9F-B437-FEBB3E085B1C}" sibTransId="{189B07AF-2F80-492E-8E78-3E19DB9FE1D6}"/>
    <dgm:cxn modelId="{D41326F6-83E4-4779-9866-FD2028D0DEA9}" srcId="{C45540E8-73E9-4488-931B-25BB4CAE5F87}" destId="{EC5AC706-B285-46ED-92A6-B05F3BC66F28}" srcOrd="2" destOrd="0" parTransId="{F8A2492D-0C8F-424E-AD15-4DE2D0F016BB}" sibTransId="{9D6D8962-C3A9-452A-9CAB-E86FEE223AE6}"/>
    <dgm:cxn modelId="{0326BBBC-B548-444B-B87D-260F42275157}" type="presParOf" srcId="{C88B8536-FC7B-47A0-B519-F937A8CCFEB1}" destId="{76AB5606-2620-4745-9F7A-5F8562BD5327}" srcOrd="0" destOrd="0" presId="urn:microsoft.com/office/officeart/2005/8/layout/default"/>
    <dgm:cxn modelId="{0A6479C2-E0AF-4684-81D3-7C7888DE5574}" type="presParOf" srcId="{C88B8536-FC7B-47A0-B519-F937A8CCFEB1}" destId="{8D236F6A-5916-4529-B6C8-752BF0E65DEF}" srcOrd="1" destOrd="0" presId="urn:microsoft.com/office/officeart/2005/8/layout/default"/>
    <dgm:cxn modelId="{14C806C9-A475-41A5-8113-D96C1C9BB697}" type="presParOf" srcId="{C88B8536-FC7B-47A0-B519-F937A8CCFEB1}" destId="{87495B06-2122-42E8-BC07-BDB691A906C0}" srcOrd="2" destOrd="0" presId="urn:microsoft.com/office/officeart/2005/8/layout/default"/>
    <dgm:cxn modelId="{6A3F00ED-8513-4A0E-97E3-DE8C34716532}" type="presParOf" srcId="{C88B8536-FC7B-47A0-B519-F937A8CCFEB1}" destId="{09B55E2E-6A6E-4A83-B8D0-937D832019BA}" srcOrd="3" destOrd="0" presId="urn:microsoft.com/office/officeart/2005/8/layout/default"/>
    <dgm:cxn modelId="{C4AC756E-5DCD-4754-B344-859C3861D497}" type="presParOf" srcId="{C88B8536-FC7B-47A0-B519-F937A8CCFEB1}" destId="{F7F5F267-C455-4D09-9717-0694F905BC2A}" srcOrd="4" destOrd="0" presId="urn:microsoft.com/office/officeart/2005/8/layout/default"/>
    <dgm:cxn modelId="{F4020721-BEB1-430C-9E20-204B5E62F80F}" type="presParOf" srcId="{C88B8536-FC7B-47A0-B519-F937A8CCFEB1}" destId="{DB4EB283-6D62-468A-B338-95ADCCCA2F7C}" srcOrd="5" destOrd="0" presId="urn:microsoft.com/office/officeart/2005/8/layout/default"/>
    <dgm:cxn modelId="{E20D56CD-0C37-4505-894F-A9D803BE18A1}" type="presParOf" srcId="{C88B8536-FC7B-47A0-B519-F937A8CCFEB1}" destId="{449E9A9D-58CC-4910-9C8E-EAB7BF92CC6B}" srcOrd="6" destOrd="0" presId="urn:microsoft.com/office/officeart/2005/8/layout/default"/>
    <dgm:cxn modelId="{1A948BBE-2C2D-436A-A597-84DD287AB7F1}" type="presParOf" srcId="{C88B8536-FC7B-47A0-B519-F937A8CCFEB1}" destId="{C9D32A4F-CBA4-4F78-AA6A-E99D2EE8D69B}" srcOrd="7" destOrd="0" presId="urn:microsoft.com/office/officeart/2005/8/layout/default"/>
    <dgm:cxn modelId="{A689DD7A-6C1C-4960-9899-554ABFAE27C7}" type="presParOf" srcId="{C88B8536-FC7B-47A0-B519-F937A8CCFEB1}" destId="{17C69016-7845-4FD7-B14D-3700A9D3BFA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06006DB-FFEF-4D12-B940-B76E240E02B4}"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1E547D5E-B68F-4460-9ABB-982F085981DE}">
      <dgm:prSet phldrT="[文本]" custT="1"/>
      <dgm:spPr/>
      <dgm:t>
        <a:bodyPr/>
        <a:lstStyle/>
        <a:p>
          <a:r>
            <a:rPr lang="zh-CN" altLang="en-US" sz="2200" b="1"/>
            <a:t>一次文献</a:t>
          </a:r>
          <a:endParaRPr lang="zh-CN" altLang="en-US" sz="2200" b="1" dirty="0"/>
        </a:p>
      </dgm:t>
    </dgm:pt>
    <dgm:pt modelId="{C0FF670C-560E-44B9-BCB7-55B5D259171D}" type="parTrans" cxnId="{1152CEDD-C986-45F2-BDF6-C8C90C2E48B2}">
      <dgm:prSet/>
      <dgm:spPr/>
      <dgm:t>
        <a:bodyPr/>
        <a:lstStyle/>
        <a:p>
          <a:endParaRPr lang="zh-CN" altLang="en-US"/>
        </a:p>
      </dgm:t>
    </dgm:pt>
    <dgm:pt modelId="{893913F4-B8DF-4508-8E6A-AEB5973D5A74}" type="sibTrans" cxnId="{1152CEDD-C986-45F2-BDF6-C8C90C2E48B2}">
      <dgm:prSet/>
      <dgm:spPr/>
      <dgm:t>
        <a:bodyPr/>
        <a:lstStyle/>
        <a:p>
          <a:endParaRPr lang="zh-CN" altLang="en-US"/>
        </a:p>
      </dgm:t>
    </dgm:pt>
    <dgm:pt modelId="{63CCAD8A-B09B-4D34-A9FB-DD04A969B947}">
      <dgm:prSet custT="1"/>
      <dgm:spPr/>
      <dgm:t>
        <a:bodyPr/>
        <a:lstStyle/>
        <a:p>
          <a:r>
            <a:rPr lang="zh-CN" altLang="en-US" sz="2200" b="1"/>
            <a:t>二次文献</a:t>
          </a:r>
          <a:endParaRPr lang="zh-CN" altLang="en-US" sz="2200" b="1" dirty="0"/>
        </a:p>
      </dgm:t>
    </dgm:pt>
    <dgm:pt modelId="{273C08E3-DB16-43F8-A2D3-52A2319B6C42}" type="parTrans" cxnId="{C80EA09C-8E9F-4E22-9604-DCCAC23CAE01}">
      <dgm:prSet/>
      <dgm:spPr/>
      <dgm:t>
        <a:bodyPr/>
        <a:lstStyle/>
        <a:p>
          <a:endParaRPr lang="zh-CN" altLang="en-US"/>
        </a:p>
      </dgm:t>
    </dgm:pt>
    <dgm:pt modelId="{4DD7733F-FA52-464C-A7D2-29D2C6A44DE4}" type="sibTrans" cxnId="{C80EA09C-8E9F-4E22-9604-DCCAC23CAE01}">
      <dgm:prSet/>
      <dgm:spPr/>
      <dgm:t>
        <a:bodyPr/>
        <a:lstStyle/>
        <a:p>
          <a:endParaRPr lang="zh-CN" altLang="en-US"/>
        </a:p>
      </dgm:t>
    </dgm:pt>
    <dgm:pt modelId="{DB6F296B-AC83-4D96-94A3-CB21D7A316AA}">
      <dgm:prSet custT="1"/>
      <dgm:spPr/>
      <dgm:t>
        <a:bodyPr/>
        <a:lstStyle/>
        <a:p>
          <a:r>
            <a:rPr lang="zh-CN" altLang="en-US" sz="2200" b="1"/>
            <a:t>三次文献</a:t>
          </a:r>
          <a:endParaRPr lang="zh-CN" altLang="en-US" sz="2200" b="1" dirty="0"/>
        </a:p>
      </dgm:t>
    </dgm:pt>
    <dgm:pt modelId="{1287ADFA-98D8-4EBA-B4A8-C99C376357AC}" type="parTrans" cxnId="{0D428636-1021-4F86-ADCA-DD47A5ED5038}">
      <dgm:prSet/>
      <dgm:spPr/>
      <dgm:t>
        <a:bodyPr/>
        <a:lstStyle/>
        <a:p>
          <a:endParaRPr lang="zh-CN" altLang="en-US"/>
        </a:p>
      </dgm:t>
    </dgm:pt>
    <dgm:pt modelId="{DFEC81AF-04E6-4F70-9A2A-2E5AD14D7EC8}" type="sibTrans" cxnId="{0D428636-1021-4F86-ADCA-DD47A5ED5038}">
      <dgm:prSet/>
      <dgm:spPr/>
      <dgm:t>
        <a:bodyPr/>
        <a:lstStyle/>
        <a:p>
          <a:endParaRPr lang="zh-CN" altLang="en-US"/>
        </a:p>
      </dgm:t>
    </dgm:pt>
    <dgm:pt modelId="{A87DBA86-4F5E-47A4-A1AF-C30E4B57CE3C}">
      <dgm:prSet custT="1"/>
      <dgm:spPr/>
      <dgm:t>
        <a:bodyPr/>
        <a:lstStyle/>
        <a:p>
          <a:r>
            <a:rPr lang="zh-CN" altLang="en-US" sz="2200" b="1"/>
            <a:t>零次文献</a:t>
          </a:r>
          <a:endParaRPr lang="en-US" altLang="zh-CN" sz="2200" b="1" spc="0" baseline="0" noProof="0" dirty="0">
            <a:latin typeface="SimSun" pitchFamily="2" charset="0"/>
            <a:ea typeface="SimSun" pitchFamily="2" charset="0"/>
            <a:cs typeface="SimSun" pitchFamily="2" charset="0"/>
          </a:endParaRPr>
        </a:p>
      </dgm:t>
    </dgm:pt>
    <dgm:pt modelId="{AD6994DD-D58F-4E8E-A427-F38DEF51BF4C}" type="parTrans" cxnId="{AC1ED38D-E4C9-4F61-99E1-C61BDC31B7A6}">
      <dgm:prSet/>
      <dgm:spPr/>
      <dgm:t>
        <a:bodyPr/>
        <a:lstStyle/>
        <a:p>
          <a:endParaRPr lang="zh-CN" altLang="en-US"/>
        </a:p>
      </dgm:t>
    </dgm:pt>
    <dgm:pt modelId="{12EBD38D-3690-4847-8713-06F2D419B9D0}" type="sibTrans" cxnId="{AC1ED38D-E4C9-4F61-99E1-C61BDC31B7A6}">
      <dgm:prSet/>
      <dgm:spPr/>
      <dgm:t>
        <a:bodyPr/>
        <a:lstStyle/>
        <a:p>
          <a:endParaRPr lang="zh-CN" altLang="en-US"/>
        </a:p>
      </dgm:t>
    </dgm:pt>
    <dgm:pt modelId="{A7E80FDC-838A-4739-A76E-99D0A28385B4}">
      <dgm:prSet phldrT="[文本]" custT="1"/>
      <dgm:spPr/>
      <dgm:t>
        <a:bodyPr/>
        <a:lstStyle/>
        <a:p>
          <a:r>
            <a:rPr lang="zh-CN" altLang="en-US" sz="1800"/>
            <a:t>一次文献是人们直接以自己的生产、科研、社会活动等实践经验为依据生产出来的文献，也常被称为原始文献或一级文献，其所记载的知识、信息比较新颖、具体、详尽。如期刊论文、专利文献、科技报告、会议录、学位论文等。</a:t>
          </a:r>
          <a:endParaRPr lang="zh-CN" altLang="en-US" sz="1800" dirty="0"/>
        </a:p>
      </dgm:t>
    </dgm:pt>
    <dgm:pt modelId="{7DE87480-8D4A-4C0C-8AD4-4B84BA35E912}" type="parTrans" cxnId="{D644A0FA-050E-402B-A18B-67F134431624}">
      <dgm:prSet/>
      <dgm:spPr/>
      <dgm:t>
        <a:bodyPr/>
        <a:lstStyle/>
        <a:p>
          <a:endParaRPr lang="zh-CN" altLang="en-US"/>
        </a:p>
      </dgm:t>
    </dgm:pt>
    <dgm:pt modelId="{4BAC4486-1AEA-4C8F-983F-21AE70781728}" type="sibTrans" cxnId="{D644A0FA-050E-402B-A18B-67F134431624}">
      <dgm:prSet/>
      <dgm:spPr/>
      <dgm:t>
        <a:bodyPr/>
        <a:lstStyle/>
        <a:p>
          <a:endParaRPr lang="zh-CN" altLang="en-US"/>
        </a:p>
      </dgm:t>
    </dgm:pt>
    <dgm:pt modelId="{8DDDC3AD-E0C8-473A-81F4-D1C1B05A1A93}">
      <dgm:prSet custT="1"/>
      <dgm:spPr/>
      <dgm:t>
        <a:bodyPr/>
        <a:lstStyle/>
        <a:p>
          <a:r>
            <a:rPr lang="zh-CN" altLang="en-US" sz="1800"/>
            <a:t>二次文献是对一次文献进行加工整理后产生的一类文献，如书目、题录、简介、文摘等检索工具。</a:t>
          </a:r>
          <a:endParaRPr lang="zh-CN" altLang="en-US" sz="1800" dirty="0"/>
        </a:p>
      </dgm:t>
    </dgm:pt>
    <dgm:pt modelId="{7BBCA298-67AB-494E-ADF9-B3A253CE1BBE}" type="parTrans" cxnId="{2F7809A1-7380-40BB-9C0F-A6F3905629E7}">
      <dgm:prSet/>
      <dgm:spPr/>
      <dgm:t>
        <a:bodyPr/>
        <a:lstStyle/>
        <a:p>
          <a:endParaRPr lang="zh-CN" altLang="en-US"/>
        </a:p>
      </dgm:t>
    </dgm:pt>
    <dgm:pt modelId="{911F27AE-FEF1-4FD7-AB7F-5109F3F581E2}" type="sibTrans" cxnId="{2F7809A1-7380-40BB-9C0F-A6F3905629E7}">
      <dgm:prSet/>
      <dgm:spPr/>
      <dgm:t>
        <a:bodyPr/>
        <a:lstStyle/>
        <a:p>
          <a:endParaRPr lang="zh-CN" altLang="en-US"/>
        </a:p>
      </dgm:t>
    </dgm:pt>
    <dgm:pt modelId="{031661D7-1D1E-46DD-B4E3-17FBF8EBCC28}">
      <dgm:prSet custT="1"/>
      <dgm:spPr/>
      <dgm:t>
        <a:bodyPr/>
        <a:lstStyle/>
        <a:p>
          <a:r>
            <a:rPr lang="zh-CN" altLang="en-US" sz="1800"/>
            <a:t>三次文献是在一、二次文献的基础上，经过综合分析而编写出来的文献，人们常把这类文献称为“情报研究”的成果，如综述、专题述评、学科年度总结、进展报告、数据手册等。</a:t>
          </a:r>
          <a:endParaRPr lang="zh-CN" altLang="en-US" sz="1800" dirty="0"/>
        </a:p>
      </dgm:t>
    </dgm:pt>
    <dgm:pt modelId="{93884FE8-1293-4CCF-95F0-D63DB3664733}" type="parTrans" cxnId="{4C71A399-BBAB-4CF4-9D0A-8781010E62AD}">
      <dgm:prSet/>
      <dgm:spPr/>
      <dgm:t>
        <a:bodyPr/>
        <a:lstStyle/>
        <a:p>
          <a:endParaRPr lang="zh-CN" altLang="en-US"/>
        </a:p>
      </dgm:t>
    </dgm:pt>
    <dgm:pt modelId="{0CC9DEEF-7DF2-474A-A1D8-8D8C6EA11B97}" type="sibTrans" cxnId="{4C71A399-BBAB-4CF4-9D0A-8781010E62AD}">
      <dgm:prSet/>
      <dgm:spPr/>
      <dgm:t>
        <a:bodyPr/>
        <a:lstStyle/>
        <a:p>
          <a:endParaRPr lang="zh-CN" altLang="en-US"/>
        </a:p>
      </dgm:t>
    </dgm:pt>
    <dgm:pt modelId="{877E946D-F538-4117-915E-9C3A821E5385}">
      <dgm:prSet custT="1"/>
      <dgm:spPr/>
      <dgm:t>
        <a:bodyPr/>
        <a:lstStyle/>
        <a:p>
          <a:r>
            <a:rPr lang="zh-CN" altLang="en-US" sz="1800" dirty="0"/>
            <a:t>记录在非正规物理载体上的未经任何加工处理的源信息叫作零次信息，比如书信、论文手稿、笔记、实验记录、会议记录等</a:t>
          </a:r>
          <a:r>
            <a:rPr lang="en-US" altLang="zh-CN" sz="1800" spc="0" baseline="0" noProof="0" dirty="0">
              <a:latin typeface="SimSun" pitchFamily="2" charset="0"/>
              <a:ea typeface="SimSun" pitchFamily="2" charset="0"/>
              <a:cs typeface="SimSun" pitchFamily="2" charset="0"/>
            </a:rPr>
            <a:t>。</a:t>
          </a:r>
        </a:p>
      </dgm:t>
    </dgm:pt>
    <dgm:pt modelId="{8BF96254-C167-47C5-8F5B-E96440DC351C}" type="parTrans" cxnId="{BD391CBA-C2BD-4C4E-AAA1-ADAEFCD29415}">
      <dgm:prSet/>
      <dgm:spPr/>
      <dgm:t>
        <a:bodyPr/>
        <a:lstStyle/>
        <a:p>
          <a:endParaRPr lang="zh-CN" altLang="en-US"/>
        </a:p>
      </dgm:t>
    </dgm:pt>
    <dgm:pt modelId="{54D13C6D-BF11-42FB-A868-9B06E9F6E90B}" type="sibTrans" cxnId="{BD391CBA-C2BD-4C4E-AAA1-ADAEFCD29415}">
      <dgm:prSet/>
      <dgm:spPr/>
      <dgm:t>
        <a:bodyPr/>
        <a:lstStyle/>
        <a:p>
          <a:endParaRPr lang="zh-CN" altLang="en-US"/>
        </a:p>
      </dgm:t>
    </dgm:pt>
    <dgm:pt modelId="{41A03E26-5DAB-441F-A593-DC66465617E7}" type="pres">
      <dgm:prSet presAssocID="{006006DB-FFEF-4D12-B940-B76E240E02B4}" presName="Name0" presStyleCnt="0">
        <dgm:presLayoutVars>
          <dgm:dir/>
          <dgm:animLvl val="lvl"/>
          <dgm:resizeHandles val="exact"/>
        </dgm:presLayoutVars>
      </dgm:prSet>
      <dgm:spPr/>
    </dgm:pt>
    <dgm:pt modelId="{AE7CAF31-1344-4F21-BBC5-1618C3B281C2}" type="pres">
      <dgm:prSet presAssocID="{1E547D5E-B68F-4460-9ABB-982F085981DE}" presName="linNode" presStyleCnt="0"/>
      <dgm:spPr/>
    </dgm:pt>
    <dgm:pt modelId="{3A6646AC-EA22-4E56-B2A6-D30CD4F68588}" type="pres">
      <dgm:prSet presAssocID="{1E547D5E-B68F-4460-9ABB-982F085981DE}" presName="parentText" presStyleLbl="node1" presStyleIdx="0" presStyleCnt="4">
        <dgm:presLayoutVars>
          <dgm:chMax val="1"/>
          <dgm:bulletEnabled val="1"/>
        </dgm:presLayoutVars>
      </dgm:prSet>
      <dgm:spPr/>
    </dgm:pt>
    <dgm:pt modelId="{C7B784E2-F83B-4FAC-B2A3-8843B1A2CA88}" type="pres">
      <dgm:prSet presAssocID="{1E547D5E-B68F-4460-9ABB-982F085981DE}" presName="descendantText" presStyleLbl="alignAccFollowNode1" presStyleIdx="0" presStyleCnt="4" custScaleX="233555">
        <dgm:presLayoutVars>
          <dgm:bulletEnabled val="1"/>
        </dgm:presLayoutVars>
      </dgm:prSet>
      <dgm:spPr/>
    </dgm:pt>
    <dgm:pt modelId="{F01F0C59-6DBA-48A0-8B94-4366C40DAAD2}" type="pres">
      <dgm:prSet presAssocID="{893913F4-B8DF-4508-8E6A-AEB5973D5A74}" presName="sp" presStyleCnt="0"/>
      <dgm:spPr/>
    </dgm:pt>
    <dgm:pt modelId="{854D821E-EA50-45D8-9748-DE954EA8E6A4}" type="pres">
      <dgm:prSet presAssocID="{63CCAD8A-B09B-4D34-A9FB-DD04A969B947}" presName="linNode" presStyleCnt="0"/>
      <dgm:spPr/>
    </dgm:pt>
    <dgm:pt modelId="{A4557F6C-0EC2-4366-A5FD-768204DC61A0}" type="pres">
      <dgm:prSet presAssocID="{63CCAD8A-B09B-4D34-A9FB-DD04A969B947}" presName="parentText" presStyleLbl="node1" presStyleIdx="1" presStyleCnt="4">
        <dgm:presLayoutVars>
          <dgm:chMax val="1"/>
          <dgm:bulletEnabled val="1"/>
        </dgm:presLayoutVars>
      </dgm:prSet>
      <dgm:spPr/>
    </dgm:pt>
    <dgm:pt modelId="{3C4A66C4-1735-44B5-AB7C-15971B1D93E6}" type="pres">
      <dgm:prSet presAssocID="{63CCAD8A-B09B-4D34-A9FB-DD04A969B947}" presName="descendantText" presStyleLbl="alignAccFollowNode1" presStyleIdx="1" presStyleCnt="4" custScaleX="233555">
        <dgm:presLayoutVars>
          <dgm:bulletEnabled val="1"/>
        </dgm:presLayoutVars>
      </dgm:prSet>
      <dgm:spPr/>
    </dgm:pt>
    <dgm:pt modelId="{F3ED71AE-E18A-4D17-B8E5-4C94EB0537CD}" type="pres">
      <dgm:prSet presAssocID="{4DD7733F-FA52-464C-A7D2-29D2C6A44DE4}" presName="sp" presStyleCnt="0"/>
      <dgm:spPr/>
    </dgm:pt>
    <dgm:pt modelId="{64210787-C336-44B0-8855-4C4D8AD7E587}" type="pres">
      <dgm:prSet presAssocID="{DB6F296B-AC83-4D96-94A3-CB21D7A316AA}" presName="linNode" presStyleCnt="0"/>
      <dgm:spPr/>
    </dgm:pt>
    <dgm:pt modelId="{F6A8DE98-CC71-4F7C-AA3E-5AB5FB718143}" type="pres">
      <dgm:prSet presAssocID="{DB6F296B-AC83-4D96-94A3-CB21D7A316AA}" presName="parentText" presStyleLbl="node1" presStyleIdx="2" presStyleCnt="4">
        <dgm:presLayoutVars>
          <dgm:chMax val="1"/>
          <dgm:bulletEnabled val="1"/>
        </dgm:presLayoutVars>
      </dgm:prSet>
      <dgm:spPr/>
    </dgm:pt>
    <dgm:pt modelId="{DCD18BD7-5F9A-47B6-896A-0CF43308DED4}" type="pres">
      <dgm:prSet presAssocID="{DB6F296B-AC83-4D96-94A3-CB21D7A316AA}" presName="descendantText" presStyleLbl="alignAccFollowNode1" presStyleIdx="2" presStyleCnt="4" custScaleX="233555">
        <dgm:presLayoutVars>
          <dgm:bulletEnabled val="1"/>
        </dgm:presLayoutVars>
      </dgm:prSet>
      <dgm:spPr/>
    </dgm:pt>
    <dgm:pt modelId="{DC4E4988-FA5C-4823-B060-982252A57F9E}" type="pres">
      <dgm:prSet presAssocID="{DFEC81AF-04E6-4F70-9A2A-2E5AD14D7EC8}" presName="sp" presStyleCnt="0"/>
      <dgm:spPr/>
    </dgm:pt>
    <dgm:pt modelId="{E6C20C19-6C4D-47E6-A902-FED0E771E193}" type="pres">
      <dgm:prSet presAssocID="{A87DBA86-4F5E-47A4-A1AF-C30E4B57CE3C}" presName="linNode" presStyleCnt="0"/>
      <dgm:spPr/>
    </dgm:pt>
    <dgm:pt modelId="{0B64F86D-4EC9-41D7-9D7A-78F28428A6B9}" type="pres">
      <dgm:prSet presAssocID="{A87DBA86-4F5E-47A4-A1AF-C30E4B57CE3C}" presName="parentText" presStyleLbl="node1" presStyleIdx="3" presStyleCnt="4">
        <dgm:presLayoutVars>
          <dgm:chMax val="1"/>
          <dgm:bulletEnabled val="1"/>
        </dgm:presLayoutVars>
      </dgm:prSet>
      <dgm:spPr/>
    </dgm:pt>
    <dgm:pt modelId="{71B41FE5-07C8-4A53-82C4-1B37C91FA2E2}" type="pres">
      <dgm:prSet presAssocID="{A87DBA86-4F5E-47A4-A1AF-C30E4B57CE3C}" presName="descendantText" presStyleLbl="alignAccFollowNode1" presStyleIdx="3" presStyleCnt="4" custScaleX="233555">
        <dgm:presLayoutVars>
          <dgm:bulletEnabled val="1"/>
        </dgm:presLayoutVars>
      </dgm:prSet>
      <dgm:spPr/>
    </dgm:pt>
  </dgm:ptLst>
  <dgm:cxnLst>
    <dgm:cxn modelId="{3917221E-4DA1-4240-A70E-448789FC256C}" type="presOf" srcId="{A7E80FDC-838A-4739-A76E-99D0A28385B4}" destId="{C7B784E2-F83B-4FAC-B2A3-8843B1A2CA88}" srcOrd="0" destOrd="0" presId="urn:microsoft.com/office/officeart/2005/8/layout/vList5"/>
    <dgm:cxn modelId="{0D428636-1021-4F86-ADCA-DD47A5ED5038}" srcId="{006006DB-FFEF-4D12-B940-B76E240E02B4}" destId="{DB6F296B-AC83-4D96-94A3-CB21D7A316AA}" srcOrd="2" destOrd="0" parTransId="{1287ADFA-98D8-4EBA-B4A8-C99C376357AC}" sibTransId="{DFEC81AF-04E6-4F70-9A2A-2E5AD14D7EC8}"/>
    <dgm:cxn modelId="{A5BC4E4B-4DE5-483F-B2C1-013868E8345B}" type="presOf" srcId="{1E547D5E-B68F-4460-9ABB-982F085981DE}" destId="{3A6646AC-EA22-4E56-B2A6-D30CD4F68588}" srcOrd="0" destOrd="0" presId="urn:microsoft.com/office/officeart/2005/8/layout/vList5"/>
    <dgm:cxn modelId="{7F420F72-024A-4D87-AFA1-0D4B08B3E1EB}" type="presOf" srcId="{031661D7-1D1E-46DD-B4E3-17FBF8EBCC28}" destId="{DCD18BD7-5F9A-47B6-896A-0CF43308DED4}" srcOrd="0" destOrd="0" presId="urn:microsoft.com/office/officeart/2005/8/layout/vList5"/>
    <dgm:cxn modelId="{EC2C0853-754C-48EF-B159-FA5AE41832DA}" type="presOf" srcId="{877E946D-F538-4117-915E-9C3A821E5385}" destId="{71B41FE5-07C8-4A53-82C4-1B37C91FA2E2}" srcOrd="0" destOrd="0" presId="urn:microsoft.com/office/officeart/2005/8/layout/vList5"/>
    <dgm:cxn modelId="{91F8C88D-988F-4662-A583-C32C2FE1D00A}" type="presOf" srcId="{A87DBA86-4F5E-47A4-A1AF-C30E4B57CE3C}" destId="{0B64F86D-4EC9-41D7-9D7A-78F28428A6B9}" srcOrd="0" destOrd="0" presId="urn:microsoft.com/office/officeart/2005/8/layout/vList5"/>
    <dgm:cxn modelId="{AC1ED38D-E4C9-4F61-99E1-C61BDC31B7A6}" srcId="{006006DB-FFEF-4D12-B940-B76E240E02B4}" destId="{A87DBA86-4F5E-47A4-A1AF-C30E4B57CE3C}" srcOrd="3" destOrd="0" parTransId="{AD6994DD-D58F-4E8E-A427-F38DEF51BF4C}" sibTransId="{12EBD38D-3690-4847-8713-06F2D419B9D0}"/>
    <dgm:cxn modelId="{4C71A399-BBAB-4CF4-9D0A-8781010E62AD}" srcId="{DB6F296B-AC83-4D96-94A3-CB21D7A316AA}" destId="{031661D7-1D1E-46DD-B4E3-17FBF8EBCC28}" srcOrd="0" destOrd="0" parTransId="{93884FE8-1293-4CCF-95F0-D63DB3664733}" sibTransId="{0CC9DEEF-7DF2-474A-A1D8-8D8C6EA11B97}"/>
    <dgm:cxn modelId="{C80EA09C-8E9F-4E22-9604-DCCAC23CAE01}" srcId="{006006DB-FFEF-4D12-B940-B76E240E02B4}" destId="{63CCAD8A-B09B-4D34-A9FB-DD04A969B947}" srcOrd="1" destOrd="0" parTransId="{273C08E3-DB16-43F8-A2D3-52A2319B6C42}" sibTransId="{4DD7733F-FA52-464C-A7D2-29D2C6A44DE4}"/>
    <dgm:cxn modelId="{2F7809A1-7380-40BB-9C0F-A6F3905629E7}" srcId="{63CCAD8A-B09B-4D34-A9FB-DD04A969B947}" destId="{8DDDC3AD-E0C8-473A-81F4-D1C1B05A1A93}" srcOrd="0" destOrd="0" parTransId="{7BBCA298-67AB-494E-ADF9-B3A253CE1BBE}" sibTransId="{911F27AE-FEF1-4FD7-AB7F-5109F3F581E2}"/>
    <dgm:cxn modelId="{709769A7-117B-42E6-B99F-DFA90EF4945A}" type="presOf" srcId="{DB6F296B-AC83-4D96-94A3-CB21D7A316AA}" destId="{F6A8DE98-CC71-4F7C-AA3E-5AB5FB718143}" srcOrd="0" destOrd="0" presId="urn:microsoft.com/office/officeart/2005/8/layout/vList5"/>
    <dgm:cxn modelId="{3A61F0AF-A01D-4520-B5CA-98E7732B428E}" type="presOf" srcId="{8DDDC3AD-E0C8-473A-81F4-D1C1B05A1A93}" destId="{3C4A66C4-1735-44B5-AB7C-15971B1D93E6}" srcOrd="0" destOrd="0" presId="urn:microsoft.com/office/officeart/2005/8/layout/vList5"/>
    <dgm:cxn modelId="{BD391CBA-C2BD-4C4E-AAA1-ADAEFCD29415}" srcId="{A87DBA86-4F5E-47A4-A1AF-C30E4B57CE3C}" destId="{877E946D-F538-4117-915E-9C3A821E5385}" srcOrd="0" destOrd="0" parTransId="{8BF96254-C167-47C5-8F5B-E96440DC351C}" sibTransId="{54D13C6D-BF11-42FB-A868-9B06E9F6E90B}"/>
    <dgm:cxn modelId="{B12B15DC-A9D4-4E84-A703-A00F7121008C}" type="presOf" srcId="{63CCAD8A-B09B-4D34-A9FB-DD04A969B947}" destId="{A4557F6C-0EC2-4366-A5FD-768204DC61A0}" srcOrd="0" destOrd="0" presId="urn:microsoft.com/office/officeart/2005/8/layout/vList5"/>
    <dgm:cxn modelId="{1152CEDD-C986-45F2-BDF6-C8C90C2E48B2}" srcId="{006006DB-FFEF-4D12-B940-B76E240E02B4}" destId="{1E547D5E-B68F-4460-9ABB-982F085981DE}" srcOrd="0" destOrd="0" parTransId="{C0FF670C-560E-44B9-BCB7-55B5D259171D}" sibTransId="{893913F4-B8DF-4508-8E6A-AEB5973D5A74}"/>
    <dgm:cxn modelId="{2FCE96F7-5B4D-4471-B5A1-845E073C0855}" type="presOf" srcId="{006006DB-FFEF-4D12-B940-B76E240E02B4}" destId="{41A03E26-5DAB-441F-A593-DC66465617E7}" srcOrd="0" destOrd="0" presId="urn:microsoft.com/office/officeart/2005/8/layout/vList5"/>
    <dgm:cxn modelId="{D644A0FA-050E-402B-A18B-67F134431624}" srcId="{1E547D5E-B68F-4460-9ABB-982F085981DE}" destId="{A7E80FDC-838A-4739-A76E-99D0A28385B4}" srcOrd="0" destOrd="0" parTransId="{7DE87480-8D4A-4C0C-8AD4-4B84BA35E912}" sibTransId="{4BAC4486-1AEA-4C8F-983F-21AE70781728}"/>
    <dgm:cxn modelId="{85AED176-C861-406A-B9AE-352B443532C4}" type="presParOf" srcId="{41A03E26-5DAB-441F-A593-DC66465617E7}" destId="{AE7CAF31-1344-4F21-BBC5-1618C3B281C2}" srcOrd="0" destOrd="0" presId="urn:microsoft.com/office/officeart/2005/8/layout/vList5"/>
    <dgm:cxn modelId="{71F90167-A479-477F-8211-2483D63175EB}" type="presParOf" srcId="{AE7CAF31-1344-4F21-BBC5-1618C3B281C2}" destId="{3A6646AC-EA22-4E56-B2A6-D30CD4F68588}" srcOrd="0" destOrd="0" presId="urn:microsoft.com/office/officeart/2005/8/layout/vList5"/>
    <dgm:cxn modelId="{50F440CE-8CC1-4EF2-8BCD-CA8EF4641662}" type="presParOf" srcId="{AE7CAF31-1344-4F21-BBC5-1618C3B281C2}" destId="{C7B784E2-F83B-4FAC-B2A3-8843B1A2CA88}" srcOrd="1" destOrd="0" presId="urn:microsoft.com/office/officeart/2005/8/layout/vList5"/>
    <dgm:cxn modelId="{FE114609-AF27-4D4C-8A11-B281909353EB}" type="presParOf" srcId="{41A03E26-5DAB-441F-A593-DC66465617E7}" destId="{F01F0C59-6DBA-48A0-8B94-4366C40DAAD2}" srcOrd="1" destOrd="0" presId="urn:microsoft.com/office/officeart/2005/8/layout/vList5"/>
    <dgm:cxn modelId="{876CAA8D-BA6C-4BE2-AACF-FFD8B40EDF93}" type="presParOf" srcId="{41A03E26-5DAB-441F-A593-DC66465617E7}" destId="{854D821E-EA50-45D8-9748-DE954EA8E6A4}" srcOrd="2" destOrd="0" presId="urn:microsoft.com/office/officeart/2005/8/layout/vList5"/>
    <dgm:cxn modelId="{CCA7DC2A-F64F-4773-AE20-8D027B3830C3}" type="presParOf" srcId="{854D821E-EA50-45D8-9748-DE954EA8E6A4}" destId="{A4557F6C-0EC2-4366-A5FD-768204DC61A0}" srcOrd="0" destOrd="0" presId="urn:microsoft.com/office/officeart/2005/8/layout/vList5"/>
    <dgm:cxn modelId="{6F197072-B86E-4673-859B-D331DF15C9CA}" type="presParOf" srcId="{854D821E-EA50-45D8-9748-DE954EA8E6A4}" destId="{3C4A66C4-1735-44B5-AB7C-15971B1D93E6}" srcOrd="1" destOrd="0" presId="urn:microsoft.com/office/officeart/2005/8/layout/vList5"/>
    <dgm:cxn modelId="{A21BAA74-568A-4FD0-B712-86750CA6D4C2}" type="presParOf" srcId="{41A03E26-5DAB-441F-A593-DC66465617E7}" destId="{F3ED71AE-E18A-4D17-B8E5-4C94EB0537CD}" srcOrd="3" destOrd="0" presId="urn:microsoft.com/office/officeart/2005/8/layout/vList5"/>
    <dgm:cxn modelId="{D0F2BDBF-454E-4B69-B070-48D203E4BCD8}" type="presParOf" srcId="{41A03E26-5DAB-441F-A593-DC66465617E7}" destId="{64210787-C336-44B0-8855-4C4D8AD7E587}" srcOrd="4" destOrd="0" presId="urn:microsoft.com/office/officeart/2005/8/layout/vList5"/>
    <dgm:cxn modelId="{E51EBB5B-2E10-4CEC-9AAD-00F36B1D3BDD}" type="presParOf" srcId="{64210787-C336-44B0-8855-4C4D8AD7E587}" destId="{F6A8DE98-CC71-4F7C-AA3E-5AB5FB718143}" srcOrd="0" destOrd="0" presId="urn:microsoft.com/office/officeart/2005/8/layout/vList5"/>
    <dgm:cxn modelId="{2614D4A6-D3B4-4984-AAA2-FEC967518A34}" type="presParOf" srcId="{64210787-C336-44B0-8855-4C4D8AD7E587}" destId="{DCD18BD7-5F9A-47B6-896A-0CF43308DED4}" srcOrd="1" destOrd="0" presId="urn:microsoft.com/office/officeart/2005/8/layout/vList5"/>
    <dgm:cxn modelId="{CA23F72E-1183-4F54-8C5C-AA967EB7DB79}" type="presParOf" srcId="{41A03E26-5DAB-441F-A593-DC66465617E7}" destId="{DC4E4988-FA5C-4823-B060-982252A57F9E}" srcOrd="5" destOrd="0" presId="urn:microsoft.com/office/officeart/2005/8/layout/vList5"/>
    <dgm:cxn modelId="{80976366-2BE3-4958-AB00-320AB29C4603}" type="presParOf" srcId="{41A03E26-5DAB-441F-A593-DC66465617E7}" destId="{E6C20C19-6C4D-47E6-A902-FED0E771E193}" srcOrd="6" destOrd="0" presId="urn:microsoft.com/office/officeart/2005/8/layout/vList5"/>
    <dgm:cxn modelId="{6126C4EE-C955-422B-A640-8720443C87A2}" type="presParOf" srcId="{E6C20C19-6C4D-47E6-A902-FED0E771E193}" destId="{0B64F86D-4EC9-41D7-9D7A-78F28428A6B9}" srcOrd="0" destOrd="0" presId="urn:microsoft.com/office/officeart/2005/8/layout/vList5"/>
    <dgm:cxn modelId="{28C2BD38-1B03-4351-AC98-55A82C41CE8A}" type="presParOf" srcId="{E6C20C19-6C4D-47E6-A902-FED0E771E193}" destId="{71B41FE5-07C8-4A53-82C4-1B37C91FA2E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C60BAC2-0B09-42CF-87D7-6B5DF23A143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2F454A54-142D-4D53-B6E9-214E4B4D0C49}">
      <dgm:prSet phldrT="[文本]" custT="1"/>
      <dgm:spPr/>
      <dgm:t>
        <a:bodyPr/>
        <a:lstStyle/>
        <a:p>
          <a:r>
            <a:rPr lang="en-US" altLang="zh-CN" sz="2400" b="1" dirty="0">
              <a:solidFill>
                <a:srgbClr val="0070C0"/>
              </a:solidFill>
            </a:rPr>
            <a:t>1.</a:t>
          </a:r>
          <a:r>
            <a:rPr lang="zh-CN" altLang="en-US" sz="2400" b="1" dirty="0">
              <a:solidFill>
                <a:srgbClr val="0070C0"/>
              </a:solidFill>
            </a:rPr>
            <a:t>数量急剧增长</a:t>
          </a:r>
        </a:p>
      </dgm:t>
    </dgm:pt>
    <dgm:pt modelId="{75775877-91E1-4ED4-B1B9-38C502F0BE3B}" type="parTrans" cxnId="{FBCA30CA-A251-4604-A7B1-D9EEAD37D08A}">
      <dgm:prSet/>
      <dgm:spPr/>
      <dgm:t>
        <a:bodyPr/>
        <a:lstStyle/>
        <a:p>
          <a:endParaRPr lang="zh-CN" altLang="en-US"/>
        </a:p>
      </dgm:t>
    </dgm:pt>
    <dgm:pt modelId="{AA9B9E75-579B-4765-B2C7-8EDFE9ECE50F}" type="sibTrans" cxnId="{FBCA30CA-A251-4604-A7B1-D9EEAD37D08A}">
      <dgm:prSet/>
      <dgm:spPr/>
      <dgm:t>
        <a:bodyPr/>
        <a:lstStyle/>
        <a:p>
          <a:endParaRPr lang="zh-CN" altLang="en-US"/>
        </a:p>
      </dgm:t>
    </dgm:pt>
    <dgm:pt modelId="{A7E860DA-E0D8-45C1-BD54-D83C8818D0C5}">
      <dgm:prSet/>
      <dgm:spPr/>
      <dgm:t>
        <a:bodyPr/>
        <a:lstStyle/>
        <a:p>
          <a:r>
            <a:rPr lang="zh-CN" altLang="en-US" dirty="0">
              <a:solidFill>
                <a:schemeClr val="bg2">
                  <a:lumMod val="25000"/>
                </a:schemeClr>
              </a:solidFill>
            </a:rPr>
            <a:t>据不完全统计，全世界每年出版的图书有</a:t>
          </a:r>
          <a:r>
            <a:rPr lang="en-US" altLang="zh-CN" dirty="0">
              <a:solidFill>
                <a:schemeClr val="bg2">
                  <a:lumMod val="25000"/>
                </a:schemeClr>
              </a:solidFill>
            </a:rPr>
            <a:t>80</a:t>
          </a:r>
          <a:r>
            <a:rPr lang="zh-CN" altLang="en-US" dirty="0">
              <a:solidFill>
                <a:schemeClr val="bg2">
                  <a:lumMod val="25000"/>
                </a:schemeClr>
              </a:solidFill>
            </a:rPr>
            <a:t>万种以上；科技期刊近</a:t>
          </a:r>
          <a:r>
            <a:rPr lang="en-US" altLang="zh-CN" dirty="0">
              <a:solidFill>
                <a:schemeClr val="bg2">
                  <a:lumMod val="25000"/>
                </a:schemeClr>
              </a:solidFill>
            </a:rPr>
            <a:t>8</a:t>
          </a:r>
          <a:r>
            <a:rPr lang="zh-CN" altLang="en-US" dirty="0">
              <a:solidFill>
                <a:schemeClr val="bg2">
                  <a:lumMod val="25000"/>
                </a:schemeClr>
              </a:solidFill>
            </a:rPr>
            <a:t>万种，发表的期刊论文在</a:t>
          </a:r>
          <a:r>
            <a:rPr lang="en-US" altLang="zh-CN" dirty="0">
              <a:solidFill>
                <a:schemeClr val="bg2">
                  <a:lumMod val="25000"/>
                </a:schemeClr>
              </a:solidFill>
            </a:rPr>
            <a:t>600</a:t>
          </a:r>
          <a:r>
            <a:rPr lang="zh-CN" altLang="en-US" dirty="0">
              <a:solidFill>
                <a:schemeClr val="bg2">
                  <a:lumMod val="25000"/>
                </a:schemeClr>
              </a:solidFill>
            </a:rPr>
            <a:t>万篇以上；公开的专利说明书有</a:t>
          </a:r>
          <a:r>
            <a:rPr lang="en-US" altLang="zh-CN" dirty="0">
              <a:solidFill>
                <a:schemeClr val="bg2">
                  <a:lumMod val="25000"/>
                </a:schemeClr>
              </a:solidFill>
            </a:rPr>
            <a:t>100</a:t>
          </a:r>
          <a:r>
            <a:rPr lang="zh-CN" altLang="en-US" dirty="0">
              <a:solidFill>
                <a:schemeClr val="bg2">
                  <a:lumMod val="25000"/>
                </a:schemeClr>
              </a:solidFill>
            </a:rPr>
            <a:t>万种左右；国际会议文献在</a:t>
          </a:r>
          <a:r>
            <a:rPr lang="en-US" altLang="zh-CN" dirty="0">
              <a:solidFill>
                <a:schemeClr val="bg2">
                  <a:lumMod val="25000"/>
                </a:schemeClr>
              </a:solidFill>
            </a:rPr>
            <a:t>1</a:t>
          </a:r>
          <a:r>
            <a:rPr lang="zh-CN" altLang="en-US" dirty="0">
              <a:solidFill>
                <a:schemeClr val="bg2">
                  <a:lumMod val="25000"/>
                </a:schemeClr>
              </a:solidFill>
            </a:rPr>
            <a:t>万种以上；技术标准逾</a:t>
          </a:r>
          <a:r>
            <a:rPr lang="en-US" altLang="zh-CN" dirty="0">
              <a:solidFill>
                <a:schemeClr val="bg2">
                  <a:lumMod val="25000"/>
                </a:schemeClr>
              </a:solidFill>
            </a:rPr>
            <a:t>20</a:t>
          </a:r>
          <a:r>
            <a:rPr lang="zh-CN" altLang="en-US" dirty="0">
              <a:solidFill>
                <a:schemeClr val="bg2">
                  <a:lumMod val="25000"/>
                </a:schemeClr>
              </a:solidFill>
            </a:rPr>
            <a:t>万件。全世界每年出版的各种文献总量约</a:t>
          </a:r>
          <a:r>
            <a:rPr lang="en-US" altLang="zh-CN" dirty="0">
              <a:solidFill>
                <a:schemeClr val="bg2">
                  <a:lumMod val="25000"/>
                </a:schemeClr>
              </a:solidFill>
            </a:rPr>
            <a:t>12000</a:t>
          </a:r>
          <a:r>
            <a:rPr lang="zh-CN" altLang="en-US" dirty="0">
              <a:solidFill>
                <a:schemeClr val="bg2">
                  <a:lumMod val="25000"/>
                </a:schemeClr>
              </a:solidFill>
            </a:rPr>
            <a:t>万册，平均每天出版文献达</a:t>
          </a:r>
          <a:r>
            <a:rPr lang="en-US" altLang="zh-CN" dirty="0">
              <a:solidFill>
                <a:schemeClr val="bg2">
                  <a:lumMod val="25000"/>
                </a:schemeClr>
              </a:solidFill>
            </a:rPr>
            <a:t>32</a:t>
          </a:r>
          <a:r>
            <a:rPr lang="zh-CN" altLang="en-US" dirty="0">
              <a:solidFill>
                <a:schemeClr val="bg2">
                  <a:lumMod val="25000"/>
                </a:schemeClr>
              </a:solidFill>
            </a:rPr>
            <a:t>万件。据统计，非科技内容的文献每</a:t>
          </a:r>
          <a:r>
            <a:rPr lang="en-US" altLang="zh-CN" dirty="0">
              <a:solidFill>
                <a:schemeClr val="bg2">
                  <a:lumMod val="25000"/>
                </a:schemeClr>
              </a:solidFill>
            </a:rPr>
            <a:t>30</a:t>
          </a:r>
          <a:r>
            <a:rPr lang="zh-CN" altLang="en-US" dirty="0">
              <a:solidFill>
                <a:schemeClr val="bg2">
                  <a:lumMod val="25000"/>
                </a:schemeClr>
              </a:solidFill>
            </a:rPr>
            <a:t>～</a:t>
          </a:r>
          <a:r>
            <a:rPr lang="en-US" altLang="zh-CN" dirty="0">
              <a:solidFill>
                <a:schemeClr val="bg2">
                  <a:lumMod val="25000"/>
                </a:schemeClr>
              </a:solidFill>
            </a:rPr>
            <a:t>50</a:t>
          </a:r>
          <a:r>
            <a:rPr lang="zh-CN" altLang="en-US" dirty="0">
              <a:solidFill>
                <a:schemeClr val="bg2">
                  <a:lumMod val="25000"/>
                </a:schemeClr>
              </a:solidFill>
            </a:rPr>
            <a:t>年才增长</a:t>
          </a:r>
          <a:r>
            <a:rPr lang="en-US" altLang="zh-CN" dirty="0">
              <a:solidFill>
                <a:schemeClr val="bg2">
                  <a:lumMod val="25000"/>
                </a:schemeClr>
              </a:solidFill>
            </a:rPr>
            <a:t>1</a:t>
          </a:r>
          <a:r>
            <a:rPr lang="zh-CN" altLang="en-US" dirty="0">
              <a:solidFill>
                <a:schemeClr val="bg2">
                  <a:lumMod val="25000"/>
                </a:schemeClr>
              </a:solidFill>
            </a:rPr>
            <a:t>倍，而科技文献平均每</a:t>
          </a:r>
          <a:r>
            <a:rPr lang="en-US" altLang="zh-CN" dirty="0">
              <a:solidFill>
                <a:schemeClr val="bg2">
                  <a:lumMod val="25000"/>
                </a:schemeClr>
              </a:solidFill>
            </a:rPr>
            <a:t>7</a:t>
          </a:r>
          <a:r>
            <a:rPr lang="zh-CN" altLang="en-US" dirty="0">
              <a:solidFill>
                <a:schemeClr val="bg2">
                  <a:lumMod val="25000"/>
                </a:schemeClr>
              </a:solidFill>
            </a:rPr>
            <a:t>～</a:t>
          </a:r>
          <a:r>
            <a:rPr lang="en-US" altLang="zh-CN" dirty="0">
              <a:solidFill>
                <a:schemeClr val="bg2">
                  <a:lumMod val="25000"/>
                </a:schemeClr>
              </a:solidFill>
            </a:rPr>
            <a:t>8</a:t>
          </a:r>
          <a:r>
            <a:rPr lang="zh-CN" altLang="en-US" dirty="0">
              <a:solidFill>
                <a:schemeClr val="bg2">
                  <a:lumMod val="25000"/>
                </a:schemeClr>
              </a:solidFill>
            </a:rPr>
            <a:t>年增长</a:t>
          </a:r>
          <a:r>
            <a:rPr lang="en-US" altLang="zh-CN" dirty="0">
              <a:solidFill>
                <a:schemeClr val="bg2">
                  <a:lumMod val="25000"/>
                </a:schemeClr>
              </a:solidFill>
            </a:rPr>
            <a:t>1</a:t>
          </a:r>
          <a:r>
            <a:rPr lang="zh-CN" altLang="en-US" dirty="0">
              <a:solidFill>
                <a:schemeClr val="bg2">
                  <a:lumMod val="25000"/>
                </a:schemeClr>
              </a:solidFill>
            </a:rPr>
            <a:t>倍。</a:t>
          </a:r>
          <a:endParaRPr lang="en-US" altLang="zh-CN" dirty="0">
            <a:solidFill>
              <a:schemeClr val="bg2">
                <a:lumMod val="25000"/>
              </a:schemeClr>
            </a:solidFill>
          </a:endParaRPr>
        </a:p>
      </dgm:t>
    </dgm:pt>
    <dgm:pt modelId="{D92113FF-5833-4A0B-9088-E568DB265C5C}" type="parTrans" cxnId="{BE47EB72-945E-443C-BFF3-AC6E17A035F4}">
      <dgm:prSet/>
      <dgm:spPr/>
      <dgm:t>
        <a:bodyPr/>
        <a:lstStyle/>
        <a:p>
          <a:endParaRPr lang="zh-CN" altLang="en-US"/>
        </a:p>
      </dgm:t>
    </dgm:pt>
    <dgm:pt modelId="{DBDB8DF0-603E-4853-AEA2-E5012778C621}" type="sibTrans" cxnId="{BE47EB72-945E-443C-BFF3-AC6E17A035F4}">
      <dgm:prSet/>
      <dgm:spPr/>
      <dgm:t>
        <a:bodyPr/>
        <a:lstStyle/>
        <a:p>
          <a:endParaRPr lang="zh-CN" altLang="en-US"/>
        </a:p>
      </dgm:t>
    </dgm:pt>
    <dgm:pt modelId="{94F9030E-A51D-44B2-952E-0365FD1DB79A}">
      <dgm:prSet custT="1"/>
      <dgm:spPr/>
      <dgm:t>
        <a:bodyPr/>
        <a:lstStyle/>
        <a:p>
          <a:r>
            <a:rPr lang="en-US" altLang="zh-CN" sz="2400" b="1">
              <a:solidFill>
                <a:srgbClr val="0070C0"/>
              </a:solidFill>
            </a:rPr>
            <a:t>2.</a:t>
          </a:r>
          <a:r>
            <a:rPr lang="zh-CN" altLang="en-US" sz="2400" b="1">
              <a:solidFill>
                <a:srgbClr val="0070C0"/>
              </a:solidFill>
            </a:rPr>
            <a:t>内容交叉重复</a:t>
          </a:r>
          <a:endParaRPr lang="zh-CN" altLang="en-US" sz="2400" b="1" dirty="0">
            <a:solidFill>
              <a:srgbClr val="0070C0"/>
            </a:solidFill>
          </a:endParaRPr>
        </a:p>
      </dgm:t>
    </dgm:pt>
    <dgm:pt modelId="{91B92926-7A96-4266-A90A-AF63C69D4057}" type="parTrans" cxnId="{73AAF156-4175-417B-96FB-E43D0CB8A95D}">
      <dgm:prSet/>
      <dgm:spPr/>
      <dgm:t>
        <a:bodyPr/>
        <a:lstStyle/>
        <a:p>
          <a:endParaRPr lang="zh-CN" altLang="en-US"/>
        </a:p>
      </dgm:t>
    </dgm:pt>
    <dgm:pt modelId="{0505B108-3954-4331-83E0-177EE01EED47}" type="sibTrans" cxnId="{73AAF156-4175-417B-96FB-E43D0CB8A95D}">
      <dgm:prSet/>
      <dgm:spPr/>
      <dgm:t>
        <a:bodyPr/>
        <a:lstStyle/>
        <a:p>
          <a:endParaRPr lang="zh-CN" altLang="en-US"/>
        </a:p>
      </dgm:t>
    </dgm:pt>
    <dgm:pt modelId="{8F76A19B-A78B-4563-B4FE-0AB0C345E011}">
      <dgm:prSet/>
      <dgm:spPr/>
      <dgm:t>
        <a:bodyPr/>
        <a:lstStyle/>
        <a:p>
          <a:r>
            <a:rPr lang="zh-CN" altLang="en-US" dirty="0">
              <a:solidFill>
                <a:schemeClr val="bg2">
                  <a:lumMod val="25000"/>
                </a:schemeClr>
              </a:solidFill>
            </a:rPr>
            <a:t>现代科技成果的文献表现形式呈现出一种较突出的现象，即文献内容的交叉重复，具体表现在三个方面：一是同一类文献用多种类型见之于世；二是同一篇文献同时或先后用多种文字或多种载体发表；三是国与国之间文献的重复，表现在各国竞相翻译出版内容相同的文献，由此造成文献的交叉重复，给文献的管理与利用带来诸多困难。</a:t>
          </a:r>
        </a:p>
      </dgm:t>
    </dgm:pt>
    <dgm:pt modelId="{1D2773F7-0E99-4650-A794-38DFCA55AC1E}" type="parTrans" cxnId="{A6524B6E-F850-4322-BCD1-C9D63D004A4D}">
      <dgm:prSet/>
      <dgm:spPr/>
      <dgm:t>
        <a:bodyPr/>
        <a:lstStyle/>
        <a:p>
          <a:endParaRPr lang="zh-CN" altLang="en-US"/>
        </a:p>
      </dgm:t>
    </dgm:pt>
    <dgm:pt modelId="{8DB1F7DD-0162-4502-90DB-553DBBD82767}" type="sibTrans" cxnId="{A6524B6E-F850-4322-BCD1-C9D63D004A4D}">
      <dgm:prSet/>
      <dgm:spPr/>
      <dgm:t>
        <a:bodyPr/>
        <a:lstStyle/>
        <a:p>
          <a:endParaRPr lang="zh-CN" altLang="en-US"/>
        </a:p>
      </dgm:t>
    </dgm:pt>
    <dgm:pt modelId="{AE4E74B6-DE8A-463B-8566-CBDE997D80BC}" type="pres">
      <dgm:prSet presAssocID="{7C60BAC2-0B09-42CF-87D7-6B5DF23A143A}" presName="vert0" presStyleCnt="0">
        <dgm:presLayoutVars>
          <dgm:dir/>
          <dgm:animOne val="branch"/>
          <dgm:animLvl val="lvl"/>
        </dgm:presLayoutVars>
      </dgm:prSet>
      <dgm:spPr/>
    </dgm:pt>
    <dgm:pt modelId="{8C30B417-7F89-4200-A0DA-2C300E665F90}" type="pres">
      <dgm:prSet presAssocID="{2F454A54-142D-4D53-B6E9-214E4B4D0C49}" presName="thickLine" presStyleLbl="alignNode1" presStyleIdx="0" presStyleCnt="2"/>
      <dgm:spPr/>
    </dgm:pt>
    <dgm:pt modelId="{D8A47AB9-5EA7-40E2-AF2D-1E671CCC214A}" type="pres">
      <dgm:prSet presAssocID="{2F454A54-142D-4D53-B6E9-214E4B4D0C49}" presName="horz1" presStyleCnt="0"/>
      <dgm:spPr/>
    </dgm:pt>
    <dgm:pt modelId="{D1AAC585-E225-4997-9D26-593352E74037}" type="pres">
      <dgm:prSet presAssocID="{2F454A54-142D-4D53-B6E9-214E4B4D0C49}" presName="tx1" presStyleLbl="revTx" presStyleIdx="0" presStyleCnt="4" custScaleX="124155"/>
      <dgm:spPr/>
    </dgm:pt>
    <dgm:pt modelId="{84123CF3-6B38-4256-AF20-1A9E5A63D4A9}" type="pres">
      <dgm:prSet presAssocID="{2F454A54-142D-4D53-B6E9-214E4B4D0C49}" presName="vert1" presStyleCnt="0"/>
      <dgm:spPr/>
    </dgm:pt>
    <dgm:pt modelId="{9A4181C0-8CAD-418B-A0AF-4043D2ED1180}" type="pres">
      <dgm:prSet presAssocID="{A7E860DA-E0D8-45C1-BD54-D83C8818D0C5}" presName="vertSpace2a" presStyleCnt="0"/>
      <dgm:spPr/>
    </dgm:pt>
    <dgm:pt modelId="{D3F8A167-C1BD-445B-A9F2-4B50B5F54697}" type="pres">
      <dgm:prSet presAssocID="{A7E860DA-E0D8-45C1-BD54-D83C8818D0C5}" presName="horz2" presStyleCnt="0"/>
      <dgm:spPr/>
    </dgm:pt>
    <dgm:pt modelId="{C24C92BE-39E4-4DD6-80C1-A8BB212799A9}" type="pres">
      <dgm:prSet presAssocID="{A7E860DA-E0D8-45C1-BD54-D83C8818D0C5}" presName="horzSpace2" presStyleCnt="0"/>
      <dgm:spPr/>
    </dgm:pt>
    <dgm:pt modelId="{B12A7896-1F0C-445F-B85D-606F693C5DF8}" type="pres">
      <dgm:prSet presAssocID="{A7E860DA-E0D8-45C1-BD54-D83C8818D0C5}" presName="tx2" presStyleLbl="revTx" presStyleIdx="1" presStyleCnt="4"/>
      <dgm:spPr/>
    </dgm:pt>
    <dgm:pt modelId="{207BCF89-6050-447B-8E5C-3F5DE5B107BF}" type="pres">
      <dgm:prSet presAssocID="{A7E860DA-E0D8-45C1-BD54-D83C8818D0C5}" presName="vert2" presStyleCnt="0"/>
      <dgm:spPr/>
    </dgm:pt>
    <dgm:pt modelId="{027E99C7-38C0-4C6F-8ADC-01A3E8F0DC12}" type="pres">
      <dgm:prSet presAssocID="{A7E860DA-E0D8-45C1-BD54-D83C8818D0C5}" presName="thinLine2b" presStyleLbl="callout" presStyleIdx="0" presStyleCnt="2"/>
      <dgm:spPr/>
    </dgm:pt>
    <dgm:pt modelId="{B0B3E7FB-1EED-49A2-B2FB-41160E6E3DCC}" type="pres">
      <dgm:prSet presAssocID="{A7E860DA-E0D8-45C1-BD54-D83C8818D0C5}" presName="vertSpace2b" presStyleCnt="0"/>
      <dgm:spPr/>
    </dgm:pt>
    <dgm:pt modelId="{8E2C4B7E-DEB4-4518-8D88-72DC8E59920E}" type="pres">
      <dgm:prSet presAssocID="{94F9030E-A51D-44B2-952E-0365FD1DB79A}" presName="thickLine" presStyleLbl="alignNode1" presStyleIdx="1" presStyleCnt="2"/>
      <dgm:spPr/>
    </dgm:pt>
    <dgm:pt modelId="{72537AE8-4356-4EBC-AA02-4167F3539C41}" type="pres">
      <dgm:prSet presAssocID="{94F9030E-A51D-44B2-952E-0365FD1DB79A}" presName="horz1" presStyleCnt="0"/>
      <dgm:spPr/>
    </dgm:pt>
    <dgm:pt modelId="{46E9299A-1331-48B6-9501-2256D034D544}" type="pres">
      <dgm:prSet presAssocID="{94F9030E-A51D-44B2-952E-0365FD1DB79A}" presName="tx1" presStyleLbl="revTx" presStyleIdx="2" presStyleCnt="4" custScaleX="124155"/>
      <dgm:spPr/>
    </dgm:pt>
    <dgm:pt modelId="{F9F84338-2F86-43E8-B2D3-778B8AF05A00}" type="pres">
      <dgm:prSet presAssocID="{94F9030E-A51D-44B2-952E-0365FD1DB79A}" presName="vert1" presStyleCnt="0"/>
      <dgm:spPr/>
    </dgm:pt>
    <dgm:pt modelId="{480B2BC5-6FDA-4E72-9715-5B3ED342B1AD}" type="pres">
      <dgm:prSet presAssocID="{8F76A19B-A78B-4563-B4FE-0AB0C345E011}" presName="vertSpace2a" presStyleCnt="0"/>
      <dgm:spPr/>
    </dgm:pt>
    <dgm:pt modelId="{1FE1B470-FAF3-4D57-8EB0-6BC16BBCEC5A}" type="pres">
      <dgm:prSet presAssocID="{8F76A19B-A78B-4563-B4FE-0AB0C345E011}" presName="horz2" presStyleCnt="0"/>
      <dgm:spPr/>
    </dgm:pt>
    <dgm:pt modelId="{F2936274-8271-4657-B238-D5D7D18469A1}" type="pres">
      <dgm:prSet presAssocID="{8F76A19B-A78B-4563-B4FE-0AB0C345E011}" presName="horzSpace2" presStyleCnt="0"/>
      <dgm:spPr/>
    </dgm:pt>
    <dgm:pt modelId="{075C8EB1-2C15-46FC-BAA9-0AEBC5DBD716}" type="pres">
      <dgm:prSet presAssocID="{8F76A19B-A78B-4563-B4FE-0AB0C345E011}" presName="tx2" presStyleLbl="revTx" presStyleIdx="3" presStyleCnt="4"/>
      <dgm:spPr/>
    </dgm:pt>
    <dgm:pt modelId="{13075238-CA8C-4DA8-A369-F8EDCA4A8447}" type="pres">
      <dgm:prSet presAssocID="{8F76A19B-A78B-4563-B4FE-0AB0C345E011}" presName="vert2" presStyleCnt="0"/>
      <dgm:spPr/>
    </dgm:pt>
    <dgm:pt modelId="{DD89E224-2E26-4D04-A1FF-700ECD8F2378}" type="pres">
      <dgm:prSet presAssocID="{8F76A19B-A78B-4563-B4FE-0AB0C345E011}" presName="thinLine2b" presStyleLbl="callout" presStyleIdx="1" presStyleCnt="2"/>
      <dgm:spPr/>
    </dgm:pt>
    <dgm:pt modelId="{5240A7BF-DCA5-42BC-8BBF-24DE1192BC8B}" type="pres">
      <dgm:prSet presAssocID="{8F76A19B-A78B-4563-B4FE-0AB0C345E011}" presName="vertSpace2b" presStyleCnt="0"/>
      <dgm:spPr/>
    </dgm:pt>
  </dgm:ptLst>
  <dgm:cxnLst>
    <dgm:cxn modelId="{101BF903-99CB-4D61-83A5-FF8B789ABA51}" type="presOf" srcId="{A7E860DA-E0D8-45C1-BD54-D83C8818D0C5}" destId="{B12A7896-1F0C-445F-B85D-606F693C5DF8}" srcOrd="0" destOrd="0" presId="urn:microsoft.com/office/officeart/2008/layout/LinedList"/>
    <dgm:cxn modelId="{1CBDCF33-1F93-4692-94D3-BFAB72F7DFD6}" type="presOf" srcId="{2F454A54-142D-4D53-B6E9-214E4B4D0C49}" destId="{D1AAC585-E225-4997-9D26-593352E74037}" srcOrd="0" destOrd="0" presId="urn:microsoft.com/office/officeart/2008/layout/LinedList"/>
    <dgm:cxn modelId="{A6524B6E-F850-4322-BCD1-C9D63D004A4D}" srcId="{94F9030E-A51D-44B2-952E-0365FD1DB79A}" destId="{8F76A19B-A78B-4563-B4FE-0AB0C345E011}" srcOrd="0" destOrd="0" parTransId="{1D2773F7-0E99-4650-A794-38DFCA55AC1E}" sibTransId="{8DB1F7DD-0162-4502-90DB-553DBBD82767}"/>
    <dgm:cxn modelId="{62CED451-D9B4-4768-9FFF-95642117ED36}" type="presOf" srcId="{8F76A19B-A78B-4563-B4FE-0AB0C345E011}" destId="{075C8EB1-2C15-46FC-BAA9-0AEBC5DBD716}" srcOrd="0" destOrd="0" presId="urn:microsoft.com/office/officeart/2008/layout/LinedList"/>
    <dgm:cxn modelId="{BE47EB72-945E-443C-BFF3-AC6E17A035F4}" srcId="{2F454A54-142D-4D53-B6E9-214E4B4D0C49}" destId="{A7E860DA-E0D8-45C1-BD54-D83C8818D0C5}" srcOrd="0" destOrd="0" parTransId="{D92113FF-5833-4A0B-9088-E568DB265C5C}" sibTransId="{DBDB8DF0-603E-4853-AEA2-E5012778C621}"/>
    <dgm:cxn modelId="{73AAF156-4175-417B-96FB-E43D0CB8A95D}" srcId="{7C60BAC2-0B09-42CF-87D7-6B5DF23A143A}" destId="{94F9030E-A51D-44B2-952E-0365FD1DB79A}" srcOrd="1" destOrd="0" parTransId="{91B92926-7A96-4266-A90A-AF63C69D4057}" sibTransId="{0505B108-3954-4331-83E0-177EE01EED47}"/>
    <dgm:cxn modelId="{FBCA30CA-A251-4604-A7B1-D9EEAD37D08A}" srcId="{7C60BAC2-0B09-42CF-87D7-6B5DF23A143A}" destId="{2F454A54-142D-4D53-B6E9-214E4B4D0C49}" srcOrd="0" destOrd="0" parTransId="{75775877-91E1-4ED4-B1B9-38C502F0BE3B}" sibTransId="{AA9B9E75-579B-4765-B2C7-8EDFE9ECE50F}"/>
    <dgm:cxn modelId="{4D1B4EEA-8E0D-4497-AA9C-4E10F27FBC8E}" type="presOf" srcId="{94F9030E-A51D-44B2-952E-0365FD1DB79A}" destId="{46E9299A-1331-48B6-9501-2256D034D544}" srcOrd="0" destOrd="0" presId="urn:microsoft.com/office/officeart/2008/layout/LinedList"/>
    <dgm:cxn modelId="{83BF70F6-9F9F-4283-8376-85913344D17C}" type="presOf" srcId="{7C60BAC2-0B09-42CF-87D7-6B5DF23A143A}" destId="{AE4E74B6-DE8A-463B-8566-CBDE997D80BC}" srcOrd="0" destOrd="0" presId="urn:microsoft.com/office/officeart/2008/layout/LinedList"/>
    <dgm:cxn modelId="{7D808360-7713-4285-A389-688646BF1024}" type="presParOf" srcId="{AE4E74B6-DE8A-463B-8566-CBDE997D80BC}" destId="{8C30B417-7F89-4200-A0DA-2C300E665F90}" srcOrd="0" destOrd="0" presId="urn:microsoft.com/office/officeart/2008/layout/LinedList"/>
    <dgm:cxn modelId="{6C397D77-D3C6-4366-B36A-42A4EF1FAB34}" type="presParOf" srcId="{AE4E74B6-DE8A-463B-8566-CBDE997D80BC}" destId="{D8A47AB9-5EA7-40E2-AF2D-1E671CCC214A}" srcOrd="1" destOrd="0" presId="urn:microsoft.com/office/officeart/2008/layout/LinedList"/>
    <dgm:cxn modelId="{521CB92F-F714-46DD-8717-CED54C6A84BB}" type="presParOf" srcId="{D8A47AB9-5EA7-40E2-AF2D-1E671CCC214A}" destId="{D1AAC585-E225-4997-9D26-593352E74037}" srcOrd="0" destOrd="0" presId="urn:microsoft.com/office/officeart/2008/layout/LinedList"/>
    <dgm:cxn modelId="{00D33911-35CB-45B1-9752-5B5B9695789D}" type="presParOf" srcId="{D8A47AB9-5EA7-40E2-AF2D-1E671CCC214A}" destId="{84123CF3-6B38-4256-AF20-1A9E5A63D4A9}" srcOrd="1" destOrd="0" presId="urn:microsoft.com/office/officeart/2008/layout/LinedList"/>
    <dgm:cxn modelId="{AB94E747-83EE-4358-B9FC-A4F9B0812AF6}" type="presParOf" srcId="{84123CF3-6B38-4256-AF20-1A9E5A63D4A9}" destId="{9A4181C0-8CAD-418B-A0AF-4043D2ED1180}" srcOrd="0" destOrd="0" presId="urn:microsoft.com/office/officeart/2008/layout/LinedList"/>
    <dgm:cxn modelId="{29B4142D-E96E-4859-BBDB-36707794366F}" type="presParOf" srcId="{84123CF3-6B38-4256-AF20-1A9E5A63D4A9}" destId="{D3F8A167-C1BD-445B-A9F2-4B50B5F54697}" srcOrd="1" destOrd="0" presId="urn:microsoft.com/office/officeart/2008/layout/LinedList"/>
    <dgm:cxn modelId="{814DD3B7-11BC-479D-B556-5FE0B56CFCC8}" type="presParOf" srcId="{D3F8A167-C1BD-445B-A9F2-4B50B5F54697}" destId="{C24C92BE-39E4-4DD6-80C1-A8BB212799A9}" srcOrd="0" destOrd="0" presId="urn:microsoft.com/office/officeart/2008/layout/LinedList"/>
    <dgm:cxn modelId="{D161CFA2-4297-4DE8-9AB2-A7FDD10A26FF}" type="presParOf" srcId="{D3F8A167-C1BD-445B-A9F2-4B50B5F54697}" destId="{B12A7896-1F0C-445F-B85D-606F693C5DF8}" srcOrd="1" destOrd="0" presId="urn:microsoft.com/office/officeart/2008/layout/LinedList"/>
    <dgm:cxn modelId="{3DE400D8-5D9D-4F47-B94F-50FBE8143AD8}" type="presParOf" srcId="{D3F8A167-C1BD-445B-A9F2-4B50B5F54697}" destId="{207BCF89-6050-447B-8E5C-3F5DE5B107BF}" srcOrd="2" destOrd="0" presId="urn:microsoft.com/office/officeart/2008/layout/LinedList"/>
    <dgm:cxn modelId="{B8630AA3-BB84-48DD-8F88-57E2BC303D00}" type="presParOf" srcId="{84123CF3-6B38-4256-AF20-1A9E5A63D4A9}" destId="{027E99C7-38C0-4C6F-8ADC-01A3E8F0DC12}" srcOrd="2" destOrd="0" presId="urn:microsoft.com/office/officeart/2008/layout/LinedList"/>
    <dgm:cxn modelId="{3EFF360A-97F4-44FA-A1BD-2EF0764C5998}" type="presParOf" srcId="{84123CF3-6B38-4256-AF20-1A9E5A63D4A9}" destId="{B0B3E7FB-1EED-49A2-B2FB-41160E6E3DCC}" srcOrd="3" destOrd="0" presId="urn:microsoft.com/office/officeart/2008/layout/LinedList"/>
    <dgm:cxn modelId="{7B74851B-7E38-4C7C-AD0C-4C749A5E75AC}" type="presParOf" srcId="{AE4E74B6-DE8A-463B-8566-CBDE997D80BC}" destId="{8E2C4B7E-DEB4-4518-8D88-72DC8E59920E}" srcOrd="2" destOrd="0" presId="urn:microsoft.com/office/officeart/2008/layout/LinedList"/>
    <dgm:cxn modelId="{6B3A74D7-F69C-4322-A4D6-5CC4358B1980}" type="presParOf" srcId="{AE4E74B6-DE8A-463B-8566-CBDE997D80BC}" destId="{72537AE8-4356-4EBC-AA02-4167F3539C41}" srcOrd="3" destOrd="0" presId="urn:microsoft.com/office/officeart/2008/layout/LinedList"/>
    <dgm:cxn modelId="{4A50A08C-C876-4721-822D-320757C1FEB4}" type="presParOf" srcId="{72537AE8-4356-4EBC-AA02-4167F3539C41}" destId="{46E9299A-1331-48B6-9501-2256D034D544}" srcOrd="0" destOrd="0" presId="urn:microsoft.com/office/officeart/2008/layout/LinedList"/>
    <dgm:cxn modelId="{B453CEE2-45B0-4D13-8C3A-A6F1DFE0C9EF}" type="presParOf" srcId="{72537AE8-4356-4EBC-AA02-4167F3539C41}" destId="{F9F84338-2F86-43E8-B2D3-778B8AF05A00}" srcOrd="1" destOrd="0" presId="urn:microsoft.com/office/officeart/2008/layout/LinedList"/>
    <dgm:cxn modelId="{5BCA7A80-2BF8-47B0-9F69-7086C4A55EF5}" type="presParOf" srcId="{F9F84338-2F86-43E8-B2D3-778B8AF05A00}" destId="{480B2BC5-6FDA-4E72-9715-5B3ED342B1AD}" srcOrd="0" destOrd="0" presId="urn:microsoft.com/office/officeart/2008/layout/LinedList"/>
    <dgm:cxn modelId="{98703539-CA09-43EB-867C-1BBDCC756508}" type="presParOf" srcId="{F9F84338-2F86-43E8-B2D3-778B8AF05A00}" destId="{1FE1B470-FAF3-4D57-8EB0-6BC16BBCEC5A}" srcOrd="1" destOrd="0" presId="urn:microsoft.com/office/officeart/2008/layout/LinedList"/>
    <dgm:cxn modelId="{B28664AF-B65E-4A6F-BBA3-D2A28645C99B}" type="presParOf" srcId="{1FE1B470-FAF3-4D57-8EB0-6BC16BBCEC5A}" destId="{F2936274-8271-4657-B238-D5D7D18469A1}" srcOrd="0" destOrd="0" presId="urn:microsoft.com/office/officeart/2008/layout/LinedList"/>
    <dgm:cxn modelId="{4E4A5EC5-F691-4A42-822A-7A723C1F31B2}" type="presParOf" srcId="{1FE1B470-FAF3-4D57-8EB0-6BC16BBCEC5A}" destId="{075C8EB1-2C15-46FC-BAA9-0AEBC5DBD716}" srcOrd="1" destOrd="0" presId="urn:microsoft.com/office/officeart/2008/layout/LinedList"/>
    <dgm:cxn modelId="{B275B36B-DDFD-40F1-A5D6-54B19C3A5D39}" type="presParOf" srcId="{1FE1B470-FAF3-4D57-8EB0-6BC16BBCEC5A}" destId="{13075238-CA8C-4DA8-A369-F8EDCA4A8447}" srcOrd="2" destOrd="0" presId="urn:microsoft.com/office/officeart/2008/layout/LinedList"/>
    <dgm:cxn modelId="{656E8418-9C99-46F9-A6CC-7EE65BDCD6A9}" type="presParOf" srcId="{F9F84338-2F86-43E8-B2D3-778B8AF05A00}" destId="{DD89E224-2E26-4D04-A1FF-700ECD8F2378}" srcOrd="2" destOrd="0" presId="urn:microsoft.com/office/officeart/2008/layout/LinedList"/>
    <dgm:cxn modelId="{3D23EE66-BE38-4F40-812F-4A5BAF799A97}" type="presParOf" srcId="{F9F84338-2F86-43E8-B2D3-778B8AF05A00}" destId="{5240A7BF-DCA5-42BC-8BBF-24DE1192BC8B}"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C60BAC2-0B09-42CF-87D7-6B5DF23A143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2F454A54-142D-4D53-B6E9-214E4B4D0C49}">
      <dgm:prSet phldrT="[文本]" custT="1"/>
      <dgm:spPr/>
      <dgm:t>
        <a:bodyPr/>
        <a:lstStyle/>
        <a:p>
          <a:r>
            <a:rPr lang="en-US" altLang="zh-CN" sz="2400" b="1" kern="1200" dirty="0">
              <a:solidFill>
                <a:srgbClr val="0070C0"/>
              </a:solidFill>
              <a:latin typeface="Arial"/>
              <a:ea typeface="微软雅黑"/>
              <a:cs typeface="+mn-cs"/>
            </a:rPr>
            <a:t>3.</a:t>
          </a:r>
          <a:r>
            <a:rPr lang="zh-CN" altLang="en-US" sz="2400" b="1" kern="1200" dirty="0">
              <a:solidFill>
                <a:srgbClr val="0070C0"/>
              </a:solidFill>
              <a:latin typeface="Arial"/>
              <a:ea typeface="微软雅黑"/>
              <a:cs typeface="+mn-cs"/>
            </a:rPr>
            <a:t>文献出版分散</a:t>
          </a:r>
        </a:p>
      </dgm:t>
    </dgm:pt>
    <dgm:pt modelId="{75775877-91E1-4ED4-B1B9-38C502F0BE3B}" type="parTrans" cxnId="{FBCA30CA-A251-4604-A7B1-D9EEAD37D08A}">
      <dgm:prSet/>
      <dgm:spPr/>
      <dgm:t>
        <a:bodyPr/>
        <a:lstStyle/>
        <a:p>
          <a:endParaRPr lang="zh-CN" altLang="en-US"/>
        </a:p>
      </dgm:t>
    </dgm:pt>
    <dgm:pt modelId="{AA9B9E75-579B-4765-B2C7-8EDFE9ECE50F}" type="sibTrans" cxnId="{FBCA30CA-A251-4604-A7B1-D9EEAD37D08A}">
      <dgm:prSet/>
      <dgm:spPr/>
      <dgm:t>
        <a:bodyPr/>
        <a:lstStyle/>
        <a:p>
          <a:endParaRPr lang="zh-CN" altLang="en-US"/>
        </a:p>
      </dgm:t>
    </dgm:pt>
    <dgm:pt modelId="{A7E860DA-E0D8-45C1-BD54-D83C8818D0C5}">
      <dgm:prSet/>
      <dgm:spPr/>
      <dgm:t>
        <a:bodyPr/>
        <a:lstStyle/>
        <a:p>
          <a:r>
            <a:rPr lang="zh-CN" altLang="en-US" dirty="0">
              <a:solidFill>
                <a:schemeClr val="bg2">
                  <a:lumMod val="25000"/>
                </a:schemeClr>
              </a:solidFill>
            </a:rPr>
            <a:t>当前文献出版的分散现象体现在两个方面：一是同一专业文献往往分散刊载在许多相关专业或综合性刊物上，例如，控制论方面的论文可能会出现在神经科学的期刊上，而数学领域的论文又常常刊载在机械制造或物理学期刊上。二是专业性刊物所发表的文献一般涉及多种学科领域的科研成果，表现出相关或相近学科交叉渗透的特点。</a:t>
          </a:r>
          <a:endParaRPr lang="en-US" altLang="zh-CN" dirty="0">
            <a:solidFill>
              <a:schemeClr val="bg2">
                <a:lumMod val="25000"/>
              </a:schemeClr>
            </a:solidFill>
          </a:endParaRPr>
        </a:p>
      </dgm:t>
    </dgm:pt>
    <dgm:pt modelId="{D92113FF-5833-4A0B-9088-E568DB265C5C}" type="parTrans" cxnId="{BE47EB72-945E-443C-BFF3-AC6E17A035F4}">
      <dgm:prSet/>
      <dgm:spPr/>
      <dgm:t>
        <a:bodyPr/>
        <a:lstStyle/>
        <a:p>
          <a:endParaRPr lang="zh-CN" altLang="en-US"/>
        </a:p>
      </dgm:t>
    </dgm:pt>
    <dgm:pt modelId="{DBDB8DF0-603E-4853-AEA2-E5012778C621}" type="sibTrans" cxnId="{BE47EB72-945E-443C-BFF3-AC6E17A035F4}">
      <dgm:prSet/>
      <dgm:spPr/>
      <dgm:t>
        <a:bodyPr/>
        <a:lstStyle/>
        <a:p>
          <a:endParaRPr lang="zh-CN" altLang="en-US"/>
        </a:p>
      </dgm:t>
    </dgm:pt>
    <dgm:pt modelId="{94F9030E-A51D-44B2-952E-0365FD1DB79A}">
      <dgm:prSet custT="1"/>
      <dgm:spPr/>
      <dgm:t>
        <a:bodyPr/>
        <a:lstStyle/>
        <a:p>
          <a:r>
            <a:rPr lang="en-US" altLang="zh-CN" sz="2400" b="1" kern="1200" dirty="0">
              <a:solidFill>
                <a:srgbClr val="0070C0"/>
              </a:solidFill>
              <a:latin typeface="Arial"/>
              <a:ea typeface="微软雅黑"/>
              <a:cs typeface="+mn-cs"/>
            </a:rPr>
            <a:t>4.</a:t>
          </a:r>
          <a:r>
            <a:rPr lang="zh-CN" altLang="en-US" sz="2400" b="1" kern="1200" dirty="0">
              <a:solidFill>
                <a:srgbClr val="0070C0"/>
              </a:solidFill>
              <a:latin typeface="Arial"/>
              <a:ea typeface="微软雅黑"/>
              <a:cs typeface="+mn-cs"/>
            </a:rPr>
            <a:t>文献传播网络化</a:t>
          </a:r>
        </a:p>
      </dgm:t>
    </dgm:pt>
    <dgm:pt modelId="{91B92926-7A96-4266-A90A-AF63C69D4057}" type="parTrans" cxnId="{73AAF156-4175-417B-96FB-E43D0CB8A95D}">
      <dgm:prSet/>
      <dgm:spPr/>
      <dgm:t>
        <a:bodyPr/>
        <a:lstStyle/>
        <a:p>
          <a:endParaRPr lang="zh-CN" altLang="en-US"/>
        </a:p>
      </dgm:t>
    </dgm:pt>
    <dgm:pt modelId="{0505B108-3954-4331-83E0-177EE01EED47}" type="sibTrans" cxnId="{73AAF156-4175-417B-96FB-E43D0CB8A95D}">
      <dgm:prSet/>
      <dgm:spPr/>
      <dgm:t>
        <a:bodyPr/>
        <a:lstStyle/>
        <a:p>
          <a:endParaRPr lang="zh-CN" altLang="en-US"/>
        </a:p>
      </dgm:t>
    </dgm:pt>
    <dgm:pt modelId="{8F76A19B-A78B-4563-B4FE-0AB0C345E011}">
      <dgm:prSet/>
      <dgm:spPr/>
      <dgm:t>
        <a:bodyPr/>
        <a:lstStyle/>
        <a:p>
          <a:r>
            <a:rPr lang="zh-CN" altLang="en-US" dirty="0">
              <a:solidFill>
                <a:schemeClr val="bg2">
                  <a:lumMod val="25000"/>
                </a:schemeClr>
              </a:solidFill>
            </a:rPr>
            <a:t>电子文献容量大、体积小，能存储图文音像信息，可共享性高，检索速度快，易于复制和保存。计算机技术、电子技术、远程通信技术、光盘技术、视听技术、网络技术等，构成了信息的现代传播技术。联机检索、交互式图文检索、电子原文传递等现代化信息传</a:t>
          </a:r>
          <a:r>
            <a:rPr lang="en-US" altLang="zh-CN" dirty="0" err="1">
              <a:solidFill>
                <a:schemeClr val="bg2">
                  <a:lumMod val="25000"/>
                </a:schemeClr>
              </a:solidFill>
            </a:rPr>
            <a:t>播方式已进入实用阶段。信息检索已经发展到网络化阶段</a:t>
          </a:r>
          <a:r>
            <a:rPr lang="zh-CN" altLang="en-US" dirty="0">
              <a:solidFill>
                <a:schemeClr val="bg2">
                  <a:lumMod val="25000"/>
                </a:schemeClr>
              </a:solidFill>
            </a:rPr>
            <a:t>。</a:t>
          </a:r>
        </a:p>
      </dgm:t>
    </dgm:pt>
    <dgm:pt modelId="{1D2773F7-0E99-4650-A794-38DFCA55AC1E}" type="parTrans" cxnId="{A6524B6E-F850-4322-BCD1-C9D63D004A4D}">
      <dgm:prSet/>
      <dgm:spPr/>
      <dgm:t>
        <a:bodyPr/>
        <a:lstStyle/>
        <a:p>
          <a:endParaRPr lang="zh-CN" altLang="en-US"/>
        </a:p>
      </dgm:t>
    </dgm:pt>
    <dgm:pt modelId="{8DB1F7DD-0162-4502-90DB-553DBBD82767}" type="sibTrans" cxnId="{A6524B6E-F850-4322-BCD1-C9D63D004A4D}">
      <dgm:prSet/>
      <dgm:spPr/>
      <dgm:t>
        <a:bodyPr/>
        <a:lstStyle/>
        <a:p>
          <a:endParaRPr lang="zh-CN" altLang="en-US"/>
        </a:p>
      </dgm:t>
    </dgm:pt>
    <dgm:pt modelId="{AE4E74B6-DE8A-463B-8566-CBDE997D80BC}" type="pres">
      <dgm:prSet presAssocID="{7C60BAC2-0B09-42CF-87D7-6B5DF23A143A}" presName="vert0" presStyleCnt="0">
        <dgm:presLayoutVars>
          <dgm:dir/>
          <dgm:animOne val="branch"/>
          <dgm:animLvl val="lvl"/>
        </dgm:presLayoutVars>
      </dgm:prSet>
      <dgm:spPr/>
    </dgm:pt>
    <dgm:pt modelId="{8C30B417-7F89-4200-A0DA-2C300E665F90}" type="pres">
      <dgm:prSet presAssocID="{2F454A54-142D-4D53-B6E9-214E4B4D0C49}" presName="thickLine" presStyleLbl="alignNode1" presStyleIdx="0" presStyleCnt="2"/>
      <dgm:spPr/>
    </dgm:pt>
    <dgm:pt modelId="{D8A47AB9-5EA7-40E2-AF2D-1E671CCC214A}" type="pres">
      <dgm:prSet presAssocID="{2F454A54-142D-4D53-B6E9-214E4B4D0C49}" presName="horz1" presStyleCnt="0"/>
      <dgm:spPr/>
    </dgm:pt>
    <dgm:pt modelId="{D1AAC585-E225-4997-9D26-593352E74037}" type="pres">
      <dgm:prSet presAssocID="{2F454A54-142D-4D53-B6E9-214E4B4D0C49}" presName="tx1" presStyleLbl="revTx" presStyleIdx="0" presStyleCnt="4" custScaleX="124155"/>
      <dgm:spPr/>
    </dgm:pt>
    <dgm:pt modelId="{84123CF3-6B38-4256-AF20-1A9E5A63D4A9}" type="pres">
      <dgm:prSet presAssocID="{2F454A54-142D-4D53-B6E9-214E4B4D0C49}" presName="vert1" presStyleCnt="0"/>
      <dgm:spPr/>
    </dgm:pt>
    <dgm:pt modelId="{9A4181C0-8CAD-418B-A0AF-4043D2ED1180}" type="pres">
      <dgm:prSet presAssocID="{A7E860DA-E0D8-45C1-BD54-D83C8818D0C5}" presName="vertSpace2a" presStyleCnt="0"/>
      <dgm:spPr/>
    </dgm:pt>
    <dgm:pt modelId="{D3F8A167-C1BD-445B-A9F2-4B50B5F54697}" type="pres">
      <dgm:prSet presAssocID="{A7E860DA-E0D8-45C1-BD54-D83C8818D0C5}" presName="horz2" presStyleCnt="0"/>
      <dgm:spPr/>
    </dgm:pt>
    <dgm:pt modelId="{C24C92BE-39E4-4DD6-80C1-A8BB212799A9}" type="pres">
      <dgm:prSet presAssocID="{A7E860DA-E0D8-45C1-BD54-D83C8818D0C5}" presName="horzSpace2" presStyleCnt="0"/>
      <dgm:spPr/>
    </dgm:pt>
    <dgm:pt modelId="{B12A7896-1F0C-445F-B85D-606F693C5DF8}" type="pres">
      <dgm:prSet presAssocID="{A7E860DA-E0D8-45C1-BD54-D83C8818D0C5}" presName="tx2" presStyleLbl="revTx" presStyleIdx="1" presStyleCnt="4"/>
      <dgm:spPr/>
    </dgm:pt>
    <dgm:pt modelId="{207BCF89-6050-447B-8E5C-3F5DE5B107BF}" type="pres">
      <dgm:prSet presAssocID="{A7E860DA-E0D8-45C1-BD54-D83C8818D0C5}" presName="vert2" presStyleCnt="0"/>
      <dgm:spPr/>
    </dgm:pt>
    <dgm:pt modelId="{027E99C7-38C0-4C6F-8ADC-01A3E8F0DC12}" type="pres">
      <dgm:prSet presAssocID="{A7E860DA-E0D8-45C1-BD54-D83C8818D0C5}" presName="thinLine2b" presStyleLbl="callout" presStyleIdx="0" presStyleCnt="2"/>
      <dgm:spPr/>
    </dgm:pt>
    <dgm:pt modelId="{B0B3E7FB-1EED-49A2-B2FB-41160E6E3DCC}" type="pres">
      <dgm:prSet presAssocID="{A7E860DA-E0D8-45C1-BD54-D83C8818D0C5}" presName="vertSpace2b" presStyleCnt="0"/>
      <dgm:spPr/>
    </dgm:pt>
    <dgm:pt modelId="{8E2C4B7E-DEB4-4518-8D88-72DC8E59920E}" type="pres">
      <dgm:prSet presAssocID="{94F9030E-A51D-44B2-952E-0365FD1DB79A}" presName="thickLine" presStyleLbl="alignNode1" presStyleIdx="1" presStyleCnt="2"/>
      <dgm:spPr/>
    </dgm:pt>
    <dgm:pt modelId="{72537AE8-4356-4EBC-AA02-4167F3539C41}" type="pres">
      <dgm:prSet presAssocID="{94F9030E-A51D-44B2-952E-0365FD1DB79A}" presName="horz1" presStyleCnt="0"/>
      <dgm:spPr/>
    </dgm:pt>
    <dgm:pt modelId="{46E9299A-1331-48B6-9501-2256D034D544}" type="pres">
      <dgm:prSet presAssocID="{94F9030E-A51D-44B2-952E-0365FD1DB79A}" presName="tx1" presStyleLbl="revTx" presStyleIdx="2" presStyleCnt="4" custScaleX="124155"/>
      <dgm:spPr/>
    </dgm:pt>
    <dgm:pt modelId="{F9F84338-2F86-43E8-B2D3-778B8AF05A00}" type="pres">
      <dgm:prSet presAssocID="{94F9030E-A51D-44B2-952E-0365FD1DB79A}" presName="vert1" presStyleCnt="0"/>
      <dgm:spPr/>
    </dgm:pt>
    <dgm:pt modelId="{480B2BC5-6FDA-4E72-9715-5B3ED342B1AD}" type="pres">
      <dgm:prSet presAssocID="{8F76A19B-A78B-4563-B4FE-0AB0C345E011}" presName="vertSpace2a" presStyleCnt="0"/>
      <dgm:spPr/>
    </dgm:pt>
    <dgm:pt modelId="{1FE1B470-FAF3-4D57-8EB0-6BC16BBCEC5A}" type="pres">
      <dgm:prSet presAssocID="{8F76A19B-A78B-4563-B4FE-0AB0C345E011}" presName="horz2" presStyleCnt="0"/>
      <dgm:spPr/>
    </dgm:pt>
    <dgm:pt modelId="{F2936274-8271-4657-B238-D5D7D18469A1}" type="pres">
      <dgm:prSet presAssocID="{8F76A19B-A78B-4563-B4FE-0AB0C345E011}" presName="horzSpace2" presStyleCnt="0"/>
      <dgm:spPr/>
    </dgm:pt>
    <dgm:pt modelId="{075C8EB1-2C15-46FC-BAA9-0AEBC5DBD716}" type="pres">
      <dgm:prSet presAssocID="{8F76A19B-A78B-4563-B4FE-0AB0C345E011}" presName="tx2" presStyleLbl="revTx" presStyleIdx="3" presStyleCnt="4"/>
      <dgm:spPr/>
    </dgm:pt>
    <dgm:pt modelId="{13075238-CA8C-4DA8-A369-F8EDCA4A8447}" type="pres">
      <dgm:prSet presAssocID="{8F76A19B-A78B-4563-B4FE-0AB0C345E011}" presName="vert2" presStyleCnt="0"/>
      <dgm:spPr/>
    </dgm:pt>
    <dgm:pt modelId="{DD89E224-2E26-4D04-A1FF-700ECD8F2378}" type="pres">
      <dgm:prSet presAssocID="{8F76A19B-A78B-4563-B4FE-0AB0C345E011}" presName="thinLine2b" presStyleLbl="callout" presStyleIdx="1" presStyleCnt="2"/>
      <dgm:spPr/>
    </dgm:pt>
    <dgm:pt modelId="{5240A7BF-DCA5-42BC-8BBF-24DE1192BC8B}" type="pres">
      <dgm:prSet presAssocID="{8F76A19B-A78B-4563-B4FE-0AB0C345E011}" presName="vertSpace2b" presStyleCnt="0"/>
      <dgm:spPr/>
    </dgm:pt>
  </dgm:ptLst>
  <dgm:cxnLst>
    <dgm:cxn modelId="{101BF903-99CB-4D61-83A5-FF8B789ABA51}" type="presOf" srcId="{A7E860DA-E0D8-45C1-BD54-D83C8818D0C5}" destId="{B12A7896-1F0C-445F-B85D-606F693C5DF8}" srcOrd="0" destOrd="0" presId="urn:microsoft.com/office/officeart/2008/layout/LinedList"/>
    <dgm:cxn modelId="{1CBDCF33-1F93-4692-94D3-BFAB72F7DFD6}" type="presOf" srcId="{2F454A54-142D-4D53-B6E9-214E4B4D0C49}" destId="{D1AAC585-E225-4997-9D26-593352E74037}" srcOrd="0" destOrd="0" presId="urn:microsoft.com/office/officeart/2008/layout/LinedList"/>
    <dgm:cxn modelId="{A6524B6E-F850-4322-BCD1-C9D63D004A4D}" srcId="{94F9030E-A51D-44B2-952E-0365FD1DB79A}" destId="{8F76A19B-A78B-4563-B4FE-0AB0C345E011}" srcOrd="0" destOrd="0" parTransId="{1D2773F7-0E99-4650-A794-38DFCA55AC1E}" sibTransId="{8DB1F7DD-0162-4502-90DB-553DBBD82767}"/>
    <dgm:cxn modelId="{62CED451-D9B4-4768-9FFF-95642117ED36}" type="presOf" srcId="{8F76A19B-A78B-4563-B4FE-0AB0C345E011}" destId="{075C8EB1-2C15-46FC-BAA9-0AEBC5DBD716}" srcOrd="0" destOrd="0" presId="urn:microsoft.com/office/officeart/2008/layout/LinedList"/>
    <dgm:cxn modelId="{BE47EB72-945E-443C-BFF3-AC6E17A035F4}" srcId="{2F454A54-142D-4D53-B6E9-214E4B4D0C49}" destId="{A7E860DA-E0D8-45C1-BD54-D83C8818D0C5}" srcOrd="0" destOrd="0" parTransId="{D92113FF-5833-4A0B-9088-E568DB265C5C}" sibTransId="{DBDB8DF0-603E-4853-AEA2-E5012778C621}"/>
    <dgm:cxn modelId="{73AAF156-4175-417B-96FB-E43D0CB8A95D}" srcId="{7C60BAC2-0B09-42CF-87D7-6B5DF23A143A}" destId="{94F9030E-A51D-44B2-952E-0365FD1DB79A}" srcOrd="1" destOrd="0" parTransId="{91B92926-7A96-4266-A90A-AF63C69D4057}" sibTransId="{0505B108-3954-4331-83E0-177EE01EED47}"/>
    <dgm:cxn modelId="{FBCA30CA-A251-4604-A7B1-D9EEAD37D08A}" srcId="{7C60BAC2-0B09-42CF-87D7-6B5DF23A143A}" destId="{2F454A54-142D-4D53-B6E9-214E4B4D0C49}" srcOrd="0" destOrd="0" parTransId="{75775877-91E1-4ED4-B1B9-38C502F0BE3B}" sibTransId="{AA9B9E75-579B-4765-B2C7-8EDFE9ECE50F}"/>
    <dgm:cxn modelId="{4D1B4EEA-8E0D-4497-AA9C-4E10F27FBC8E}" type="presOf" srcId="{94F9030E-A51D-44B2-952E-0365FD1DB79A}" destId="{46E9299A-1331-48B6-9501-2256D034D544}" srcOrd="0" destOrd="0" presId="urn:microsoft.com/office/officeart/2008/layout/LinedList"/>
    <dgm:cxn modelId="{83BF70F6-9F9F-4283-8376-85913344D17C}" type="presOf" srcId="{7C60BAC2-0B09-42CF-87D7-6B5DF23A143A}" destId="{AE4E74B6-DE8A-463B-8566-CBDE997D80BC}" srcOrd="0" destOrd="0" presId="urn:microsoft.com/office/officeart/2008/layout/LinedList"/>
    <dgm:cxn modelId="{7D808360-7713-4285-A389-688646BF1024}" type="presParOf" srcId="{AE4E74B6-DE8A-463B-8566-CBDE997D80BC}" destId="{8C30B417-7F89-4200-A0DA-2C300E665F90}" srcOrd="0" destOrd="0" presId="urn:microsoft.com/office/officeart/2008/layout/LinedList"/>
    <dgm:cxn modelId="{6C397D77-D3C6-4366-B36A-42A4EF1FAB34}" type="presParOf" srcId="{AE4E74B6-DE8A-463B-8566-CBDE997D80BC}" destId="{D8A47AB9-5EA7-40E2-AF2D-1E671CCC214A}" srcOrd="1" destOrd="0" presId="urn:microsoft.com/office/officeart/2008/layout/LinedList"/>
    <dgm:cxn modelId="{521CB92F-F714-46DD-8717-CED54C6A84BB}" type="presParOf" srcId="{D8A47AB9-5EA7-40E2-AF2D-1E671CCC214A}" destId="{D1AAC585-E225-4997-9D26-593352E74037}" srcOrd="0" destOrd="0" presId="urn:microsoft.com/office/officeart/2008/layout/LinedList"/>
    <dgm:cxn modelId="{00D33911-35CB-45B1-9752-5B5B9695789D}" type="presParOf" srcId="{D8A47AB9-5EA7-40E2-AF2D-1E671CCC214A}" destId="{84123CF3-6B38-4256-AF20-1A9E5A63D4A9}" srcOrd="1" destOrd="0" presId="urn:microsoft.com/office/officeart/2008/layout/LinedList"/>
    <dgm:cxn modelId="{AB94E747-83EE-4358-B9FC-A4F9B0812AF6}" type="presParOf" srcId="{84123CF3-6B38-4256-AF20-1A9E5A63D4A9}" destId="{9A4181C0-8CAD-418B-A0AF-4043D2ED1180}" srcOrd="0" destOrd="0" presId="urn:microsoft.com/office/officeart/2008/layout/LinedList"/>
    <dgm:cxn modelId="{29B4142D-E96E-4859-BBDB-36707794366F}" type="presParOf" srcId="{84123CF3-6B38-4256-AF20-1A9E5A63D4A9}" destId="{D3F8A167-C1BD-445B-A9F2-4B50B5F54697}" srcOrd="1" destOrd="0" presId="urn:microsoft.com/office/officeart/2008/layout/LinedList"/>
    <dgm:cxn modelId="{814DD3B7-11BC-479D-B556-5FE0B56CFCC8}" type="presParOf" srcId="{D3F8A167-C1BD-445B-A9F2-4B50B5F54697}" destId="{C24C92BE-39E4-4DD6-80C1-A8BB212799A9}" srcOrd="0" destOrd="0" presId="urn:microsoft.com/office/officeart/2008/layout/LinedList"/>
    <dgm:cxn modelId="{D161CFA2-4297-4DE8-9AB2-A7FDD10A26FF}" type="presParOf" srcId="{D3F8A167-C1BD-445B-A9F2-4B50B5F54697}" destId="{B12A7896-1F0C-445F-B85D-606F693C5DF8}" srcOrd="1" destOrd="0" presId="urn:microsoft.com/office/officeart/2008/layout/LinedList"/>
    <dgm:cxn modelId="{3DE400D8-5D9D-4F47-B94F-50FBE8143AD8}" type="presParOf" srcId="{D3F8A167-C1BD-445B-A9F2-4B50B5F54697}" destId="{207BCF89-6050-447B-8E5C-3F5DE5B107BF}" srcOrd="2" destOrd="0" presId="urn:microsoft.com/office/officeart/2008/layout/LinedList"/>
    <dgm:cxn modelId="{B8630AA3-BB84-48DD-8F88-57E2BC303D00}" type="presParOf" srcId="{84123CF3-6B38-4256-AF20-1A9E5A63D4A9}" destId="{027E99C7-38C0-4C6F-8ADC-01A3E8F0DC12}" srcOrd="2" destOrd="0" presId="urn:microsoft.com/office/officeart/2008/layout/LinedList"/>
    <dgm:cxn modelId="{3EFF360A-97F4-44FA-A1BD-2EF0764C5998}" type="presParOf" srcId="{84123CF3-6B38-4256-AF20-1A9E5A63D4A9}" destId="{B0B3E7FB-1EED-49A2-B2FB-41160E6E3DCC}" srcOrd="3" destOrd="0" presId="urn:microsoft.com/office/officeart/2008/layout/LinedList"/>
    <dgm:cxn modelId="{7B74851B-7E38-4C7C-AD0C-4C749A5E75AC}" type="presParOf" srcId="{AE4E74B6-DE8A-463B-8566-CBDE997D80BC}" destId="{8E2C4B7E-DEB4-4518-8D88-72DC8E59920E}" srcOrd="2" destOrd="0" presId="urn:microsoft.com/office/officeart/2008/layout/LinedList"/>
    <dgm:cxn modelId="{6B3A74D7-F69C-4322-A4D6-5CC4358B1980}" type="presParOf" srcId="{AE4E74B6-DE8A-463B-8566-CBDE997D80BC}" destId="{72537AE8-4356-4EBC-AA02-4167F3539C41}" srcOrd="3" destOrd="0" presId="urn:microsoft.com/office/officeart/2008/layout/LinedList"/>
    <dgm:cxn modelId="{4A50A08C-C876-4721-822D-320757C1FEB4}" type="presParOf" srcId="{72537AE8-4356-4EBC-AA02-4167F3539C41}" destId="{46E9299A-1331-48B6-9501-2256D034D544}" srcOrd="0" destOrd="0" presId="urn:microsoft.com/office/officeart/2008/layout/LinedList"/>
    <dgm:cxn modelId="{B453CEE2-45B0-4D13-8C3A-A6F1DFE0C9EF}" type="presParOf" srcId="{72537AE8-4356-4EBC-AA02-4167F3539C41}" destId="{F9F84338-2F86-43E8-B2D3-778B8AF05A00}" srcOrd="1" destOrd="0" presId="urn:microsoft.com/office/officeart/2008/layout/LinedList"/>
    <dgm:cxn modelId="{5BCA7A80-2BF8-47B0-9F69-7086C4A55EF5}" type="presParOf" srcId="{F9F84338-2F86-43E8-B2D3-778B8AF05A00}" destId="{480B2BC5-6FDA-4E72-9715-5B3ED342B1AD}" srcOrd="0" destOrd="0" presId="urn:microsoft.com/office/officeart/2008/layout/LinedList"/>
    <dgm:cxn modelId="{98703539-CA09-43EB-867C-1BBDCC756508}" type="presParOf" srcId="{F9F84338-2F86-43E8-B2D3-778B8AF05A00}" destId="{1FE1B470-FAF3-4D57-8EB0-6BC16BBCEC5A}" srcOrd="1" destOrd="0" presId="urn:microsoft.com/office/officeart/2008/layout/LinedList"/>
    <dgm:cxn modelId="{B28664AF-B65E-4A6F-BBA3-D2A28645C99B}" type="presParOf" srcId="{1FE1B470-FAF3-4D57-8EB0-6BC16BBCEC5A}" destId="{F2936274-8271-4657-B238-D5D7D18469A1}" srcOrd="0" destOrd="0" presId="urn:microsoft.com/office/officeart/2008/layout/LinedList"/>
    <dgm:cxn modelId="{4E4A5EC5-F691-4A42-822A-7A723C1F31B2}" type="presParOf" srcId="{1FE1B470-FAF3-4D57-8EB0-6BC16BBCEC5A}" destId="{075C8EB1-2C15-46FC-BAA9-0AEBC5DBD716}" srcOrd="1" destOrd="0" presId="urn:microsoft.com/office/officeart/2008/layout/LinedList"/>
    <dgm:cxn modelId="{B275B36B-DDFD-40F1-A5D6-54B19C3A5D39}" type="presParOf" srcId="{1FE1B470-FAF3-4D57-8EB0-6BC16BBCEC5A}" destId="{13075238-CA8C-4DA8-A369-F8EDCA4A8447}" srcOrd="2" destOrd="0" presId="urn:microsoft.com/office/officeart/2008/layout/LinedList"/>
    <dgm:cxn modelId="{656E8418-9C99-46F9-A6CC-7EE65BDCD6A9}" type="presParOf" srcId="{F9F84338-2F86-43E8-B2D3-778B8AF05A00}" destId="{DD89E224-2E26-4D04-A1FF-700ECD8F2378}" srcOrd="2" destOrd="0" presId="urn:microsoft.com/office/officeart/2008/layout/LinedList"/>
    <dgm:cxn modelId="{3D23EE66-BE38-4F40-812F-4A5BAF799A97}" type="presParOf" srcId="{F9F84338-2F86-43E8-B2D3-778B8AF05A00}" destId="{5240A7BF-DCA5-42BC-8BBF-24DE1192BC8B}"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AB57903-82B1-4DCA-AEA6-6336F669CCFB}"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zh-CN" altLang="en-US"/>
        </a:p>
      </dgm:t>
    </dgm:pt>
    <dgm:pt modelId="{9D23755B-7F04-40C0-ADA3-F70651AE7950}">
      <dgm:prSet phldrT="[文本]" custT="1"/>
      <dgm:spPr/>
      <dgm:t>
        <a:bodyPr/>
        <a:lstStyle/>
        <a:p>
          <a:r>
            <a:rPr lang="en-US" altLang="zh-CN" sz="2400" b="1"/>
            <a:t>1.</a:t>
          </a:r>
          <a:r>
            <a:rPr lang="zh-CN" altLang="en-US" sz="2400" b="1"/>
            <a:t>追溯法</a:t>
          </a:r>
          <a:endParaRPr lang="zh-CN" altLang="en-US" sz="2400" b="1" dirty="0"/>
        </a:p>
      </dgm:t>
    </dgm:pt>
    <dgm:pt modelId="{959158A2-CB7B-4F4B-BEC0-1978FAEF8E75}" type="parTrans" cxnId="{1B0DFE41-21B6-49ED-84EA-399411907DD2}">
      <dgm:prSet/>
      <dgm:spPr/>
      <dgm:t>
        <a:bodyPr/>
        <a:lstStyle/>
        <a:p>
          <a:endParaRPr lang="zh-CN" altLang="en-US"/>
        </a:p>
      </dgm:t>
    </dgm:pt>
    <dgm:pt modelId="{EF62EFE3-E6E6-4185-B761-361E7DF16009}" type="sibTrans" cxnId="{1B0DFE41-21B6-49ED-84EA-399411907DD2}">
      <dgm:prSet/>
      <dgm:spPr/>
      <dgm:t>
        <a:bodyPr/>
        <a:lstStyle/>
        <a:p>
          <a:endParaRPr lang="zh-CN" altLang="en-US"/>
        </a:p>
      </dgm:t>
    </dgm:pt>
    <dgm:pt modelId="{E0AA45EA-7B4E-4729-B4BF-C1E197F0EBFF}">
      <dgm:prSet custT="1"/>
      <dgm:spPr/>
      <dgm:t>
        <a:bodyPr/>
        <a:lstStyle/>
        <a:p>
          <a:pPr algn="l"/>
          <a:r>
            <a:rPr lang="zh-CN" altLang="en-US" sz="1800"/>
            <a:t>这种方法不利用检索工具，只是利用现有的文献后面所附的参考文献逐一地进行追踪查找。在没有检索系统（或检索工具）的情况下，用追溯法可以查得一批有关文献。</a:t>
          </a:r>
          <a:endParaRPr lang="en-US" altLang="zh-CN" sz="1800" dirty="0"/>
        </a:p>
      </dgm:t>
    </dgm:pt>
    <dgm:pt modelId="{1069B636-4B31-4ED3-92FD-F472B8F9D20C}" type="parTrans" cxnId="{D487F1D8-787C-48C6-B4E0-7E82DBACE6E0}">
      <dgm:prSet/>
      <dgm:spPr/>
      <dgm:t>
        <a:bodyPr/>
        <a:lstStyle/>
        <a:p>
          <a:endParaRPr lang="zh-CN" altLang="en-US"/>
        </a:p>
      </dgm:t>
    </dgm:pt>
    <dgm:pt modelId="{17CF2076-C332-4672-BCC4-65B9AD5B03D2}" type="sibTrans" cxnId="{D487F1D8-787C-48C6-B4E0-7E82DBACE6E0}">
      <dgm:prSet/>
      <dgm:spPr/>
      <dgm:t>
        <a:bodyPr/>
        <a:lstStyle/>
        <a:p>
          <a:endParaRPr lang="zh-CN" altLang="en-US"/>
        </a:p>
      </dgm:t>
    </dgm:pt>
    <dgm:pt modelId="{0F36AC7A-EB5A-4892-A3EC-DA35028DF4EA}">
      <dgm:prSet custT="1"/>
      <dgm:spPr/>
      <dgm:t>
        <a:bodyPr/>
        <a:lstStyle/>
        <a:p>
          <a:r>
            <a:rPr lang="en-US" altLang="zh-CN" sz="2400" b="1"/>
            <a:t>2.</a:t>
          </a:r>
          <a:r>
            <a:rPr lang="zh-CN" altLang="en-US" sz="2400" b="1"/>
            <a:t>常用法</a:t>
          </a:r>
          <a:endParaRPr lang="zh-CN" altLang="en-US" sz="2400" b="1" dirty="0"/>
        </a:p>
      </dgm:t>
    </dgm:pt>
    <dgm:pt modelId="{54C938FE-0320-418E-B5A7-3BC3B44A0971}" type="parTrans" cxnId="{45871B6A-FF3C-4023-B2B3-CB6DB9DE5B4B}">
      <dgm:prSet/>
      <dgm:spPr/>
      <dgm:t>
        <a:bodyPr/>
        <a:lstStyle/>
        <a:p>
          <a:endParaRPr lang="zh-CN" altLang="en-US"/>
        </a:p>
      </dgm:t>
    </dgm:pt>
    <dgm:pt modelId="{8563EBBC-34DF-45B4-AF6B-99CE17C86D41}" type="sibTrans" cxnId="{45871B6A-FF3C-4023-B2B3-CB6DB9DE5B4B}">
      <dgm:prSet/>
      <dgm:spPr/>
      <dgm:t>
        <a:bodyPr/>
        <a:lstStyle/>
        <a:p>
          <a:endParaRPr lang="zh-CN" altLang="en-US"/>
        </a:p>
      </dgm:t>
    </dgm:pt>
    <dgm:pt modelId="{5AB0D239-4651-41E8-A6C8-01678AFDD1E0}">
      <dgm:prSet custT="1"/>
      <dgm:spPr/>
      <dgm:t>
        <a:bodyPr/>
        <a:lstStyle/>
        <a:p>
          <a:pPr algn="l"/>
          <a:r>
            <a:rPr lang="zh-CN" altLang="en-US" sz="1800"/>
            <a:t>常用法包括顺查法、倒查法和抽查法。这是一种利用检索系统（或检索工具）来查找文献信息的方法。根据不同的选题要求、不同的环境（设备）条件，可以选择最适当的方案来实施检索。</a:t>
          </a:r>
          <a:endParaRPr lang="zh-CN" altLang="en-US" sz="1800" dirty="0"/>
        </a:p>
      </dgm:t>
    </dgm:pt>
    <dgm:pt modelId="{48FD2934-476B-4C2F-A725-0EC8FA03F436}" type="parTrans" cxnId="{D9E49C8D-5101-44A5-8CC0-F3056F67761F}">
      <dgm:prSet/>
      <dgm:spPr/>
      <dgm:t>
        <a:bodyPr/>
        <a:lstStyle/>
        <a:p>
          <a:endParaRPr lang="zh-CN" altLang="en-US"/>
        </a:p>
      </dgm:t>
    </dgm:pt>
    <dgm:pt modelId="{0DD9B7DC-F693-4399-9BDF-0D8B37A04B14}" type="sibTrans" cxnId="{D9E49C8D-5101-44A5-8CC0-F3056F67761F}">
      <dgm:prSet/>
      <dgm:spPr/>
      <dgm:t>
        <a:bodyPr/>
        <a:lstStyle/>
        <a:p>
          <a:endParaRPr lang="zh-CN" altLang="en-US"/>
        </a:p>
      </dgm:t>
    </dgm:pt>
    <dgm:pt modelId="{5869299A-FF4C-4BB9-864C-2B5AFB637626}">
      <dgm:prSet custT="1"/>
      <dgm:spPr/>
      <dgm:t>
        <a:bodyPr/>
        <a:lstStyle/>
        <a:p>
          <a:r>
            <a:rPr lang="en-US" altLang="zh-CN" sz="2400" b="1"/>
            <a:t>3.</a:t>
          </a:r>
          <a:r>
            <a:rPr lang="zh-CN" altLang="en-US" sz="2400" b="1"/>
            <a:t>循环法</a:t>
          </a:r>
          <a:endParaRPr lang="zh-CN" altLang="en-US" sz="2400" b="1" dirty="0"/>
        </a:p>
      </dgm:t>
    </dgm:pt>
    <dgm:pt modelId="{C6DD9E9C-0238-4637-AE3A-3E174D1F2F3B}" type="parTrans" cxnId="{404EE562-81DC-4D95-A4F1-1121FD3DEB7F}">
      <dgm:prSet/>
      <dgm:spPr/>
      <dgm:t>
        <a:bodyPr/>
        <a:lstStyle/>
        <a:p>
          <a:endParaRPr lang="zh-CN" altLang="en-US"/>
        </a:p>
      </dgm:t>
    </dgm:pt>
    <dgm:pt modelId="{EC102FEB-3892-4F5C-BEAE-A5BFAF9124B7}" type="sibTrans" cxnId="{404EE562-81DC-4D95-A4F1-1121FD3DEB7F}">
      <dgm:prSet/>
      <dgm:spPr/>
      <dgm:t>
        <a:bodyPr/>
        <a:lstStyle/>
        <a:p>
          <a:endParaRPr lang="zh-CN" altLang="en-US"/>
        </a:p>
      </dgm:t>
    </dgm:pt>
    <dgm:pt modelId="{9FE332A1-CA84-4542-8561-EDE24A807887}">
      <dgm:prSet custT="1"/>
      <dgm:spPr/>
      <dgm:t>
        <a:bodyPr/>
        <a:lstStyle/>
        <a:p>
          <a:pPr algn="l"/>
          <a:r>
            <a:rPr lang="zh-CN" altLang="en-US" sz="1800"/>
            <a:t>循环法是追溯法和常用法的综合。既使用检索系统（或检索工具）做常规检索，又借助于文献后面所附的参考文献做追溯查找，这样交替循环地进行，获得对选题较全面、较准确的解答。</a:t>
          </a:r>
          <a:endParaRPr lang="zh-CN" altLang="en-US" sz="1800" dirty="0"/>
        </a:p>
      </dgm:t>
    </dgm:pt>
    <dgm:pt modelId="{85F7AC52-BDD5-4FB9-9A22-1CB94CE1AE5D}" type="parTrans" cxnId="{7D9CC432-A5AB-42FF-9080-E2B9F644C750}">
      <dgm:prSet/>
      <dgm:spPr/>
      <dgm:t>
        <a:bodyPr/>
        <a:lstStyle/>
        <a:p>
          <a:endParaRPr lang="zh-CN" altLang="en-US"/>
        </a:p>
      </dgm:t>
    </dgm:pt>
    <dgm:pt modelId="{FFBC0501-DD5C-4DC7-814B-3407A7AA15A7}" type="sibTrans" cxnId="{7D9CC432-A5AB-42FF-9080-E2B9F644C750}">
      <dgm:prSet/>
      <dgm:spPr/>
      <dgm:t>
        <a:bodyPr/>
        <a:lstStyle/>
        <a:p>
          <a:endParaRPr lang="zh-CN" altLang="en-US"/>
        </a:p>
      </dgm:t>
    </dgm:pt>
    <dgm:pt modelId="{F09C0BDE-ED9E-4113-B400-2C53EB5C9C18}" type="pres">
      <dgm:prSet presAssocID="{6AB57903-82B1-4DCA-AEA6-6336F669CCFB}" presName="theList" presStyleCnt="0">
        <dgm:presLayoutVars>
          <dgm:dir/>
          <dgm:animLvl val="lvl"/>
          <dgm:resizeHandles val="exact"/>
        </dgm:presLayoutVars>
      </dgm:prSet>
      <dgm:spPr/>
    </dgm:pt>
    <dgm:pt modelId="{EF466437-A801-455F-95E6-0EBAB88FE3BE}" type="pres">
      <dgm:prSet presAssocID="{9D23755B-7F04-40C0-ADA3-F70651AE7950}" presName="compNode" presStyleCnt="0"/>
      <dgm:spPr/>
    </dgm:pt>
    <dgm:pt modelId="{C8C749DE-1121-4977-8D11-AC0BF6451591}" type="pres">
      <dgm:prSet presAssocID="{9D23755B-7F04-40C0-ADA3-F70651AE7950}" presName="aNode" presStyleLbl="bgShp" presStyleIdx="0" presStyleCnt="3"/>
      <dgm:spPr/>
    </dgm:pt>
    <dgm:pt modelId="{5F7B63AC-7E66-4AC6-BB08-78E893DF9D1F}" type="pres">
      <dgm:prSet presAssocID="{9D23755B-7F04-40C0-ADA3-F70651AE7950}" presName="textNode" presStyleLbl="bgShp" presStyleIdx="0" presStyleCnt="3"/>
      <dgm:spPr/>
    </dgm:pt>
    <dgm:pt modelId="{EE3AF0E6-0184-496C-BDD4-CEFBB43753D3}" type="pres">
      <dgm:prSet presAssocID="{9D23755B-7F04-40C0-ADA3-F70651AE7950}" presName="compChildNode" presStyleCnt="0"/>
      <dgm:spPr/>
    </dgm:pt>
    <dgm:pt modelId="{51CB4671-F264-4C8C-A150-8B50E7DBDA9F}" type="pres">
      <dgm:prSet presAssocID="{9D23755B-7F04-40C0-ADA3-F70651AE7950}" presName="theInnerList" presStyleCnt="0"/>
      <dgm:spPr/>
    </dgm:pt>
    <dgm:pt modelId="{94FD96A6-199D-442F-BCE3-9C73DD8B8DCB}" type="pres">
      <dgm:prSet presAssocID="{E0AA45EA-7B4E-4729-B4BF-C1E197F0EBFF}" presName="childNode" presStyleLbl="node1" presStyleIdx="0" presStyleCnt="3" custScaleX="102107" custScaleY="109617">
        <dgm:presLayoutVars>
          <dgm:bulletEnabled val="1"/>
        </dgm:presLayoutVars>
      </dgm:prSet>
      <dgm:spPr/>
    </dgm:pt>
    <dgm:pt modelId="{0B089992-602C-481C-845C-E739E9BC41BF}" type="pres">
      <dgm:prSet presAssocID="{9D23755B-7F04-40C0-ADA3-F70651AE7950}" presName="aSpace" presStyleCnt="0"/>
      <dgm:spPr/>
    </dgm:pt>
    <dgm:pt modelId="{01D2E2DF-4375-4ECF-9C00-A3FF226BA67E}" type="pres">
      <dgm:prSet presAssocID="{0F36AC7A-EB5A-4892-A3EC-DA35028DF4EA}" presName="compNode" presStyleCnt="0"/>
      <dgm:spPr/>
    </dgm:pt>
    <dgm:pt modelId="{716F41B5-AD44-49EF-BAF2-08882B49533E}" type="pres">
      <dgm:prSet presAssocID="{0F36AC7A-EB5A-4892-A3EC-DA35028DF4EA}" presName="aNode" presStyleLbl="bgShp" presStyleIdx="1" presStyleCnt="3"/>
      <dgm:spPr/>
    </dgm:pt>
    <dgm:pt modelId="{B180F1E3-D7C2-43B9-A6B4-EB23D921ABA3}" type="pres">
      <dgm:prSet presAssocID="{0F36AC7A-EB5A-4892-A3EC-DA35028DF4EA}" presName="textNode" presStyleLbl="bgShp" presStyleIdx="1" presStyleCnt="3"/>
      <dgm:spPr/>
    </dgm:pt>
    <dgm:pt modelId="{3C106420-7796-453B-8716-4EDC5EC7A37A}" type="pres">
      <dgm:prSet presAssocID="{0F36AC7A-EB5A-4892-A3EC-DA35028DF4EA}" presName="compChildNode" presStyleCnt="0"/>
      <dgm:spPr/>
    </dgm:pt>
    <dgm:pt modelId="{9D5AE849-022F-4DF5-A159-E2F6F3528DF7}" type="pres">
      <dgm:prSet presAssocID="{0F36AC7A-EB5A-4892-A3EC-DA35028DF4EA}" presName="theInnerList" presStyleCnt="0"/>
      <dgm:spPr/>
    </dgm:pt>
    <dgm:pt modelId="{56C21E28-2D85-42A2-AD54-DF47B8551C03}" type="pres">
      <dgm:prSet presAssocID="{5AB0D239-4651-41E8-A6C8-01678AFDD1E0}" presName="childNode" presStyleLbl="node1" presStyleIdx="1" presStyleCnt="3" custScaleX="102107" custScaleY="109617">
        <dgm:presLayoutVars>
          <dgm:bulletEnabled val="1"/>
        </dgm:presLayoutVars>
      </dgm:prSet>
      <dgm:spPr/>
    </dgm:pt>
    <dgm:pt modelId="{CCAFFA73-5F79-4E80-93C4-26875C89FFEE}" type="pres">
      <dgm:prSet presAssocID="{0F36AC7A-EB5A-4892-A3EC-DA35028DF4EA}" presName="aSpace" presStyleCnt="0"/>
      <dgm:spPr/>
    </dgm:pt>
    <dgm:pt modelId="{F484AC3D-A0AF-4642-B99B-BEE1A51A1531}" type="pres">
      <dgm:prSet presAssocID="{5869299A-FF4C-4BB9-864C-2B5AFB637626}" presName="compNode" presStyleCnt="0"/>
      <dgm:spPr/>
    </dgm:pt>
    <dgm:pt modelId="{819CB3D6-87E1-40ED-9F53-32C0FED9F984}" type="pres">
      <dgm:prSet presAssocID="{5869299A-FF4C-4BB9-864C-2B5AFB637626}" presName="aNode" presStyleLbl="bgShp" presStyleIdx="2" presStyleCnt="3"/>
      <dgm:spPr/>
    </dgm:pt>
    <dgm:pt modelId="{BB824263-48C1-4130-8712-4851B2336DBF}" type="pres">
      <dgm:prSet presAssocID="{5869299A-FF4C-4BB9-864C-2B5AFB637626}" presName="textNode" presStyleLbl="bgShp" presStyleIdx="2" presStyleCnt="3"/>
      <dgm:spPr/>
    </dgm:pt>
    <dgm:pt modelId="{16401969-6F81-4EF3-8718-3CB6946B57B0}" type="pres">
      <dgm:prSet presAssocID="{5869299A-FF4C-4BB9-864C-2B5AFB637626}" presName="compChildNode" presStyleCnt="0"/>
      <dgm:spPr/>
    </dgm:pt>
    <dgm:pt modelId="{DD76DD02-E0FC-4BD9-A2F2-5ACF8EB983C4}" type="pres">
      <dgm:prSet presAssocID="{5869299A-FF4C-4BB9-864C-2B5AFB637626}" presName="theInnerList" presStyleCnt="0"/>
      <dgm:spPr/>
    </dgm:pt>
    <dgm:pt modelId="{7AE3E48C-512B-45BD-8F52-2E7FFEA90E76}" type="pres">
      <dgm:prSet presAssocID="{9FE332A1-CA84-4542-8561-EDE24A807887}" presName="childNode" presStyleLbl="node1" presStyleIdx="2" presStyleCnt="3" custScaleX="102107" custScaleY="109617">
        <dgm:presLayoutVars>
          <dgm:bulletEnabled val="1"/>
        </dgm:presLayoutVars>
      </dgm:prSet>
      <dgm:spPr/>
    </dgm:pt>
  </dgm:ptLst>
  <dgm:cxnLst>
    <dgm:cxn modelId="{D5FAFB0C-6CE7-4FC7-A0D3-509B043F79C9}" type="presOf" srcId="{0F36AC7A-EB5A-4892-A3EC-DA35028DF4EA}" destId="{B180F1E3-D7C2-43B9-A6B4-EB23D921ABA3}" srcOrd="1" destOrd="0" presId="urn:microsoft.com/office/officeart/2005/8/layout/lProcess2"/>
    <dgm:cxn modelId="{7DFB7520-9F07-4DA3-A174-460EF698EE56}" type="presOf" srcId="{5AB0D239-4651-41E8-A6C8-01678AFDD1E0}" destId="{56C21E28-2D85-42A2-AD54-DF47B8551C03}" srcOrd="0" destOrd="0" presId="urn:microsoft.com/office/officeart/2005/8/layout/lProcess2"/>
    <dgm:cxn modelId="{0676FF2F-E103-46C8-901E-1E59E3EEA33F}" type="presOf" srcId="{5869299A-FF4C-4BB9-864C-2B5AFB637626}" destId="{BB824263-48C1-4130-8712-4851B2336DBF}" srcOrd="1" destOrd="0" presId="urn:microsoft.com/office/officeart/2005/8/layout/lProcess2"/>
    <dgm:cxn modelId="{7D9CC432-A5AB-42FF-9080-E2B9F644C750}" srcId="{5869299A-FF4C-4BB9-864C-2B5AFB637626}" destId="{9FE332A1-CA84-4542-8561-EDE24A807887}" srcOrd="0" destOrd="0" parTransId="{85F7AC52-BDD5-4FB9-9A22-1CB94CE1AE5D}" sibTransId="{FFBC0501-DD5C-4DC7-814B-3407A7AA15A7}"/>
    <dgm:cxn modelId="{45451B39-AC89-4652-B25F-27A3DD2B9F7E}" type="presOf" srcId="{5869299A-FF4C-4BB9-864C-2B5AFB637626}" destId="{819CB3D6-87E1-40ED-9F53-32C0FED9F984}" srcOrd="0" destOrd="0" presId="urn:microsoft.com/office/officeart/2005/8/layout/lProcess2"/>
    <dgm:cxn modelId="{1B0DFE41-21B6-49ED-84EA-399411907DD2}" srcId="{6AB57903-82B1-4DCA-AEA6-6336F669CCFB}" destId="{9D23755B-7F04-40C0-ADA3-F70651AE7950}" srcOrd="0" destOrd="0" parTransId="{959158A2-CB7B-4F4B-BEC0-1978FAEF8E75}" sibTransId="{EF62EFE3-E6E6-4185-B761-361E7DF16009}"/>
    <dgm:cxn modelId="{404EE562-81DC-4D95-A4F1-1121FD3DEB7F}" srcId="{6AB57903-82B1-4DCA-AEA6-6336F669CCFB}" destId="{5869299A-FF4C-4BB9-864C-2B5AFB637626}" srcOrd="2" destOrd="0" parTransId="{C6DD9E9C-0238-4637-AE3A-3E174D1F2F3B}" sibTransId="{EC102FEB-3892-4F5C-BEAE-A5BFAF9124B7}"/>
    <dgm:cxn modelId="{45871B6A-FF3C-4023-B2B3-CB6DB9DE5B4B}" srcId="{6AB57903-82B1-4DCA-AEA6-6336F669CCFB}" destId="{0F36AC7A-EB5A-4892-A3EC-DA35028DF4EA}" srcOrd="1" destOrd="0" parTransId="{54C938FE-0320-418E-B5A7-3BC3B44A0971}" sibTransId="{8563EBBC-34DF-45B4-AF6B-99CE17C86D41}"/>
    <dgm:cxn modelId="{7D33567E-1FB2-4342-A6A8-549BFD73EBCE}" type="presOf" srcId="{9D23755B-7F04-40C0-ADA3-F70651AE7950}" destId="{C8C749DE-1121-4977-8D11-AC0BF6451591}" srcOrd="0" destOrd="0" presId="urn:microsoft.com/office/officeart/2005/8/layout/lProcess2"/>
    <dgm:cxn modelId="{D9E49C8D-5101-44A5-8CC0-F3056F67761F}" srcId="{0F36AC7A-EB5A-4892-A3EC-DA35028DF4EA}" destId="{5AB0D239-4651-41E8-A6C8-01678AFDD1E0}" srcOrd="0" destOrd="0" parTransId="{48FD2934-476B-4C2F-A725-0EC8FA03F436}" sibTransId="{0DD9B7DC-F693-4399-9BDF-0D8B37A04B14}"/>
    <dgm:cxn modelId="{29080392-7A15-44F4-83F6-68967720E4A8}" type="presOf" srcId="{6AB57903-82B1-4DCA-AEA6-6336F669CCFB}" destId="{F09C0BDE-ED9E-4113-B400-2C53EB5C9C18}" srcOrd="0" destOrd="0" presId="urn:microsoft.com/office/officeart/2005/8/layout/lProcess2"/>
    <dgm:cxn modelId="{980B3AA7-CC29-4FAE-BD21-8556145E33CD}" type="presOf" srcId="{0F36AC7A-EB5A-4892-A3EC-DA35028DF4EA}" destId="{716F41B5-AD44-49EF-BAF2-08882B49533E}" srcOrd="0" destOrd="0" presId="urn:microsoft.com/office/officeart/2005/8/layout/lProcess2"/>
    <dgm:cxn modelId="{D487F1D8-787C-48C6-B4E0-7E82DBACE6E0}" srcId="{9D23755B-7F04-40C0-ADA3-F70651AE7950}" destId="{E0AA45EA-7B4E-4729-B4BF-C1E197F0EBFF}" srcOrd="0" destOrd="0" parTransId="{1069B636-4B31-4ED3-92FD-F472B8F9D20C}" sibTransId="{17CF2076-C332-4672-BCC4-65B9AD5B03D2}"/>
    <dgm:cxn modelId="{B8DBEBE1-DC29-4F1C-A6DD-0462BED36C4C}" type="presOf" srcId="{9D23755B-7F04-40C0-ADA3-F70651AE7950}" destId="{5F7B63AC-7E66-4AC6-BB08-78E893DF9D1F}" srcOrd="1" destOrd="0" presId="urn:microsoft.com/office/officeart/2005/8/layout/lProcess2"/>
    <dgm:cxn modelId="{795343F8-0D65-480E-888B-3BF36BC9977F}" type="presOf" srcId="{E0AA45EA-7B4E-4729-B4BF-C1E197F0EBFF}" destId="{94FD96A6-199D-442F-BCE3-9C73DD8B8DCB}" srcOrd="0" destOrd="0" presId="urn:microsoft.com/office/officeart/2005/8/layout/lProcess2"/>
    <dgm:cxn modelId="{2621C7FD-904D-4A7E-8BC4-842DABD02E02}" type="presOf" srcId="{9FE332A1-CA84-4542-8561-EDE24A807887}" destId="{7AE3E48C-512B-45BD-8F52-2E7FFEA90E76}" srcOrd="0" destOrd="0" presId="urn:microsoft.com/office/officeart/2005/8/layout/lProcess2"/>
    <dgm:cxn modelId="{A82DAD75-A45C-4849-B19A-44539D1309FA}" type="presParOf" srcId="{F09C0BDE-ED9E-4113-B400-2C53EB5C9C18}" destId="{EF466437-A801-455F-95E6-0EBAB88FE3BE}" srcOrd="0" destOrd="0" presId="urn:microsoft.com/office/officeart/2005/8/layout/lProcess2"/>
    <dgm:cxn modelId="{93C07628-FB64-4413-90EA-26801FEBFBC8}" type="presParOf" srcId="{EF466437-A801-455F-95E6-0EBAB88FE3BE}" destId="{C8C749DE-1121-4977-8D11-AC0BF6451591}" srcOrd="0" destOrd="0" presId="urn:microsoft.com/office/officeart/2005/8/layout/lProcess2"/>
    <dgm:cxn modelId="{239CBCD4-F9C8-4788-8536-B9FD37E28000}" type="presParOf" srcId="{EF466437-A801-455F-95E6-0EBAB88FE3BE}" destId="{5F7B63AC-7E66-4AC6-BB08-78E893DF9D1F}" srcOrd="1" destOrd="0" presId="urn:microsoft.com/office/officeart/2005/8/layout/lProcess2"/>
    <dgm:cxn modelId="{87C891DE-1F1B-473A-B66E-E77E4F9279C4}" type="presParOf" srcId="{EF466437-A801-455F-95E6-0EBAB88FE3BE}" destId="{EE3AF0E6-0184-496C-BDD4-CEFBB43753D3}" srcOrd="2" destOrd="0" presId="urn:microsoft.com/office/officeart/2005/8/layout/lProcess2"/>
    <dgm:cxn modelId="{F4AEC5E7-71FA-41B8-B73A-CFFE432B95C3}" type="presParOf" srcId="{EE3AF0E6-0184-496C-BDD4-CEFBB43753D3}" destId="{51CB4671-F264-4C8C-A150-8B50E7DBDA9F}" srcOrd="0" destOrd="0" presId="urn:microsoft.com/office/officeart/2005/8/layout/lProcess2"/>
    <dgm:cxn modelId="{1BDECF19-8F3C-40B8-AF32-82A03375F9F7}" type="presParOf" srcId="{51CB4671-F264-4C8C-A150-8B50E7DBDA9F}" destId="{94FD96A6-199D-442F-BCE3-9C73DD8B8DCB}" srcOrd="0" destOrd="0" presId="urn:microsoft.com/office/officeart/2005/8/layout/lProcess2"/>
    <dgm:cxn modelId="{CFE31610-7B46-4AF1-88AE-C73DA1DFB745}" type="presParOf" srcId="{F09C0BDE-ED9E-4113-B400-2C53EB5C9C18}" destId="{0B089992-602C-481C-845C-E739E9BC41BF}" srcOrd="1" destOrd="0" presId="urn:microsoft.com/office/officeart/2005/8/layout/lProcess2"/>
    <dgm:cxn modelId="{A967EE0E-C959-4DB6-9064-103FB5ED6EEA}" type="presParOf" srcId="{F09C0BDE-ED9E-4113-B400-2C53EB5C9C18}" destId="{01D2E2DF-4375-4ECF-9C00-A3FF226BA67E}" srcOrd="2" destOrd="0" presId="urn:microsoft.com/office/officeart/2005/8/layout/lProcess2"/>
    <dgm:cxn modelId="{4E90BB64-7D3B-4FAF-B26B-02B6C009C9BE}" type="presParOf" srcId="{01D2E2DF-4375-4ECF-9C00-A3FF226BA67E}" destId="{716F41B5-AD44-49EF-BAF2-08882B49533E}" srcOrd="0" destOrd="0" presId="urn:microsoft.com/office/officeart/2005/8/layout/lProcess2"/>
    <dgm:cxn modelId="{A7C17B56-EBD7-4741-B7D2-45CC8CCFEB17}" type="presParOf" srcId="{01D2E2DF-4375-4ECF-9C00-A3FF226BA67E}" destId="{B180F1E3-D7C2-43B9-A6B4-EB23D921ABA3}" srcOrd="1" destOrd="0" presId="urn:microsoft.com/office/officeart/2005/8/layout/lProcess2"/>
    <dgm:cxn modelId="{4E0D056C-622E-4CDE-872C-1EDF72FDACF1}" type="presParOf" srcId="{01D2E2DF-4375-4ECF-9C00-A3FF226BA67E}" destId="{3C106420-7796-453B-8716-4EDC5EC7A37A}" srcOrd="2" destOrd="0" presId="urn:microsoft.com/office/officeart/2005/8/layout/lProcess2"/>
    <dgm:cxn modelId="{27AA0E3E-F401-45DE-9E62-16869B738D97}" type="presParOf" srcId="{3C106420-7796-453B-8716-4EDC5EC7A37A}" destId="{9D5AE849-022F-4DF5-A159-E2F6F3528DF7}" srcOrd="0" destOrd="0" presId="urn:microsoft.com/office/officeart/2005/8/layout/lProcess2"/>
    <dgm:cxn modelId="{FF21C558-A26F-41AA-AECF-3CC947AA15D4}" type="presParOf" srcId="{9D5AE849-022F-4DF5-A159-E2F6F3528DF7}" destId="{56C21E28-2D85-42A2-AD54-DF47B8551C03}" srcOrd="0" destOrd="0" presId="urn:microsoft.com/office/officeart/2005/8/layout/lProcess2"/>
    <dgm:cxn modelId="{007F7C5D-B1CC-41C1-94E6-839F5698D368}" type="presParOf" srcId="{F09C0BDE-ED9E-4113-B400-2C53EB5C9C18}" destId="{CCAFFA73-5F79-4E80-93C4-26875C89FFEE}" srcOrd="3" destOrd="0" presId="urn:microsoft.com/office/officeart/2005/8/layout/lProcess2"/>
    <dgm:cxn modelId="{0A6801AB-1E3F-4507-96EB-4220AE03F6FB}" type="presParOf" srcId="{F09C0BDE-ED9E-4113-B400-2C53EB5C9C18}" destId="{F484AC3D-A0AF-4642-B99B-BEE1A51A1531}" srcOrd="4" destOrd="0" presId="urn:microsoft.com/office/officeart/2005/8/layout/lProcess2"/>
    <dgm:cxn modelId="{36BF9CED-36B0-4542-8F0C-26F11ADF3F7C}" type="presParOf" srcId="{F484AC3D-A0AF-4642-B99B-BEE1A51A1531}" destId="{819CB3D6-87E1-40ED-9F53-32C0FED9F984}" srcOrd="0" destOrd="0" presId="urn:microsoft.com/office/officeart/2005/8/layout/lProcess2"/>
    <dgm:cxn modelId="{9C565285-C3AC-42BC-ACC3-57059707A773}" type="presParOf" srcId="{F484AC3D-A0AF-4642-B99B-BEE1A51A1531}" destId="{BB824263-48C1-4130-8712-4851B2336DBF}" srcOrd="1" destOrd="0" presId="urn:microsoft.com/office/officeart/2005/8/layout/lProcess2"/>
    <dgm:cxn modelId="{55A44B56-8F64-4E59-AE56-584E6583F367}" type="presParOf" srcId="{F484AC3D-A0AF-4642-B99B-BEE1A51A1531}" destId="{16401969-6F81-4EF3-8718-3CB6946B57B0}" srcOrd="2" destOrd="0" presId="urn:microsoft.com/office/officeart/2005/8/layout/lProcess2"/>
    <dgm:cxn modelId="{8589F638-1965-4C3A-8538-A41ACDB9DA05}" type="presParOf" srcId="{16401969-6F81-4EF3-8718-3CB6946B57B0}" destId="{DD76DD02-E0FC-4BD9-A2F2-5ACF8EB983C4}" srcOrd="0" destOrd="0" presId="urn:microsoft.com/office/officeart/2005/8/layout/lProcess2"/>
    <dgm:cxn modelId="{1E4BBDDA-05F6-4117-95ED-B036BA8D1C93}" type="presParOf" srcId="{DD76DD02-E0FC-4BD9-A2F2-5ACF8EB983C4}" destId="{7AE3E48C-512B-45BD-8F52-2E7FFEA90E76}"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0D60E3E-E4BC-4B3F-982C-2660E9F36BDD}" type="doc">
      <dgm:prSet loTypeId="urn:microsoft.com/office/officeart/2005/8/layout/vList2" loCatId="list" qsTypeId="urn:microsoft.com/office/officeart/2005/8/quickstyle/simple4" qsCatId="simple" csTypeId="urn:microsoft.com/office/officeart/2005/8/colors/colorful1" csCatId="colorful" phldr="1"/>
      <dgm:spPr/>
      <dgm:t>
        <a:bodyPr/>
        <a:lstStyle/>
        <a:p>
          <a:endParaRPr lang="zh-CN" altLang="en-US"/>
        </a:p>
      </dgm:t>
    </dgm:pt>
    <dgm:pt modelId="{09DCF3D6-5968-4E55-9BAD-BEBFB871A8BF}">
      <dgm:prSet phldrT="[文本]" custT="1"/>
      <dgm:spPr/>
      <dgm:t>
        <a:bodyPr/>
        <a:lstStyle/>
        <a:p>
          <a:r>
            <a:rPr lang="zh-CN" altLang="en-US" sz="2400" b="1" dirty="0"/>
            <a:t>中国知网（</a:t>
          </a:r>
          <a:r>
            <a:rPr lang="en-US" altLang="zh-CN" sz="2400" b="1" dirty="0"/>
            <a:t>CNKI</a:t>
          </a:r>
          <a:r>
            <a:rPr lang="zh-CN" altLang="en-US" sz="2400" b="1" dirty="0"/>
            <a:t>）</a:t>
          </a:r>
        </a:p>
      </dgm:t>
    </dgm:pt>
    <dgm:pt modelId="{8D499CE9-3140-4BEF-B6A4-FE6A4AF7E572}" type="parTrans" cxnId="{4477F562-55B3-4C48-AB72-27BE5C2F7C0C}">
      <dgm:prSet/>
      <dgm:spPr/>
      <dgm:t>
        <a:bodyPr/>
        <a:lstStyle/>
        <a:p>
          <a:endParaRPr lang="zh-CN" altLang="en-US" sz="2400" b="1"/>
        </a:p>
      </dgm:t>
    </dgm:pt>
    <dgm:pt modelId="{58ED2FF6-25AE-4F66-BD21-C4952E823AF9}" type="sibTrans" cxnId="{4477F562-55B3-4C48-AB72-27BE5C2F7C0C}">
      <dgm:prSet/>
      <dgm:spPr/>
      <dgm:t>
        <a:bodyPr/>
        <a:lstStyle/>
        <a:p>
          <a:endParaRPr lang="zh-CN" altLang="en-US" sz="2400" b="1"/>
        </a:p>
      </dgm:t>
    </dgm:pt>
    <dgm:pt modelId="{FE9FF1BC-1C2D-45A2-A9DE-F962F2D05955}">
      <dgm:prSet custT="1"/>
      <dgm:spPr/>
      <dgm:t>
        <a:bodyPr/>
        <a:lstStyle/>
        <a:p>
          <a:r>
            <a:rPr lang="zh-CN" altLang="en-US" sz="2400" b="1"/>
            <a:t>维普数据库</a:t>
          </a:r>
          <a:endParaRPr lang="zh-CN" altLang="en-US" sz="2400" b="1" dirty="0"/>
        </a:p>
      </dgm:t>
    </dgm:pt>
    <dgm:pt modelId="{95AE510C-6875-4DC5-B60A-21CE31E47FE4}" type="parTrans" cxnId="{45E6C46F-B7B5-426D-BD93-004BF9CC0DE1}">
      <dgm:prSet/>
      <dgm:spPr/>
      <dgm:t>
        <a:bodyPr/>
        <a:lstStyle/>
        <a:p>
          <a:endParaRPr lang="zh-CN" altLang="en-US" sz="2400" b="1"/>
        </a:p>
      </dgm:t>
    </dgm:pt>
    <dgm:pt modelId="{367706D9-6795-43BD-8746-A74D37E11439}" type="sibTrans" cxnId="{45E6C46F-B7B5-426D-BD93-004BF9CC0DE1}">
      <dgm:prSet/>
      <dgm:spPr/>
      <dgm:t>
        <a:bodyPr/>
        <a:lstStyle/>
        <a:p>
          <a:endParaRPr lang="zh-CN" altLang="en-US" sz="2400" b="1"/>
        </a:p>
      </dgm:t>
    </dgm:pt>
    <dgm:pt modelId="{9600AA09-2B8A-4D9B-8F89-B88D92F39F43}">
      <dgm:prSet custT="1"/>
      <dgm:spPr/>
      <dgm:t>
        <a:bodyPr/>
        <a:lstStyle/>
        <a:p>
          <a:r>
            <a:rPr lang="zh-CN" altLang="en-US" sz="2400" b="1"/>
            <a:t>万方数据知识服务平台</a:t>
          </a:r>
          <a:endParaRPr lang="en-US" altLang="zh-CN" sz="2400" b="1" dirty="0"/>
        </a:p>
      </dgm:t>
    </dgm:pt>
    <dgm:pt modelId="{7C1CEFEB-80D8-4385-B772-254145B0CA29}" type="parTrans" cxnId="{549B1A1F-E987-4E74-891E-15F3EE9ECB0C}">
      <dgm:prSet/>
      <dgm:spPr/>
      <dgm:t>
        <a:bodyPr/>
        <a:lstStyle/>
        <a:p>
          <a:endParaRPr lang="zh-CN" altLang="en-US" sz="2400" b="1"/>
        </a:p>
      </dgm:t>
    </dgm:pt>
    <dgm:pt modelId="{E6BC85B0-2617-45D0-AEF3-C8BB3E45A8D6}" type="sibTrans" cxnId="{549B1A1F-E987-4E74-891E-15F3EE9ECB0C}">
      <dgm:prSet/>
      <dgm:spPr/>
      <dgm:t>
        <a:bodyPr/>
        <a:lstStyle/>
        <a:p>
          <a:endParaRPr lang="zh-CN" altLang="en-US" sz="2400" b="1"/>
        </a:p>
      </dgm:t>
    </dgm:pt>
    <dgm:pt modelId="{E59C17E5-D80A-4654-8284-E72F316812E0}">
      <dgm:prSet custT="1"/>
      <dgm:spPr/>
      <dgm:t>
        <a:bodyPr/>
        <a:lstStyle/>
        <a:p>
          <a:r>
            <a:rPr lang="zh-CN" altLang="en-US" sz="2400" b="1"/>
            <a:t>中国科学引文数据库（</a:t>
          </a:r>
          <a:r>
            <a:rPr lang="en-US" altLang="zh-CN" sz="2400" b="1"/>
            <a:t>CSCD</a:t>
          </a:r>
          <a:r>
            <a:rPr lang="zh-CN" altLang="en-US" sz="2400" b="1"/>
            <a:t>）</a:t>
          </a:r>
          <a:endParaRPr lang="en-US" altLang="zh-CN" sz="2400" b="1" dirty="0"/>
        </a:p>
      </dgm:t>
    </dgm:pt>
    <dgm:pt modelId="{3F8067C0-6015-467F-8911-5D34DBCD6D9D}" type="parTrans" cxnId="{5A3D55CC-8D18-486B-A4EB-03BFEC0036F0}">
      <dgm:prSet/>
      <dgm:spPr/>
      <dgm:t>
        <a:bodyPr/>
        <a:lstStyle/>
        <a:p>
          <a:endParaRPr lang="zh-CN" altLang="en-US" sz="2400" b="1"/>
        </a:p>
      </dgm:t>
    </dgm:pt>
    <dgm:pt modelId="{7FC8736D-DD8B-4862-ABC6-A6EF58D4E75B}" type="sibTrans" cxnId="{5A3D55CC-8D18-486B-A4EB-03BFEC0036F0}">
      <dgm:prSet/>
      <dgm:spPr/>
      <dgm:t>
        <a:bodyPr/>
        <a:lstStyle/>
        <a:p>
          <a:endParaRPr lang="zh-CN" altLang="en-US" sz="2400" b="1"/>
        </a:p>
      </dgm:t>
    </dgm:pt>
    <dgm:pt modelId="{A19EA891-FFDC-484F-A045-B2DFED20A76A}">
      <dgm:prSet custT="1"/>
      <dgm:spPr/>
      <dgm:t>
        <a:bodyPr/>
        <a:lstStyle/>
        <a:p>
          <a:r>
            <a:rPr lang="zh-CN" altLang="en-US" sz="2400" b="1"/>
            <a:t>读秀学术搜索</a:t>
          </a:r>
          <a:endParaRPr lang="en-US" altLang="zh-CN" sz="2400" b="1" dirty="0"/>
        </a:p>
      </dgm:t>
    </dgm:pt>
    <dgm:pt modelId="{E36D5090-46DC-49EF-82D0-AAE0A577D6BF}" type="parTrans" cxnId="{9003B6B6-B87A-4B6E-A24B-7E85F1780DF1}">
      <dgm:prSet/>
      <dgm:spPr/>
      <dgm:t>
        <a:bodyPr/>
        <a:lstStyle/>
        <a:p>
          <a:endParaRPr lang="zh-CN" altLang="en-US" sz="2400" b="1"/>
        </a:p>
      </dgm:t>
    </dgm:pt>
    <dgm:pt modelId="{78D36D03-A54D-4D16-99E7-90E2C4C8CB25}" type="sibTrans" cxnId="{9003B6B6-B87A-4B6E-A24B-7E85F1780DF1}">
      <dgm:prSet/>
      <dgm:spPr/>
      <dgm:t>
        <a:bodyPr/>
        <a:lstStyle/>
        <a:p>
          <a:endParaRPr lang="zh-CN" altLang="en-US" sz="2400" b="1"/>
        </a:p>
      </dgm:t>
    </dgm:pt>
    <dgm:pt modelId="{A4510D89-8C49-4AE5-A67F-365C93B25877}">
      <dgm:prSet custT="1"/>
      <dgm:spPr/>
      <dgm:t>
        <a:bodyPr/>
        <a:lstStyle/>
        <a:p>
          <a:r>
            <a:rPr lang="zh-CN" altLang="en-US" sz="2400" b="1"/>
            <a:t>超星数字图书馆</a:t>
          </a:r>
          <a:endParaRPr lang="zh-CN" altLang="en-US" sz="2400" b="1" dirty="0"/>
        </a:p>
      </dgm:t>
    </dgm:pt>
    <dgm:pt modelId="{8D119666-CA24-40AB-B6D5-D395AC915E76}" type="parTrans" cxnId="{68CD5F68-18D2-4F0F-B572-2FC586D0383D}">
      <dgm:prSet/>
      <dgm:spPr/>
      <dgm:t>
        <a:bodyPr/>
        <a:lstStyle/>
        <a:p>
          <a:endParaRPr lang="zh-CN" altLang="en-US" sz="2400" b="1"/>
        </a:p>
      </dgm:t>
    </dgm:pt>
    <dgm:pt modelId="{0D61F139-7ED6-40F1-A29A-57A20E1F9119}" type="sibTrans" cxnId="{68CD5F68-18D2-4F0F-B572-2FC586D0383D}">
      <dgm:prSet/>
      <dgm:spPr/>
      <dgm:t>
        <a:bodyPr/>
        <a:lstStyle/>
        <a:p>
          <a:endParaRPr lang="zh-CN" altLang="en-US" sz="2400" b="1"/>
        </a:p>
      </dgm:t>
    </dgm:pt>
    <dgm:pt modelId="{95E496F2-0677-4B6D-9F77-838D50D892DC}">
      <dgm:prSet custT="1"/>
      <dgm:spPr/>
      <dgm:t>
        <a:bodyPr/>
        <a:lstStyle/>
        <a:p>
          <a:r>
            <a:rPr lang="zh-CN" altLang="en-US" sz="2400" b="1"/>
            <a:t>人大复印报刊资料全文数据库。</a:t>
          </a:r>
          <a:endParaRPr lang="en-US" altLang="zh-CN" sz="2400" b="1" dirty="0"/>
        </a:p>
      </dgm:t>
    </dgm:pt>
    <dgm:pt modelId="{F0828313-6FB0-4E22-B450-2751DFB61DFE}" type="parTrans" cxnId="{9628161A-EA80-4376-ADF1-303D586491B9}">
      <dgm:prSet/>
      <dgm:spPr/>
      <dgm:t>
        <a:bodyPr/>
        <a:lstStyle/>
        <a:p>
          <a:endParaRPr lang="zh-CN" altLang="en-US" sz="2400" b="1"/>
        </a:p>
      </dgm:t>
    </dgm:pt>
    <dgm:pt modelId="{136B7A06-7C12-43BE-A382-0DF8336F0DFF}" type="sibTrans" cxnId="{9628161A-EA80-4376-ADF1-303D586491B9}">
      <dgm:prSet/>
      <dgm:spPr/>
      <dgm:t>
        <a:bodyPr/>
        <a:lstStyle/>
        <a:p>
          <a:endParaRPr lang="zh-CN" altLang="en-US" sz="2400" b="1"/>
        </a:p>
      </dgm:t>
    </dgm:pt>
    <dgm:pt modelId="{A6C51186-62CC-4692-91F9-D83686983DAD}" type="pres">
      <dgm:prSet presAssocID="{A0D60E3E-E4BC-4B3F-982C-2660E9F36BDD}" presName="linear" presStyleCnt="0">
        <dgm:presLayoutVars>
          <dgm:animLvl val="lvl"/>
          <dgm:resizeHandles val="exact"/>
        </dgm:presLayoutVars>
      </dgm:prSet>
      <dgm:spPr/>
    </dgm:pt>
    <dgm:pt modelId="{772504D4-6973-4612-9043-F89119EE5038}" type="pres">
      <dgm:prSet presAssocID="{09DCF3D6-5968-4E55-9BAD-BEBFB871A8BF}" presName="parentText" presStyleLbl="node1" presStyleIdx="0" presStyleCnt="7">
        <dgm:presLayoutVars>
          <dgm:chMax val="0"/>
          <dgm:bulletEnabled val="1"/>
        </dgm:presLayoutVars>
      </dgm:prSet>
      <dgm:spPr/>
    </dgm:pt>
    <dgm:pt modelId="{EBC25E21-F126-4B6E-B5A3-9E833C95BF9D}" type="pres">
      <dgm:prSet presAssocID="{58ED2FF6-25AE-4F66-BD21-C4952E823AF9}" presName="spacer" presStyleCnt="0"/>
      <dgm:spPr/>
    </dgm:pt>
    <dgm:pt modelId="{A79EF004-F270-4F76-AF26-0594BD4984CF}" type="pres">
      <dgm:prSet presAssocID="{FE9FF1BC-1C2D-45A2-A9DE-F962F2D05955}" presName="parentText" presStyleLbl="node1" presStyleIdx="1" presStyleCnt="7">
        <dgm:presLayoutVars>
          <dgm:chMax val="0"/>
          <dgm:bulletEnabled val="1"/>
        </dgm:presLayoutVars>
      </dgm:prSet>
      <dgm:spPr/>
    </dgm:pt>
    <dgm:pt modelId="{F7F6B5EE-214F-4C41-9DF5-F4F8719AEF1F}" type="pres">
      <dgm:prSet presAssocID="{367706D9-6795-43BD-8746-A74D37E11439}" presName="spacer" presStyleCnt="0"/>
      <dgm:spPr/>
    </dgm:pt>
    <dgm:pt modelId="{BF4BE9E5-A4B7-45BD-9CD4-FEF482365808}" type="pres">
      <dgm:prSet presAssocID="{9600AA09-2B8A-4D9B-8F89-B88D92F39F43}" presName="parentText" presStyleLbl="node1" presStyleIdx="2" presStyleCnt="7">
        <dgm:presLayoutVars>
          <dgm:chMax val="0"/>
          <dgm:bulletEnabled val="1"/>
        </dgm:presLayoutVars>
      </dgm:prSet>
      <dgm:spPr/>
    </dgm:pt>
    <dgm:pt modelId="{C53AF08A-FD94-479C-95B7-11FA8A490818}" type="pres">
      <dgm:prSet presAssocID="{E6BC85B0-2617-45D0-AEF3-C8BB3E45A8D6}" presName="spacer" presStyleCnt="0"/>
      <dgm:spPr/>
    </dgm:pt>
    <dgm:pt modelId="{4C99809B-63A2-4358-8F05-3F2A684B9D39}" type="pres">
      <dgm:prSet presAssocID="{E59C17E5-D80A-4654-8284-E72F316812E0}" presName="parentText" presStyleLbl="node1" presStyleIdx="3" presStyleCnt="7">
        <dgm:presLayoutVars>
          <dgm:chMax val="0"/>
          <dgm:bulletEnabled val="1"/>
        </dgm:presLayoutVars>
      </dgm:prSet>
      <dgm:spPr/>
    </dgm:pt>
    <dgm:pt modelId="{3B695826-6330-46BD-9226-4B9C394285E0}" type="pres">
      <dgm:prSet presAssocID="{7FC8736D-DD8B-4862-ABC6-A6EF58D4E75B}" presName="spacer" presStyleCnt="0"/>
      <dgm:spPr/>
    </dgm:pt>
    <dgm:pt modelId="{1B41FC79-02A9-45AC-8AD1-6A67C7FFF5E6}" type="pres">
      <dgm:prSet presAssocID="{95E496F2-0677-4B6D-9F77-838D50D892DC}" presName="parentText" presStyleLbl="node1" presStyleIdx="4" presStyleCnt="7">
        <dgm:presLayoutVars>
          <dgm:chMax val="0"/>
          <dgm:bulletEnabled val="1"/>
        </dgm:presLayoutVars>
      </dgm:prSet>
      <dgm:spPr/>
    </dgm:pt>
    <dgm:pt modelId="{4B9F5AF5-0F3F-46F6-8C4B-34F5EDDB421D}" type="pres">
      <dgm:prSet presAssocID="{136B7A06-7C12-43BE-A382-0DF8336F0DFF}" presName="spacer" presStyleCnt="0"/>
      <dgm:spPr/>
    </dgm:pt>
    <dgm:pt modelId="{EFB0D552-B5BE-448B-BAD6-3C98740D5BC7}" type="pres">
      <dgm:prSet presAssocID="{A19EA891-FFDC-484F-A045-B2DFED20A76A}" presName="parentText" presStyleLbl="node1" presStyleIdx="5" presStyleCnt="7">
        <dgm:presLayoutVars>
          <dgm:chMax val="0"/>
          <dgm:bulletEnabled val="1"/>
        </dgm:presLayoutVars>
      </dgm:prSet>
      <dgm:spPr/>
    </dgm:pt>
    <dgm:pt modelId="{FB12D275-5498-49AA-829C-85A551BF4CE9}" type="pres">
      <dgm:prSet presAssocID="{78D36D03-A54D-4D16-99E7-90E2C4C8CB25}" presName="spacer" presStyleCnt="0"/>
      <dgm:spPr/>
    </dgm:pt>
    <dgm:pt modelId="{D27E1F9B-4BB0-4FAD-A934-7A5FACD33CCD}" type="pres">
      <dgm:prSet presAssocID="{A4510D89-8C49-4AE5-A67F-365C93B25877}" presName="parentText" presStyleLbl="node1" presStyleIdx="6" presStyleCnt="7">
        <dgm:presLayoutVars>
          <dgm:chMax val="0"/>
          <dgm:bulletEnabled val="1"/>
        </dgm:presLayoutVars>
      </dgm:prSet>
      <dgm:spPr/>
    </dgm:pt>
  </dgm:ptLst>
  <dgm:cxnLst>
    <dgm:cxn modelId="{76E09103-5E8A-4D9C-8682-655650FD0816}" type="presOf" srcId="{9600AA09-2B8A-4D9B-8F89-B88D92F39F43}" destId="{BF4BE9E5-A4B7-45BD-9CD4-FEF482365808}" srcOrd="0" destOrd="0" presId="urn:microsoft.com/office/officeart/2005/8/layout/vList2"/>
    <dgm:cxn modelId="{9628161A-EA80-4376-ADF1-303D586491B9}" srcId="{A0D60E3E-E4BC-4B3F-982C-2660E9F36BDD}" destId="{95E496F2-0677-4B6D-9F77-838D50D892DC}" srcOrd="4" destOrd="0" parTransId="{F0828313-6FB0-4E22-B450-2751DFB61DFE}" sibTransId="{136B7A06-7C12-43BE-A382-0DF8336F0DFF}"/>
    <dgm:cxn modelId="{549B1A1F-E987-4E74-891E-15F3EE9ECB0C}" srcId="{A0D60E3E-E4BC-4B3F-982C-2660E9F36BDD}" destId="{9600AA09-2B8A-4D9B-8F89-B88D92F39F43}" srcOrd="2" destOrd="0" parTransId="{7C1CEFEB-80D8-4385-B772-254145B0CA29}" sibTransId="{E6BC85B0-2617-45D0-AEF3-C8BB3E45A8D6}"/>
    <dgm:cxn modelId="{3381A83C-56EA-4FA9-A2D6-51FFA70046EE}" type="presOf" srcId="{95E496F2-0677-4B6D-9F77-838D50D892DC}" destId="{1B41FC79-02A9-45AC-8AD1-6A67C7FFF5E6}" srcOrd="0" destOrd="0" presId="urn:microsoft.com/office/officeart/2005/8/layout/vList2"/>
    <dgm:cxn modelId="{04934660-F630-42B5-BF04-D527BECA011D}" type="presOf" srcId="{A4510D89-8C49-4AE5-A67F-365C93B25877}" destId="{D27E1F9B-4BB0-4FAD-A934-7A5FACD33CCD}" srcOrd="0" destOrd="0" presId="urn:microsoft.com/office/officeart/2005/8/layout/vList2"/>
    <dgm:cxn modelId="{4FF5A242-B834-4A85-A035-754F2B2787DD}" type="presOf" srcId="{E59C17E5-D80A-4654-8284-E72F316812E0}" destId="{4C99809B-63A2-4358-8F05-3F2A684B9D39}" srcOrd="0" destOrd="0" presId="urn:microsoft.com/office/officeart/2005/8/layout/vList2"/>
    <dgm:cxn modelId="{4477F562-55B3-4C48-AB72-27BE5C2F7C0C}" srcId="{A0D60E3E-E4BC-4B3F-982C-2660E9F36BDD}" destId="{09DCF3D6-5968-4E55-9BAD-BEBFB871A8BF}" srcOrd="0" destOrd="0" parTransId="{8D499CE9-3140-4BEF-B6A4-FE6A4AF7E572}" sibTransId="{58ED2FF6-25AE-4F66-BD21-C4952E823AF9}"/>
    <dgm:cxn modelId="{68CD5F68-18D2-4F0F-B572-2FC586D0383D}" srcId="{A0D60E3E-E4BC-4B3F-982C-2660E9F36BDD}" destId="{A4510D89-8C49-4AE5-A67F-365C93B25877}" srcOrd="6" destOrd="0" parTransId="{8D119666-CA24-40AB-B6D5-D395AC915E76}" sibTransId="{0D61F139-7ED6-40F1-A29A-57A20E1F9119}"/>
    <dgm:cxn modelId="{45E6C46F-B7B5-426D-BD93-004BF9CC0DE1}" srcId="{A0D60E3E-E4BC-4B3F-982C-2660E9F36BDD}" destId="{FE9FF1BC-1C2D-45A2-A9DE-F962F2D05955}" srcOrd="1" destOrd="0" parTransId="{95AE510C-6875-4DC5-B60A-21CE31E47FE4}" sibTransId="{367706D9-6795-43BD-8746-A74D37E11439}"/>
    <dgm:cxn modelId="{C032007C-83FC-466F-A112-E361411C4FB6}" type="presOf" srcId="{A19EA891-FFDC-484F-A045-B2DFED20A76A}" destId="{EFB0D552-B5BE-448B-BAD6-3C98740D5BC7}" srcOrd="0" destOrd="0" presId="urn:microsoft.com/office/officeart/2005/8/layout/vList2"/>
    <dgm:cxn modelId="{7D5B5FAC-617B-4CB2-89F4-F141E2C7935D}" type="presOf" srcId="{A0D60E3E-E4BC-4B3F-982C-2660E9F36BDD}" destId="{A6C51186-62CC-4692-91F9-D83686983DAD}" srcOrd="0" destOrd="0" presId="urn:microsoft.com/office/officeart/2005/8/layout/vList2"/>
    <dgm:cxn modelId="{9003B6B6-B87A-4B6E-A24B-7E85F1780DF1}" srcId="{A0D60E3E-E4BC-4B3F-982C-2660E9F36BDD}" destId="{A19EA891-FFDC-484F-A045-B2DFED20A76A}" srcOrd="5" destOrd="0" parTransId="{E36D5090-46DC-49EF-82D0-AAE0A577D6BF}" sibTransId="{78D36D03-A54D-4D16-99E7-90E2C4C8CB25}"/>
    <dgm:cxn modelId="{5A3D55CC-8D18-486B-A4EB-03BFEC0036F0}" srcId="{A0D60E3E-E4BC-4B3F-982C-2660E9F36BDD}" destId="{E59C17E5-D80A-4654-8284-E72F316812E0}" srcOrd="3" destOrd="0" parTransId="{3F8067C0-6015-467F-8911-5D34DBCD6D9D}" sibTransId="{7FC8736D-DD8B-4862-ABC6-A6EF58D4E75B}"/>
    <dgm:cxn modelId="{931E4AE6-8371-48D7-BB56-4F1C6EE56591}" type="presOf" srcId="{FE9FF1BC-1C2D-45A2-A9DE-F962F2D05955}" destId="{A79EF004-F270-4F76-AF26-0594BD4984CF}" srcOrd="0" destOrd="0" presId="urn:microsoft.com/office/officeart/2005/8/layout/vList2"/>
    <dgm:cxn modelId="{FD71EBF3-F359-43DF-8C3C-7C5EBB78BC4E}" type="presOf" srcId="{09DCF3D6-5968-4E55-9BAD-BEBFB871A8BF}" destId="{772504D4-6973-4612-9043-F89119EE5038}" srcOrd="0" destOrd="0" presId="urn:microsoft.com/office/officeart/2005/8/layout/vList2"/>
    <dgm:cxn modelId="{F57B7F03-997B-4C31-8FB9-71D8A2C11E23}" type="presParOf" srcId="{A6C51186-62CC-4692-91F9-D83686983DAD}" destId="{772504D4-6973-4612-9043-F89119EE5038}" srcOrd="0" destOrd="0" presId="urn:microsoft.com/office/officeart/2005/8/layout/vList2"/>
    <dgm:cxn modelId="{13F00B24-FD0E-4E2B-9FFC-77CE8C2B0863}" type="presParOf" srcId="{A6C51186-62CC-4692-91F9-D83686983DAD}" destId="{EBC25E21-F126-4B6E-B5A3-9E833C95BF9D}" srcOrd="1" destOrd="0" presId="urn:microsoft.com/office/officeart/2005/8/layout/vList2"/>
    <dgm:cxn modelId="{1262C1EB-E8CA-46A5-9D22-01E33DE28494}" type="presParOf" srcId="{A6C51186-62CC-4692-91F9-D83686983DAD}" destId="{A79EF004-F270-4F76-AF26-0594BD4984CF}" srcOrd="2" destOrd="0" presId="urn:microsoft.com/office/officeart/2005/8/layout/vList2"/>
    <dgm:cxn modelId="{22A600C2-0F8E-4898-AC7D-0CDFD09DB119}" type="presParOf" srcId="{A6C51186-62CC-4692-91F9-D83686983DAD}" destId="{F7F6B5EE-214F-4C41-9DF5-F4F8719AEF1F}" srcOrd="3" destOrd="0" presId="urn:microsoft.com/office/officeart/2005/8/layout/vList2"/>
    <dgm:cxn modelId="{7874D4C5-1C87-451C-891A-4F3AE8235B5E}" type="presParOf" srcId="{A6C51186-62CC-4692-91F9-D83686983DAD}" destId="{BF4BE9E5-A4B7-45BD-9CD4-FEF482365808}" srcOrd="4" destOrd="0" presId="urn:microsoft.com/office/officeart/2005/8/layout/vList2"/>
    <dgm:cxn modelId="{5E69E11D-D330-4A7C-B46A-C1BCC82A26DD}" type="presParOf" srcId="{A6C51186-62CC-4692-91F9-D83686983DAD}" destId="{C53AF08A-FD94-479C-95B7-11FA8A490818}" srcOrd="5" destOrd="0" presId="urn:microsoft.com/office/officeart/2005/8/layout/vList2"/>
    <dgm:cxn modelId="{E22E5907-56A8-4EAA-B007-0873E25C0A21}" type="presParOf" srcId="{A6C51186-62CC-4692-91F9-D83686983DAD}" destId="{4C99809B-63A2-4358-8F05-3F2A684B9D39}" srcOrd="6" destOrd="0" presId="urn:microsoft.com/office/officeart/2005/8/layout/vList2"/>
    <dgm:cxn modelId="{3FF3397A-8D4F-4286-980F-A9FB1107CD2D}" type="presParOf" srcId="{A6C51186-62CC-4692-91F9-D83686983DAD}" destId="{3B695826-6330-46BD-9226-4B9C394285E0}" srcOrd="7" destOrd="0" presId="urn:microsoft.com/office/officeart/2005/8/layout/vList2"/>
    <dgm:cxn modelId="{2D21004F-2544-48A6-BFA5-086E1DD8BE20}" type="presParOf" srcId="{A6C51186-62CC-4692-91F9-D83686983DAD}" destId="{1B41FC79-02A9-45AC-8AD1-6A67C7FFF5E6}" srcOrd="8" destOrd="0" presId="urn:microsoft.com/office/officeart/2005/8/layout/vList2"/>
    <dgm:cxn modelId="{8FE72766-1AD2-4C6B-A43E-9416D3BE5BA3}" type="presParOf" srcId="{A6C51186-62CC-4692-91F9-D83686983DAD}" destId="{4B9F5AF5-0F3F-46F6-8C4B-34F5EDDB421D}" srcOrd="9" destOrd="0" presId="urn:microsoft.com/office/officeart/2005/8/layout/vList2"/>
    <dgm:cxn modelId="{0350FE08-791C-4463-A9FF-3D03619811F9}" type="presParOf" srcId="{A6C51186-62CC-4692-91F9-D83686983DAD}" destId="{EFB0D552-B5BE-448B-BAD6-3C98740D5BC7}" srcOrd="10" destOrd="0" presId="urn:microsoft.com/office/officeart/2005/8/layout/vList2"/>
    <dgm:cxn modelId="{500C9C4E-A73A-412B-A149-4F839FAC48AA}" type="presParOf" srcId="{A6C51186-62CC-4692-91F9-D83686983DAD}" destId="{FB12D275-5498-49AA-829C-85A551BF4CE9}" srcOrd="11" destOrd="0" presId="urn:microsoft.com/office/officeart/2005/8/layout/vList2"/>
    <dgm:cxn modelId="{A48550B1-88B3-4F33-B282-E434100FD417}" type="presParOf" srcId="{A6C51186-62CC-4692-91F9-D83686983DAD}" destId="{D27E1F9B-4BB0-4FAD-A934-7A5FACD33CCD}"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43B9C1-4413-4A2A-8F24-7FD1A8C11CA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802C07A5-3249-40DA-873C-3E212FE477A1}">
      <dgm:prSet phldrT="[文本]" custT="1"/>
      <dgm:spPr/>
      <dgm:t>
        <a:bodyPr/>
        <a:lstStyle/>
        <a:p>
          <a:r>
            <a:rPr lang="zh-CN" altLang="en-US" sz="2400" b="1" dirty="0">
              <a:solidFill>
                <a:schemeClr val="accent3">
                  <a:lumMod val="50000"/>
                </a:schemeClr>
              </a:solidFill>
            </a:rPr>
            <a:t>（一）创新原则</a:t>
          </a:r>
        </a:p>
      </dgm:t>
    </dgm:pt>
    <dgm:pt modelId="{A0094CCB-12BA-4A84-91B4-CDAE1EE1AC4A}" type="parTrans" cxnId="{7D2D8AF8-5328-42C1-A644-1FA61B0CD531}">
      <dgm:prSet/>
      <dgm:spPr/>
      <dgm:t>
        <a:bodyPr/>
        <a:lstStyle/>
        <a:p>
          <a:endParaRPr lang="zh-CN" altLang="en-US"/>
        </a:p>
      </dgm:t>
    </dgm:pt>
    <dgm:pt modelId="{3F00F118-7398-41A6-97EE-5B7E1B8C9129}" type="sibTrans" cxnId="{7D2D8AF8-5328-42C1-A644-1FA61B0CD531}">
      <dgm:prSet/>
      <dgm:spPr/>
      <dgm:t>
        <a:bodyPr/>
        <a:lstStyle/>
        <a:p>
          <a:endParaRPr lang="zh-CN" altLang="en-US"/>
        </a:p>
      </dgm:t>
    </dgm:pt>
    <dgm:pt modelId="{6384783D-543D-455D-80E9-4F9EA0F38AA5}">
      <dgm:prSet custT="1"/>
      <dgm:spPr/>
      <dgm:t>
        <a:bodyPr/>
        <a:lstStyle/>
        <a:p>
          <a:r>
            <a:rPr lang="en-US" altLang="zh-CN" sz="2000" b="1" dirty="0">
              <a:solidFill>
                <a:schemeClr val="accent3"/>
              </a:solidFill>
              <a:latin typeface="微软雅黑" charset="0"/>
              <a:ea typeface="微软雅黑" charset="0"/>
            </a:rPr>
            <a:t>创新是学术研究的生命，更是毕业论文（设计）重要的评价指标。</a:t>
          </a:r>
          <a:r>
            <a:rPr lang="en-US" altLang="zh-CN" sz="2000" dirty="0">
              <a:latin typeface="微软雅黑" charset="0"/>
              <a:ea typeface="微软雅黑" charset="0"/>
            </a:rPr>
            <a:t>在进行毕业论文（设计）选题的过程中，由于学生初入学术研究领域，对于学科的范式、方法和发展前沿还不够熟悉，对前人的研究成果进行学习与参考显得十分必要。创新不是完全抛弃前人的观念，而是在对前人的观念有了更深刻的理解之后，做出改进与提升。</a:t>
          </a:r>
        </a:p>
      </dgm:t>
    </dgm:pt>
    <dgm:pt modelId="{67ABDF43-52DC-4F1C-87DE-BA24A4C1B92F}" type="parTrans" cxnId="{38874C58-7672-443E-B6E3-29E768AE8E45}">
      <dgm:prSet/>
      <dgm:spPr/>
      <dgm:t>
        <a:bodyPr/>
        <a:lstStyle/>
        <a:p>
          <a:endParaRPr lang="zh-CN" altLang="en-US"/>
        </a:p>
      </dgm:t>
    </dgm:pt>
    <dgm:pt modelId="{89121DA1-A25C-47AE-B036-251422349624}" type="sibTrans" cxnId="{38874C58-7672-443E-B6E3-29E768AE8E45}">
      <dgm:prSet/>
      <dgm:spPr/>
      <dgm:t>
        <a:bodyPr/>
        <a:lstStyle/>
        <a:p>
          <a:endParaRPr lang="zh-CN" altLang="en-US"/>
        </a:p>
      </dgm:t>
    </dgm:pt>
    <dgm:pt modelId="{E5F56B6A-0B16-4C1B-956D-F74C0D74D4C4}">
      <dgm:prSet custT="1"/>
      <dgm:spPr/>
      <dgm:t>
        <a:bodyPr/>
        <a:lstStyle/>
        <a:p>
          <a:r>
            <a:rPr lang="en-US" altLang="zh-CN" sz="2400" b="1" dirty="0">
              <a:solidFill>
                <a:schemeClr val="accent3">
                  <a:lumMod val="50000"/>
                </a:schemeClr>
              </a:solidFill>
              <a:latin typeface="微软雅黑" charset="0"/>
              <a:ea typeface="微软雅黑" charset="0"/>
            </a:rPr>
            <a:t>（</a:t>
          </a:r>
          <a:r>
            <a:rPr lang="en-US" altLang="zh-CN" sz="2400" b="1" dirty="0" err="1">
              <a:solidFill>
                <a:schemeClr val="accent3">
                  <a:lumMod val="50000"/>
                </a:schemeClr>
              </a:solidFill>
              <a:latin typeface="微软雅黑" charset="0"/>
              <a:ea typeface="微软雅黑" charset="0"/>
            </a:rPr>
            <a:t>二）价值原则</a:t>
          </a:r>
          <a:endParaRPr lang="en-US" altLang="zh-CN" sz="2400" b="1" dirty="0">
            <a:solidFill>
              <a:schemeClr val="accent3">
                <a:lumMod val="50000"/>
              </a:schemeClr>
            </a:solidFill>
            <a:latin typeface="微软雅黑" charset="0"/>
            <a:ea typeface="微软雅黑" charset="0"/>
          </a:endParaRPr>
        </a:p>
      </dgm:t>
    </dgm:pt>
    <dgm:pt modelId="{A71A4C1E-32CF-4D5A-9810-6973DB5B5C14}" type="parTrans" cxnId="{679A055F-AF05-4BFC-B4ED-13217EE98083}">
      <dgm:prSet/>
      <dgm:spPr/>
      <dgm:t>
        <a:bodyPr/>
        <a:lstStyle/>
        <a:p>
          <a:endParaRPr lang="zh-CN" altLang="en-US"/>
        </a:p>
      </dgm:t>
    </dgm:pt>
    <dgm:pt modelId="{B0F9F3B1-79EE-4BF3-ACFC-4E98AFE2E786}" type="sibTrans" cxnId="{679A055F-AF05-4BFC-B4ED-13217EE98083}">
      <dgm:prSet/>
      <dgm:spPr/>
      <dgm:t>
        <a:bodyPr/>
        <a:lstStyle/>
        <a:p>
          <a:endParaRPr lang="zh-CN" altLang="en-US"/>
        </a:p>
      </dgm:t>
    </dgm:pt>
    <dgm:pt modelId="{4B6949DD-A3B8-4DE1-8F3A-657DAC3D5256}">
      <dgm:prSet custT="1"/>
      <dgm:spPr/>
      <dgm:t>
        <a:bodyPr/>
        <a:lstStyle/>
        <a:p>
          <a:r>
            <a:rPr lang="en-US" altLang="zh-CN" sz="2000" b="1" kern="1200" dirty="0">
              <a:solidFill>
                <a:srgbClr val="C378E0"/>
              </a:solidFill>
              <a:latin typeface="微软雅黑" charset="0"/>
              <a:ea typeface="微软雅黑" charset="0"/>
              <a:cs typeface="+mn-cs"/>
            </a:rPr>
            <a:t>价值是确定毕业论文（设计）题目的首要依据，也是指导教师衡量毕业论文（设计）选题能否通过的一个重要指标。</a:t>
          </a:r>
          <a:r>
            <a:rPr lang="en-US" altLang="zh-CN" sz="2000" kern="1200" dirty="0">
              <a:latin typeface="微软雅黑" charset="0"/>
              <a:ea typeface="微软雅黑" charset="0"/>
            </a:rPr>
            <a:t>一个有价值的选题能够满足社会需要，对实践起积极的推动作用，或者解决学科中的一些问题，促进学科发展。无论是直接还是间接，短期还是长期，只要毕业论文（设计）的选题能够实现上述目的，它就是有价值的。</a:t>
          </a:r>
        </a:p>
      </dgm:t>
    </dgm:pt>
    <dgm:pt modelId="{FCE85117-468C-4A64-AB3C-E8E7C286D0D0}" type="parTrans" cxnId="{2D96DA76-E2C1-4F0A-AA72-F69D2427329D}">
      <dgm:prSet/>
      <dgm:spPr/>
      <dgm:t>
        <a:bodyPr/>
        <a:lstStyle/>
        <a:p>
          <a:endParaRPr lang="zh-CN" altLang="en-US"/>
        </a:p>
      </dgm:t>
    </dgm:pt>
    <dgm:pt modelId="{8792972E-FABE-4F76-91E4-6C87D47B65E2}" type="sibTrans" cxnId="{2D96DA76-E2C1-4F0A-AA72-F69D2427329D}">
      <dgm:prSet/>
      <dgm:spPr/>
      <dgm:t>
        <a:bodyPr/>
        <a:lstStyle/>
        <a:p>
          <a:endParaRPr lang="zh-CN" altLang="en-US"/>
        </a:p>
      </dgm:t>
    </dgm:pt>
    <dgm:pt modelId="{765AA804-1CD1-4689-A0BB-E9FD9B49167B}" type="pres">
      <dgm:prSet presAssocID="{1543B9C1-4413-4A2A-8F24-7FD1A8C11CA0}" presName="vert0" presStyleCnt="0">
        <dgm:presLayoutVars>
          <dgm:dir/>
          <dgm:animOne val="branch"/>
          <dgm:animLvl val="lvl"/>
        </dgm:presLayoutVars>
      </dgm:prSet>
      <dgm:spPr/>
    </dgm:pt>
    <dgm:pt modelId="{58979671-DD02-4447-AFDF-858D4148DEE5}" type="pres">
      <dgm:prSet presAssocID="{802C07A5-3249-40DA-873C-3E212FE477A1}" presName="thickLine" presStyleLbl="alignNode1" presStyleIdx="0" presStyleCnt="2"/>
      <dgm:spPr/>
    </dgm:pt>
    <dgm:pt modelId="{FE437765-622E-4327-A3AE-A6477DD1C2D8}" type="pres">
      <dgm:prSet presAssocID="{802C07A5-3249-40DA-873C-3E212FE477A1}" presName="horz1" presStyleCnt="0"/>
      <dgm:spPr/>
    </dgm:pt>
    <dgm:pt modelId="{6CB841D5-D53F-4905-A22E-389F70A351E0}" type="pres">
      <dgm:prSet presAssocID="{802C07A5-3249-40DA-873C-3E212FE477A1}" presName="tx1" presStyleLbl="revTx" presStyleIdx="0" presStyleCnt="4" custScaleX="121397"/>
      <dgm:spPr/>
    </dgm:pt>
    <dgm:pt modelId="{12CE112E-762E-4FCB-8CD8-C8D5E283A47A}" type="pres">
      <dgm:prSet presAssocID="{802C07A5-3249-40DA-873C-3E212FE477A1}" presName="vert1" presStyleCnt="0"/>
      <dgm:spPr/>
    </dgm:pt>
    <dgm:pt modelId="{5F29BD34-0074-4BEE-8B28-75F0C075364D}" type="pres">
      <dgm:prSet presAssocID="{6384783D-543D-455D-80E9-4F9EA0F38AA5}" presName="vertSpace2a" presStyleCnt="0"/>
      <dgm:spPr/>
    </dgm:pt>
    <dgm:pt modelId="{C108A6A7-D342-4ABA-A6FA-4CA59E9AEA7B}" type="pres">
      <dgm:prSet presAssocID="{6384783D-543D-455D-80E9-4F9EA0F38AA5}" presName="horz2" presStyleCnt="0"/>
      <dgm:spPr/>
    </dgm:pt>
    <dgm:pt modelId="{A79BFAAB-7B50-402C-8EF4-368381A9E02E}" type="pres">
      <dgm:prSet presAssocID="{6384783D-543D-455D-80E9-4F9EA0F38AA5}" presName="horzSpace2" presStyleCnt="0"/>
      <dgm:spPr/>
    </dgm:pt>
    <dgm:pt modelId="{56061091-03ED-4D2B-BCFA-D33256EF0D73}" type="pres">
      <dgm:prSet presAssocID="{6384783D-543D-455D-80E9-4F9EA0F38AA5}" presName="tx2" presStyleLbl="revTx" presStyleIdx="1" presStyleCnt="4"/>
      <dgm:spPr/>
    </dgm:pt>
    <dgm:pt modelId="{7A598A96-15E8-4392-9BCA-12A0CD135632}" type="pres">
      <dgm:prSet presAssocID="{6384783D-543D-455D-80E9-4F9EA0F38AA5}" presName="vert2" presStyleCnt="0"/>
      <dgm:spPr/>
    </dgm:pt>
    <dgm:pt modelId="{D1DCB827-DA6B-456B-AD84-D94294E4C5A8}" type="pres">
      <dgm:prSet presAssocID="{6384783D-543D-455D-80E9-4F9EA0F38AA5}" presName="thinLine2b" presStyleLbl="callout" presStyleIdx="0" presStyleCnt="2"/>
      <dgm:spPr/>
    </dgm:pt>
    <dgm:pt modelId="{6E14C96C-4FAF-4F97-91D3-1F36C7D1411E}" type="pres">
      <dgm:prSet presAssocID="{6384783D-543D-455D-80E9-4F9EA0F38AA5}" presName="vertSpace2b" presStyleCnt="0"/>
      <dgm:spPr/>
    </dgm:pt>
    <dgm:pt modelId="{42113F01-A0C1-47F1-910C-2F17C161F8C9}" type="pres">
      <dgm:prSet presAssocID="{E5F56B6A-0B16-4C1B-956D-F74C0D74D4C4}" presName="thickLine" presStyleLbl="alignNode1" presStyleIdx="1" presStyleCnt="2"/>
      <dgm:spPr/>
    </dgm:pt>
    <dgm:pt modelId="{146691F5-8E45-466F-B8E4-3A05C7534E32}" type="pres">
      <dgm:prSet presAssocID="{E5F56B6A-0B16-4C1B-956D-F74C0D74D4C4}" presName="horz1" presStyleCnt="0"/>
      <dgm:spPr/>
    </dgm:pt>
    <dgm:pt modelId="{7BD9FD45-2DFA-41A6-B6FD-4F570FACE119}" type="pres">
      <dgm:prSet presAssocID="{E5F56B6A-0B16-4C1B-956D-F74C0D74D4C4}" presName="tx1" presStyleLbl="revTx" presStyleIdx="2" presStyleCnt="4" custScaleX="121397"/>
      <dgm:spPr/>
    </dgm:pt>
    <dgm:pt modelId="{7B6BA11B-B675-4C77-838D-01A01045D933}" type="pres">
      <dgm:prSet presAssocID="{E5F56B6A-0B16-4C1B-956D-F74C0D74D4C4}" presName="vert1" presStyleCnt="0"/>
      <dgm:spPr/>
    </dgm:pt>
    <dgm:pt modelId="{CEEC3195-BD0B-406F-87F3-300DE467579B}" type="pres">
      <dgm:prSet presAssocID="{4B6949DD-A3B8-4DE1-8F3A-657DAC3D5256}" presName="vertSpace2a" presStyleCnt="0"/>
      <dgm:spPr/>
    </dgm:pt>
    <dgm:pt modelId="{0F29E467-6694-45DB-8612-697A8E3684B1}" type="pres">
      <dgm:prSet presAssocID="{4B6949DD-A3B8-4DE1-8F3A-657DAC3D5256}" presName="horz2" presStyleCnt="0"/>
      <dgm:spPr/>
    </dgm:pt>
    <dgm:pt modelId="{2823358F-2DB9-4ED2-8455-6F2E29069927}" type="pres">
      <dgm:prSet presAssocID="{4B6949DD-A3B8-4DE1-8F3A-657DAC3D5256}" presName="horzSpace2" presStyleCnt="0"/>
      <dgm:spPr/>
    </dgm:pt>
    <dgm:pt modelId="{9251580A-3064-4A7A-BDD1-0F5C41AFBAB0}" type="pres">
      <dgm:prSet presAssocID="{4B6949DD-A3B8-4DE1-8F3A-657DAC3D5256}" presName="tx2" presStyleLbl="revTx" presStyleIdx="3" presStyleCnt="4"/>
      <dgm:spPr/>
    </dgm:pt>
    <dgm:pt modelId="{A75F2260-5B7E-4558-8BCD-E95A55AA91C0}" type="pres">
      <dgm:prSet presAssocID="{4B6949DD-A3B8-4DE1-8F3A-657DAC3D5256}" presName="vert2" presStyleCnt="0"/>
      <dgm:spPr/>
    </dgm:pt>
    <dgm:pt modelId="{35ACCEDB-6AB7-47C5-9771-2880116FDC2A}" type="pres">
      <dgm:prSet presAssocID="{4B6949DD-A3B8-4DE1-8F3A-657DAC3D5256}" presName="thinLine2b" presStyleLbl="callout" presStyleIdx="1" presStyleCnt="2"/>
      <dgm:spPr/>
    </dgm:pt>
    <dgm:pt modelId="{8D71C0F7-2A65-4D7D-AC59-8FBB91969175}" type="pres">
      <dgm:prSet presAssocID="{4B6949DD-A3B8-4DE1-8F3A-657DAC3D5256}" presName="vertSpace2b" presStyleCnt="0"/>
      <dgm:spPr/>
    </dgm:pt>
  </dgm:ptLst>
  <dgm:cxnLst>
    <dgm:cxn modelId="{6BF9661E-A747-4EB8-884C-9551680F176B}" type="presOf" srcId="{6384783D-543D-455D-80E9-4F9EA0F38AA5}" destId="{56061091-03ED-4D2B-BCFA-D33256EF0D73}" srcOrd="0" destOrd="0" presId="urn:microsoft.com/office/officeart/2008/layout/LinedList"/>
    <dgm:cxn modelId="{CF08B030-7CAE-4325-88E2-9B1BD5078E4E}" type="presOf" srcId="{1543B9C1-4413-4A2A-8F24-7FD1A8C11CA0}" destId="{765AA804-1CD1-4689-A0BB-E9FD9B49167B}" srcOrd="0" destOrd="0" presId="urn:microsoft.com/office/officeart/2008/layout/LinedList"/>
    <dgm:cxn modelId="{4A2F1932-377C-4F2E-A4E4-B80C5348C368}" type="presOf" srcId="{4B6949DD-A3B8-4DE1-8F3A-657DAC3D5256}" destId="{9251580A-3064-4A7A-BDD1-0F5C41AFBAB0}" srcOrd="0" destOrd="0" presId="urn:microsoft.com/office/officeart/2008/layout/LinedList"/>
    <dgm:cxn modelId="{679A055F-AF05-4BFC-B4ED-13217EE98083}" srcId="{1543B9C1-4413-4A2A-8F24-7FD1A8C11CA0}" destId="{E5F56B6A-0B16-4C1B-956D-F74C0D74D4C4}" srcOrd="1" destOrd="0" parTransId="{A71A4C1E-32CF-4D5A-9810-6973DB5B5C14}" sibTransId="{B0F9F3B1-79EE-4BF3-ACFC-4E98AFE2E786}"/>
    <dgm:cxn modelId="{2D96DA76-E2C1-4F0A-AA72-F69D2427329D}" srcId="{E5F56B6A-0B16-4C1B-956D-F74C0D74D4C4}" destId="{4B6949DD-A3B8-4DE1-8F3A-657DAC3D5256}" srcOrd="0" destOrd="0" parTransId="{FCE85117-468C-4A64-AB3C-E8E7C286D0D0}" sibTransId="{8792972E-FABE-4F76-91E4-6C87D47B65E2}"/>
    <dgm:cxn modelId="{38874C58-7672-443E-B6E3-29E768AE8E45}" srcId="{802C07A5-3249-40DA-873C-3E212FE477A1}" destId="{6384783D-543D-455D-80E9-4F9EA0F38AA5}" srcOrd="0" destOrd="0" parTransId="{67ABDF43-52DC-4F1C-87DE-BA24A4C1B92F}" sibTransId="{89121DA1-A25C-47AE-B036-251422349624}"/>
    <dgm:cxn modelId="{B5CE34AF-9105-44A3-8962-812A8D698395}" type="presOf" srcId="{E5F56B6A-0B16-4C1B-956D-F74C0D74D4C4}" destId="{7BD9FD45-2DFA-41A6-B6FD-4F570FACE119}" srcOrd="0" destOrd="0" presId="urn:microsoft.com/office/officeart/2008/layout/LinedList"/>
    <dgm:cxn modelId="{8A214FD1-8281-408F-88BC-78180D142257}" type="presOf" srcId="{802C07A5-3249-40DA-873C-3E212FE477A1}" destId="{6CB841D5-D53F-4905-A22E-389F70A351E0}" srcOrd="0" destOrd="0" presId="urn:microsoft.com/office/officeart/2008/layout/LinedList"/>
    <dgm:cxn modelId="{7D2D8AF8-5328-42C1-A644-1FA61B0CD531}" srcId="{1543B9C1-4413-4A2A-8F24-7FD1A8C11CA0}" destId="{802C07A5-3249-40DA-873C-3E212FE477A1}" srcOrd="0" destOrd="0" parTransId="{A0094CCB-12BA-4A84-91B4-CDAE1EE1AC4A}" sibTransId="{3F00F118-7398-41A6-97EE-5B7E1B8C9129}"/>
    <dgm:cxn modelId="{BF4297A1-CBD6-4C24-8727-C310C6E8E82B}" type="presParOf" srcId="{765AA804-1CD1-4689-A0BB-E9FD9B49167B}" destId="{58979671-DD02-4447-AFDF-858D4148DEE5}" srcOrd="0" destOrd="0" presId="urn:microsoft.com/office/officeart/2008/layout/LinedList"/>
    <dgm:cxn modelId="{CCFA678D-B000-4F94-8521-7ECF3D9B20A1}" type="presParOf" srcId="{765AA804-1CD1-4689-A0BB-E9FD9B49167B}" destId="{FE437765-622E-4327-A3AE-A6477DD1C2D8}" srcOrd="1" destOrd="0" presId="urn:microsoft.com/office/officeart/2008/layout/LinedList"/>
    <dgm:cxn modelId="{A18C0E0E-3890-4949-A9CA-26F5E84D9A0E}" type="presParOf" srcId="{FE437765-622E-4327-A3AE-A6477DD1C2D8}" destId="{6CB841D5-D53F-4905-A22E-389F70A351E0}" srcOrd="0" destOrd="0" presId="urn:microsoft.com/office/officeart/2008/layout/LinedList"/>
    <dgm:cxn modelId="{A6FE741B-A689-4944-9113-E54B51D51F8A}" type="presParOf" srcId="{FE437765-622E-4327-A3AE-A6477DD1C2D8}" destId="{12CE112E-762E-4FCB-8CD8-C8D5E283A47A}" srcOrd="1" destOrd="0" presId="urn:microsoft.com/office/officeart/2008/layout/LinedList"/>
    <dgm:cxn modelId="{998A0F60-AF77-4261-A9D3-770C7C130482}" type="presParOf" srcId="{12CE112E-762E-4FCB-8CD8-C8D5E283A47A}" destId="{5F29BD34-0074-4BEE-8B28-75F0C075364D}" srcOrd="0" destOrd="0" presId="urn:microsoft.com/office/officeart/2008/layout/LinedList"/>
    <dgm:cxn modelId="{3956A560-A6C0-4BDE-AADA-D2B8962C6797}" type="presParOf" srcId="{12CE112E-762E-4FCB-8CD8-C8D5E283A47A}" destId="{C108A6A7-D342-4ABA-A6FA-4CA59E9AEA7B}" srcOrd="1" destOrd="0" presId="urn:microsoft.com/office/officeart/2008/layout/LinedList"/>
    <dgm:cxn modelId="{E01F8791-528A-4C97-AFFB-C0C02A284F3D}" type="presParOf" srcId="{C108A6A7-D342-4ABA-A6FA-4CA59E9AEA7B}" destId="{A79BFAAB-7B50-402C-8EF4-368381A9E02E}" srcOrd="0" destOrd="0" presId="urn:microsoft.com/office/officeart/2008/layout/LinedList"/>
    <dgm:cxn modelId="{4554FC50-4970-4143-A4E8-2C46FA81F1CC}" type="presParOf" srcId="{C108A6A7-D342-4ABA-A6FA-4CA59E9AEA7B}" destId="{56061091-03ED-4D2B-BCFA-D33256EF0D73}" srcOrd="1" destOrd="0" presId="urn:microsoft.com/office/officeart/2008/layout/LinedList"/>
    <dgm:cxn modelId="{036171AE-27D6-4A10-8002-192B4EDDCF6F}" type="presParOf" srcId="{C108A6A7-D342-4ABA-A6FA-4CA59E9AEA7B}" destId="{7A598A96-15E8-4392-9BCA-12A0CD135632}" srcOrd="2" destOrd="0" presId="urn:microsoft.com/office/officeart/2008/layout/LinedList"/>
    <dgm:cxn modelId="{2E9A99FF-127D-4E25-8395-7DA2192C47C6}" type="presParOf" srcId="{12CE112E-762E-4FCB-8CD8-C8D5E283A47A}" destId="{D1DCB827-DA6B-456B-AD84-D94294E4C5A8}" srcOrd="2" destOrd="0" presId="urn:microsoft.com/office/officeart/2008/layout/LinedList"/>
    <dgm:cxn modelId="{3CA2440B-2FEC-4EDD-81E8-ACA38A9F6E1A}" type="presParOf" srcId="{12CE112E-762E-4FCB-8CD8-C8D5E283A47A}" destId="{6E14C96C-4FAF-4F97-91D3-1F36C7D1411E}" srcOrd="3" destOrd="0" presId="urn:microsoft.com/office/officeart/2008/layout/LinedList"/>
    <dgm:cxn modelId="{70D5EF33-F6EC-4142-AE58-060B7103E04B}" type="presParOf" srcId="{765AA804-1CD1-4689-A0BB-E9FD9B49167B}" destId="{42113F01-A0C1-47F1-910C-2F17C161F8C9}" srcOrd="2" destOrd="0" presId="urn:microsoft.com/office/officeart/2008/layout/LinedList"/>
    <dgm:cxn modelId="{0D3A3264-9065-4F69-BCBC-DB7DB1D89002}" type="presParOf" srcId="{765AA804-1CD1-4689-A0BB-E9FD9B49167B}" destId="{146691F5-8E45-466F-B8E4-3A05C7534E32}" srcOrd="3" destOrd="0" presId="urn:microsoft.com/office/officeart/2008/layout/LinedList"/>
    <dgm:cxn modelId="{AB1FCC13-E0A4-4F0F-B6F8-31EAAE6DBF29}" type="presParOf" srcId="{146691F5-8E45-466F-B8E4-3A05C7534E32}" destId="{7BD9FD45-2DFA-41A6-B6FD-4F570FACE119}" srcOrd="0" destOrd="0" presId="urn:microsoft.com/office/officeart/2008/layout/LinedList"/>
    <dgm:cxn modelId="{2E609C18-B1D1-4593-89DB-FF182713DECD}" type="presParOf" srcId="{146691F5-8E45-466F-B8E4-3A05C7534E32}" destId="{7B6BA11B-B675-4C77-838D-01A01045D933}" srcOrd="1" destOrd="0" presId="urn:microsoft.com/office/officeart/2008/layout/LinedList"/>
    <dgm:cxn modelId="{F0C02506-B961-4475-8660-336811937340}" type="presParOf" srcId="{7B6BA11B-B675-4C77-838D-01A01045D933}" destId="{CEEC3195-BD0B-406F-87F3-300DE467579B}" srcOrd="0" destOrd="0" presId="urn:microsoft.com/office/officeart/2008/layout/LinedList"/>
    <dgm:cxn modelId="{524B0352-926A-494B-9BB7-70055D5C4304}" type="presParOf" srcId="{7B6BA11B-B675-4C77-838D-01A01045D933}" destId="{0F29E467-6694-45DB-8612-697A8E3684B1}" srcOrd="1" destOrd="0" presId="urn:microsoft.com/office/officeart/2008/layout/LinedList"/>
    <dgm:cxn modelId="{AFBEECE0-5923-441E-B2D9-FB02699EBF3E}" type="presParOf" srcId="{0F29E467-6694-45DB-8612-697A8E3684B1}" destId="{2823358F-2DB9-4ED2-8455-6F2E29069927}" srcOrd="0" destOrd="0" presId="urn:microsoft.com/office/officeart/2008/layout/LinedList"/>
    <dgm:cxn modelId="{E6E1E973-AAB2-4650-A214-58EE61208C07}" type="presParOf" srcId="{0F29E467-6694-45DB-8612-697A8E3684B1}" destId="{9251580A-3064-4A7A-BDD1-0F5C41AFBAB0}" srcOrd="1" destOrd="0" presId="urn:microsoft.com/office/officeart/2008/layout/LinedList"/>
    <dgm:cxn modelId="{F76D8B6C-3D63-4535-9086-51A627C4C2FF}" type="presParOf" srcId="{0F29E467-6694-45DB-8612-697A8E3684B1}" destId="{A75F2260-5B7E-4558-8BCD-E95A55AA91C0}" srcOrd="2" destOrd="0" presId="urn:microsoft.com/office/officeart/2008/layout/LinedList"/>
    <dgm:cxn modelId="{4637AE17-63B9-4EF2-AB0C-87ACCAB0B6A3}" type="presParOf" srcId="{7B6BA11B-B675-4C77-838D-01A01045D933}" destId="{35ACCEDB-6AB7-47C5-9771-2880116FDC2A}" srcOrd="2" destOrd="0" presId="urn:microsoft.com/office/officeart/2008/layout/LinedList"/>
    <dgm:cxn modelId="{43BE0AA8-09D3-4BBC-972A-D58E2E410BB3}" type="presParOf" srcId="{7B6BA11B-B675-4C77-838D-01A01045D933}" destId="{8D71C0F7-2A65-4D7D-AC59-8FBB91969175}"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0D60E3E-E4BC-4B3F-982C-2660E9F36BDD}" type="doc">
      <dgm:prSet loTypeId="urn:microsoft.com/office/officeart/2005/8/layout/vList2" loCatId="list" qsTypeId="urn:microsoft.com/office/officeart/2005/8/quickstyle/simple4" qsCatId="simple" csTypeId="urn:microsoft.com/office/officeart/2005/8/colors/colorful1" csCatId="colorful" phldr="1"/>
      <dgm:spPr/>
      <dgm:t>
        <a:bodyPr/>
        <a:lstStyle/>
        <a:p>
          <a:endParaRPr lang="zh-CN" altLang="en-US"/>
        </a:p>
      </dgm:t>
    </dgm:pt>
    <dgm:pt modelId="{09DCF3D6-5968-4E55-9BAD-BEBFB871A8BF}">
      <dgm:prSet phldrT="[文本]" custT="1"/>
      <dgm:spPr/>
      <dgm:t>
        <a:bodyPr/>
        <a:lstStyle/>
        <a:p>
          <a:pPr algn="ctr"/>
          <a:r>
            <a:rPr lang="en-US" altLang="zh-CN" sz="2400" b="1"/>
            <a:t>Web of Science</a:t>
          </a:r>
          <a:endParaRPr lang="zh-CN" altLang="en-US" sz="2400" b="1" dirty="0"/>
        </a:p>
      </dgm:t>
    </dgm:pt>
    <dgm:pt modelId="{8D499CE9-3140-4BEF-B6A4-FE6A4AF7E572}" type="parTrans" cxnId="{4477F562-55B3-4C48-AB72-27BE5C2F7C0C}">
      <dgm:prSet/>
      <dgm:spPr/>
      <dgm:t>
        <a:bodyPr/>
        <a:lstStyle/>
        <a:p>
          <a:pPr algn="ctr"/>
          <a:endParaRPr lang="zh-CN" altLang="en-US" sz="2400" b="1"/>
        </a:p>
      </dgm:t>
    </dgm:pt>
    <dgm:pt modelId="{58ED2FF6-25AE-4F66-BD21-C4952E823AF9}" type="sibTrans" cxnId="{4477F562-55B3-4C48-AB72-27BE5C2F7C0C}">
      <dgm:prSet/>
      <dgm:spPr/>
      <dgm:t>
        <a:bodyPr/>
        <a:lstStyle/>
        <a:p>
          <a:pPr algn="ctr"/>
          <a:endParaRPr lang="zh-CN" altLang="en-US" sz="2400" b="1"/>
        </a:p>
      </dgm:t>
    </dgm:pt>
    <dgm:pt modelId="{6B8225B4-5066-4297-8924-03423F6795EC}">
      <dgm:prSet custT="1"/>
      <dgm:spPr/>
      <dgm:t>
        <a:bodyPr/>
        <a:lstStyle/>
        <a:p>
          <a:pPr algn="ctr"/>
          <a:r>
            <a:rPr lang="en-US" altLang="zh-CN" sz="2400" b="1" dirty="0"/>
            <a:t>Science Direct</a:t>
          </a:r>
        </a:p>
      </dgm:t>
    </dgm:pt>
    <dgm:pt modelId="{9DB51072-26CB-4883-8919-B41CBD8B809B}" type="parTrans" cxnId="{A9177BC7-F4F2-489E-B74F-A11BE34B277A}">
      <dgm:prSet/>
      <dgm:spPr/>
      <dgm:t>
        <a:bodyPr/>
        <a:lstStyle/>
        <a:p>
          <a:pPr algn="ctr"/>
          <a:endParaRPr lang="zh-CN" altLang="en-US" b="1"/>
        </a:p>
      </dgm:t>
    </dgm:pt>
    <dgm:pt modelId="{518F8797-8DBF-488C-B76B-EE9C8A86A20B}" type="sibTrans" cxnId="{A9177BC7-F4F2-489E-B74F-A11BE34B277A}">
      <dgm:prSet/>
      <dgm:spPr/>
      <dgm:t>
        <a:bodyPr/>
        <a:lstStyle/>
        <a:p>
          <a:pPr algn="ctr"/>
          <a:endParaRPr lang="zh-CN" altLang="en-US" b="1"/>
        </a:p>
      </dgm:t>
    </dgm:pt>
    <dgm:pt modelId="{A3B7EC65-B490-43AD-BF5D-8CD5626F3ACE}">
      <dgm:prSet custT="1"/>
      <dgm:spPr/>
      <dgm:t>
        <a:bodyPr/>
        <a:lstStyle/>
        <a:p>
          <a:pPr algn="ctr"/>
          <a:r>
            <a:rPr lang="en-US" altLang="zh-CN" sz="2400" b="1"/>
            <a:t>SpringerLink</a:t>
          </a:r>
          <a:endParaRPr lang="en-US" altLang="zh-CN" sz="2400" b="1" dirty="0"/>
        </a:p>
      </dgm:t>
    </dgm:pt>
    <dgm:pt modelId="{D3848F68-D121-4289-99C2-19EA313A8C26}" type="parTrans" cxnId="{4E5D9E8E-6D8E-4046-99F9-E5CFB9E9A682}">
      <dgm:prSet/>
      <dgm:spPr/>
      <dgm:t>
        <a:bodyPr/>
        <a:lstStyle/>
        <a:p>
          <a:pPr algn="ctr"/>
          <a:endParaRPr lang="zh-CN" altLang="en-US" b="1"/>
        </a:p>
      </dgm:t>
    </dgm:pt>
    <dgm:pt modelId="{D71ADBD8-D6E6-4916-9855-3053A42CB369}" type="sibTrans" cxnId="{4E5D9E8E-6D8E-4046-99F9-E5CFB9E9A682}">
      <dgm:prSet/>
      <dgm:spPr/>
      <dgm:t>
        <a:bodyPr/>
        <a:lstStyle/>
        <a:p>
          <a:pPr algn="ctr"/>
          <a:endParaRPr lang="zh-CN" altLang="en-US" b="1"/>
        </a:p>
      </dgm:t>
    </dgm:pt>
    <dgm:pt modelId="{43D649D4-97B7-41C8-8E27-F0EAF0B640E8}">
      <dgm:prSet custT="1"/>
      <dgm:spPr/>
      <dgm:t>
        <a:bodyPr/>
        <a:lstStyle/>
        <a:p>
          <a:pPr algn="ctr"/>
          <a:r>
            <a:rPr lang="en-US" altLang="zh-CN" sz="2400" b="1"/>
            <a:t>EBSCO </a:t>
          </a:r>
          <a:r>
            <a:rPr lang="zh-CN" altLang="en-US" sz="2400" b="1"/>
            <a:t>数据库</a:t>
          </a:r>
          <a:endParaRPr lang="en-US" altLang="zh-CN" sz="2400" b="1" dirty="0"/>
        </a:p>
      </dgm:t>
    </dgm:pt>
    <dgm:pt modelId="{1A5C65AF-F409-4677-B00F-F980DC2B856C}" type="parTrans" cxnId="{88690FB4-E772-4F23-BF11-9AAFE4D5E5EF}">
      <dgm:prSet/>
      <dgm:spPr/>
      <dgm:t>
        <a:bodyPr/>
        <a:lstStyle/>
        <a:p>
          <a:pPr algn="ctr"/>
          <a:endParaRPr lang="zh-CN" altLang="en-US" b="1"/>
        </a:p>
      </dgm:t>
    </dgm:pt>
    <dgm:pt modelId="{594E3288-0261-4D03-A7BE-85EB6B2CE017}" type="sibTrans" cxnId="{88690FB4-E772-4F23-BF11-9AAFE4D5E5EF}">
      <dgm:prSet/>
      <dgm:spPr/>
      <dgm:t>
        <a:bodyPr/>
        <a:lstStyle/>
        <a:p>
          <a:pPr algn="ctr"/>
          <a:endParaRPr lang="zh-CN" altLang="en-US" b="1"/>
        </a:p>
      </dgm:t>
    </dgm:pt>
    <dgm:pt modelId="{A6C51186-62CC-4692-91F9-D83686983DAD}" type="pres">
      <dgm:prSet presAssocID="{A0D60E3E-E4BC-4B3F-982C-2660E9F36BDD}" presName="linear" presStyleCnt="0">
        <dgm:presLayoutVars>
          <dgm:animLvl val="lvl"/>
          <dgm:resizeHandles val="exact"/>
        </dgm:presLayoutVars>
      </dgm:prSet>
      <dgm:spPr/>
    </dgm:pt>
    <dgm:pt modelId="{772504D4-6973-4612-9043-F89119EE5038}" type="pres">
      <dgm:prSet presAssocID="{09DCF3D6-5968-4E55-9BAD-BEBFB871A8BF}" presName="parentText" presStyleLbl="node1" presStyleIdx="0" presStyleCnt="4">
        <dgm:presLayoutVars>
          <dgm:chMax val="0"/>
          <dgm:bulletEnabled val="1"/>
        </dgm:presLayoutVars>
      </dgm:prSet>
      <dgm:spPr/>
    </dgm:pt>
    <dgm:pt modelId="{EBC25E21-F126-4B6E-B5A3-9E833C95BF9D}" type="pres">
      <dgm:prSet presAssocID="{58ED2FF6-25AE-4F66-BD21-C4952E823AF9}" presName="spacer" presStyleCnt="0"/>
      <dgm:spPr/>
    </dgm:pt>
    <dgm:pt modelId="{45AB1459-B835-49C6-A418-E30D9ED963FE}" type="pres">
      <dgm:prSet presAssocID="{6B8225B4-5066-4297-8924-03423F6795EC}" presName="parentText" presStyleLbl="node1" presStyleIdx="1" presStyleCnt="4">
        <dgm:presLayoutVars>
          <dgm:chMax val="0"/>
          <dgm:bulletEnabled val="1"/>
        </dgm:presLayoutVars>
      </dgm:prSet>
      <dgm:spPr/>
    </dgm:pt>
    <dgm:pt modelId="{B5EF167A-1F19-4863-9521-EB8A807FAE85}" type="pres">
      <dgm:prSet presAssocID="{518F8797-8DBF-488C-B76B-EE9C8A86A20B}" presName="spacer" presStyleCnt="0"/>
      <dgm:spPr/>
    </dgm:pt>
    <dgm:pt modelId="{BF254A4A-AC82-4B3D-B45D-B018E6517E8E}" type="pres">
      <dgm:prSet presAssocID="{A3B7EC65-B490-43AD-BF5D-8CD5626F3ACE}" presName="parentText" presStyleLbl="node1" presStyleIdx="2" presStyleCnt="4">
        <dgm:presLayoutVars>
          <dgm:chMax val="0"/>
          <dgm:bulletEnabled val="1"/>
        </dgm:presLayoutVars>
      </dgm:prSet>
      <dgm:spPr/>
    </dgm:pt>
    <dgm:pt modelId="{63C56383-02A7-4A81-A8AE-88BCD3CB76ED}" type="pres">
      <dgm:prSet presAssocID="{D71ADBD8-D6E6-4916-9855-3053A42CB369}" presName="spacer" presStyleCnt="0"/>
      <dgm:spPr/>
    </dgm:pt>
    <dgm:pt modelId="{2D861D90-2B65-4AED-A9E7-F831FC23CF8D}" type="pres">
      <dgm:prSet presAssocID="{43D649D4-97B7-41C8-8E27-F0EAF0B640E8}" presName="parentText" presStyleLbl="node1" presStyleIdx="3" presStyleCnt="4">
        <dgm:presLayoutVars>
          <dgm:chMax val="0"/>
          <dgm:bulletEnabled val="1"/>
        </dgm:presLayoutVars>
      </dgm:prSet>
      <dgm:spPr/>
    </dgm:pt>
  </dgm:ptLst>
  <dgm:cxnLst>
    <dgm:cxn modelId="{C94C5B60-8F96-4C0B-B8FA-EA725B100B09}" type="presOf" srcId="{6B8225B4-5066-4297-8924-03423F6795EC}" destId="{45AB1459-B835-49C6-A418-E30D9ED963FE}" srcOrd="0" destOrd="0" presId="urn:microsoft.com/office/officeart/2005/8/layout/vList2"/>
    <dgm:cxn modelId="{4477F562-55B3-4C48-AB72-27BE5C2F7C0C}" srcId="{A0D60E3E-E4BC-4B3F-982C-2660E9F36BDD}" destId="{09DCF3D6-5968-4E55-9BAD-BEBFB871A8BF}" srcOrd="0" destOrd="0" parTransId="{8D499CE9-3140-4BEF-B6A4-FE6A4AF7E572}" sibTransId="{58ED2FF6-25AE-4F66-BD21-C4952E823AF9}"/>
    <dgm:cxn modelId="{974C3F8C-6698-4FD6-85E2-61BE8A843434}" type="presOf" srcId="{43D649D4-97B7-41C8-8E27-F0EAF0B640E8}" destId="{2D861D90-2B65-4AED-A9E7-F831FC23CF8D}" srcOrd="0" destOrd="0" presId="urn:microsoft.com/office/officeart/2005/8/layout/vList2"/>
    <dgm:cxn modelId="{4E5D9E8E-6D8E-4046-99F9-E5CFB9E9A682}" srcId="{A0D60E3E-E4BC-4B3F-982C-2660E9F36BDD}" destId="{A3B7EC65-B490-43AD-BF5D-8CD5626F3ACE}" srcOrd="2" destOrd="0" parTransId="{D3848F68-D121-4289-99C2-19EA313A8C26}" sibTransId="{D71ADBD8-D6E6-4916-9855-3053A42CB369}"/>
    <dgm:cxn modelId="{7D5B5FAC-617B-4CB2-89F4-F141E2C7935D}" type="presOf" srcId="{A0D60E3E-E4BC-4B3F-982C-2660E9F36BDD}" destId="{A6C51186-62CC-4692-91F9-D83686983DAD}" srcOrd="0" destOrd="0" presId="urn:microsoft.com/office/officeart/2005/8/layout/vList2"/>
    <dgm:cxn modelId="{88690FB4-E772-4F23-BF11-9AAFE4D5E5EF}" srcId="{A0D60E3E-E4BC-4B3F-982C-2660E9F36BDD}" destId="{43D649D4-97B7-41C8-8E27-F0EAF0B640E8}" srcOrd="3" destOrd="0" parTransId="{1A5C65AF-F409-4677-B00F-F980DC2B856C}" sibTransId="{594E3288-0261-4D03-A7BE-85EB6B2CE017}"/>
    <dgm:cxn modelId="{A9177BC7-F4F2-489E-B74F-A11BE34B277A}" srcId="{A0D60E3E-E4BC-4B3F-982C-2660E9F36BDD}" destId="{6B8225B4-5066-4297-8924-03423F6795EC}" srcOrd="1" destOrd="0" parTransId="{9DB51072-26CB-4883-8919-B41CBD8B809B}" sibTransId="{518F8797-8DBF-488C-B76B-EE9C8A86A20B}"/>
    <dgm:cxn modelId="{E560CCD9-EEF8-4846-9BBE-F9336144E8E8}" type="presOf" srcId="{A3B7EC65-B490-43AD-BF5D-8CD5626F3ACE}" destId="{BF254A4A-AC82-4B3D-B45D-B018E6517E8E}" srcOrd="0" destOrd="0" presId="urn:microsoft.com/office/officeart/2005/8/layout/vList2"/>
    <dgm:cxn modelId="{FD71EBF3-F359-43DF-8C3C-7C5EBB78BC4E}" type="presOf" srcId="{09DCF3D6-5968-4E55-9BAD-BEBFB871A8BF}" destId="{772504D4-6973-4612-9043-F89119EE5038}" srcOrd="0" destOrd="0" presId="urn:microsoft.com/office/officeart/2005/8/layout/vList2"/>
    <dgm:cxn modelId="{F57B7F03-997B-4C31-8FB9-71D8A2C11E23}" type="presParOf" srcId="{A6C51186-62CC-4692-91F9-D83686983DAD}" destId="{772504D4-6973-4612-9043-F89119EE5038}" srcOrd="0" destOrd="0" presId="urn:microsoft.com/office/officeart/2005/8/layout/vList2"/>
    <dgm:cxn modelId="{13F00B24-FD0E-4E2B-9FFC-77CE8C2B0863}" type="presParOf" srcId="{A6C51186-62CC-4692-91F9-D83686983DAD}" destId="{EBC25E21-F126-4B6E-B5A3-9E833C95BF9D}" srcOrd="1" destOrd="0" presId="urn:microsoft.com/office/officeart/2005/8/layout/vList2"/>
    <dgm:cxn modelId="{3344CACB-D014-405D-B629-CCC2F8EF948B}" type="presParOf" srcId="{A6C51186-62CC-4692-91F9-D83686983DAD}" destId="{45AB1459-B835-49C6-A418-E30D9ED963FE}" srcOrd="2" destOrd="0" presId="urn:microsoft.com/office/officeart/2005/8/layout/vList2"/>
    <dgm:cxn modelId="{8E83C906-269A-4033-ABC1-AE24FF71BBF2}" type="presParOf" srcId="{A6C51186-62CC-4692-91F9-D83686983DAD}" destId="{B5EF167A-1F19-4863-9521-EB8A807FAE85}" srcOrd="3" destOrd="0" presId="urn:microsoft.com/office/officeart/2005/8/layout/vList2"/>
    <dgm:cxn modelId="{11DB2D20-3341-48C9-BA41-2C7C947CA92E}" type="presParOf" srcId="{A6C51186-62CC-4692-91F9-D83686983DAD}" destId="{BF254A4A-AC82-4B3D-B45D-B018E6517E8E}" srcOrd="4" destOrd="0" presId="urn:microsoft.com/office/officeart/2005/8/layout/vList2"/>
    <dgm:cxn modelId="{D72090D1-7ECA-404E-96F4-CA421AD7574C}" type="presParOf" srcId="{A6C51186-62CC-4692-91F9-D83686983DAD}" destId="{63C56383-02A7-4A81-A8AE-88BCD3CB76ED}" srcOrd="5" destOrd="0" presId="urn:microsoft.com/office/officeart/2005/8/layout/vList2"/>
    <dgm:cxn modelId="{B0563E27-D315-4A8B-932D-F2EFC48FE5F6}" type="presParOf" srcId="{A6C51186-62CC-4692-91F9-D83686983DAD}" destId="{2D861D90-2B65-4AED-A9E7-F831FC23CF8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BBA229B-C1CB-4759-826A-3621FF1A30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C5ABE1DD-5F41-45A3-8CAF-1650B32F8D57}">
      <dgm:prSet phldrT="[文本]" custT="1"/>
      <dgm:spPr/>
      <dgm:t>
        <a:bodyPr/>
        <a:lstStyle/>
        <a:p>
          <a:r>
            <a:rPr lang="zh-CN" altLang="en-US" sz="2400" b="1" dirty="0">
              <a:solidFill>
                <a:srgbClr val="0070C0"/>
              </a:solidFill>
            </a:rPr>
            <a:t>（一）明确研究主题</a:t>
          </a:r>
        </a:p>
      </dgm:t>
    </dgm:pt>
    <dgm:pt modelId="{8659BC40-B044-4C4C-AA85-7994384036AE}" type="parTrans" cxnId="{EB7A2F7C-9E11-49FD-B1FF-711B5558AD71}">
      <dgm:prSet/>
      <dgm:spPr/>
      <dgm:t>
        <a:bodyPr/>
        <a:lstStyle/>
        <a:p>
          <a:endParaRPr lang="zh-CN" altLang="en-US"/>
        </a:p>
      </dgm:t>
    </dgm:pt>
    <dgm:pt modelId="{3CB758C1-D33B-4E5F-BD65-925F2F66BA90}" type="sibTrans" cxnId="{EB7A2F7C-9E11-49FD-B1FF-711B5558AD71}">
      <dgm:prSet/>
      <dgm:spPr/>
      <dgm:t>
        <a:bodyPr/>
        <a:lstStyle/>
        <a:p>
          <a:endParaRPr lang="zh-CN" altLang="en-US"/>
        </a:p>
      </dgm:t>
    </dgm:pt>
    <dgm:pt modelId="{9835D9D8-C513-42E0-B4BF-D3B09174D589}">
      <dgm:prSet custT="1"/>
      <dgm:spPr/>
      <dgm:t>
        <a:bodyPr/>
        <a:lstStyle/>
        <a:p>
          <a:r>
            <a:rPr lang="zh-CN" altLang="en-US" sz="2000" dirty="0">
              <a:solidFill>
                <a:schemeClr val="bg2">
                  <a:lumMod val="25000"/>
                </a:schemeClr>
              </a:solidFill>
            </a:rPr>
            <a:t>在开始筛选文献之前，首先要明确毕业论文（设计）的研究对象、研究视角、研究方法和研究问题，以这些为搜索关键词可以很快找到自己想要的文献。</a:t>
          </a:r>
        </a:p>
      </dgm:t>
    </dgm:pt>
    <dgm:pt modelId="{656940A2-1E3B-4B7C-8678-81591410A9C8}" type="parTrans" cxnId="{0BB10AFB-0FCE-4819-8623-A54CECF929F8}">
      <dgm:prSet/>
      <dgm:spPr/>
      <dgm:t>
        <a:bodyPr/>
        <a:lstStyle/>
        <a:p>
          <a:endParaRPr lang="zh-CN" altLang="en-US"/>
        </a:p>
      </dgm:t>
    </dgm:pt>
    <dgm:pt modelId="{25D011A4-8D3A-4786-8F4D-304F56B23CFD}" type="sibTrans" cxnId="{0BB10AFB-0FCE-4819-8623-A54CECF929F8}">
      <dgm:prSet/>
      <dgm:spPr/>
      <dgm:t>
        <a:bodyPr/>
        <a:lstStyle/>
        <a:p>
          <a:endParaRPr lang="zh-CN" altLang="en-US"/>
        </a:p>
      </dgm:t>
    </dgm:pt>
    <dgm:pt modelId="{35C92412-1010-4E74-8F5D-12BAAD6DE7CA}">
      <dgm:prSet custT="1"/>
      <dgm:spPr/>
      <dgm:t>
        <a:bodyPr/>
        <a:lstStyle/>
        <a:p>
          <a:r>
            <a:rPr lang="zh-CN" altLang="en-US" sz="2400" b="1">
              <a:solidFill>
                <a:srgbClr val="0070C0"/>
              </a:solidFill>
            </a:rPr>
            <a:t>（二）制定搜索策略</a:t>
          </a:r>
          <a:endParaRPr lang="zh-CN" altLang="en-US" sz="2400" b="1" dirty="0">
            <a:solidFill>
              <a:srgbClr val="0070C0"/>
            </a:solidFill>
          </a:endParaRPr>
        </a:p>
      </dgm:t>
    </dgm:pt>
    <dgm:pt modelId="{B9D44607-4DE5-4067-A8CB-34BD70B5780C}" type="parTrans" cxnId="{16F050FD-F2B4-45F5-93D2-F2B8D3678EE0}">
      <dgm:prSet/>
      <dgm:spPr/>
      <dgm:t>
        <a:bodyPr/>
        <a:lstStyle/>
        <a:p>
          <a:endParaRPr lang="zh-CN" altLang="en-US"/>
        </a:p>
      </dgm:t>
    </dgm:pt>
    <dgm:pt modelId="{0D769811-3CD3-425C-9A53-B45CD4A1E214}" type="sibTrans" cxnId="{16F050FD-F2B4-45F5-93D2-F2B8D3678EE0}">
      <dgm:prSet/>
      <dgm:spPr/>
      <dgm:t>
        <a:bodyPr/>
        <a:lstStyle/>
        <a:p>
          <a:endParaRPr lang="zh-CN" altLang="en-US"/>
        </a:p>
      </dgm:t>
    </dgm:pt>
    <dgm:pt modelId="{500130E9-389A-4451-B8A2-53D06E517508}">
      <dgm:prSet custT="1"/>
      <dgm:spPr/>
      <dgm:t>
        <a:bodyPr/>
        <a:lstStyle/>
        <a:p>
          <a:r>
            <a:rPr lang="zh-CN" altLang="en-US" sz="2000" dirty="0">
              <a:solidFill>
                <a:schemeClr val="bg2">
                  <a:lumMod val="25000"/>
                </a:schemeClr>
              </a:solidFill>
            </a:rPr>
            <a:t>使用学术数据库（如中国知网、维普数据库、</a:t>
          </a:r>
          <a:r>
            <a:rPr lang="en-US" altLang="zh-CN" sz="2000" dirty="0">
              <a:solidFill>
                <a:schemeClr val="bg2">
                  <a:lumMod val="25000"/>
                </a:schemeClr>
              </a:solidFill>
            </a:rPr>
            <a:t>Web of Science </a:t>
          </a:r>
          <a:r>
            <a:rPr lang="zh-CN" altLang="en-US" sz="2000" dirty="0">
              <a:solidFill>
                <a:schemeClr val="bg2">
                  <a:lumMod val="25000"/>
                </a:schemeClr>
              </a:solidFill>
            </a:rPr>
            <a:t>等）进行文献搜索时，制定一个明确的搜索策略。使用关键词，以确保搜索结果相关而广泛。</a:t>
          </a:r>
        </a:p>
      </dgm:t>
    </dgm:pt>
    <dgm:pt modelId="{5CC3F973-D580-4E3B-A00F-CBD8E4DD3BD6}" type="parTrans" cxnId="{83859A4A-1C01-4BB1-A6C5-E47D08C86953}">
      <dgm:prSet/>
      <dgm:spPr/>
      <dgm:t>
        <a:bodyPr/>
        <a:lstStyle/>
        <a:p>
          <a:endParaRPr lang="zh-CN" altLang="en-US"/>
        </a:p>
      </dgm:t>
    </dgm:pt>
    <dgm:pt modelId="{FBC9B935-9722-49E0-8703-7BACDA608629}" type="sibTrans" cxnId="{83859A4A-1C01-4BB1-A6C5-E47D08C86953}">
      <dgm:prSet/>
      <dgm:spPr/>
      <dgm:t>
        <a:bodyPr/>
        <a:lstStyle/>
        <a:p>
          <a:endParaRPr lang="zh-CN" altLang="en-US"/>
        </a:p>
      </dgm:t>
    </dgm:pt>
    <dgm:pt modelId="{37909194-1276-4374-8A4F-9737207805B9}">
      <dgm:prSet custT="1"/>
      <dgm:spPr/>
      <dgm:t>
        <a:bodyPr/>
        <a:lstStyle/>
        <a:p>
          <a:r>
            <a:rPr lang="zh-CN" altLang="en-US" sz="2400" b="1">
              <a:solidFill>
                <a:srgbClr val="0070C0"/>
              </a:solidFill>
            </a:rPr>
            <a:t>（三）设定筛选标准</a:t>
          </a:r>
          <a:endParaRPr lang="zh-CN" altLang="en-US" sz="2400" b="1" dirty="0">
            <a:solidFill>
              <a:srgbClr val="0070C0"/>
            </a:solidFill>
          </a:endParaRPr>
        </a:p>
      </dgm:t>
    </dgm:pt>
    <dgm:pt modelId="{914FC0A8-CC28-4288-B711-B772B46E3C6D}" type="parTrans" cxnId="{9A26401A-12A9-4970-ACBE-733B5887DF5A}">
      <dgm:prSet/>
      <dgm:spPr/>
      <dgm:t>
        <a:bodyPr/>
        <a:lstStyle/>
        <a:p>
          <a:endParaRPr lang="zh-CN" altLang="en-US"/>
        </a:p>
      </dgm:t>
    </dgm:pt>
    <dgm:pt modelId="{16B8B0DA-5F34-45A6-AD13-495A1A2DA8A1}" type="sibTrans" cxnId="{9A26401A-12A9-4970-ACBE-733B5887DF5A}">
      <dgm:prSet/>
      <dgm:spPr/>
      <dgm:t>
        <a:bodyPr/>
        <a:lstStyle/>
        <a:p>
          <a:endParaRPr lang="zh-CN" altLang="en-US"/>
        </a:p>
      </dgm:t>
    </dgm:pt>
    <dgm:pt modelId="{2BF79F6E-56A2-4D33-8C33-398198A060E5}">
      <dgm:prSet custT="1"/>
      <dgm:spPr/>
      <dgm:t>
        <a:bodyPr/>
        <a:lstStyle/>
        <a:p>
          <a:r>
            <a:rPr lang="zh-CN" altLang="en-US" sz="2000" dirty="0">
              <a:solidFill>
                <a:schemeClr val="bg2">
                  <a:lumMod val="25000"/>
                </a:schemeClr>
              </a:solidFill>
            </a:rPr>
            <a:t>在筛选文献之前，设定一组明确的筛选标准。这些标准应包括文献的出版日期、研究类型（例如实验研究、文献综述、案例研究等）、受试者群体等方面的要求，这将帮助你有针对性地筛选文献。</a:t>
          </a:r>
        </a:p>
      </dgm:t>
    </dgm:pt>
    <dgm:pt modelId="{35063AD7-1F69-4601-A8DE-922AEA94FAFF}" type="parTrans" cxnId="{F456C0FC-B59B-441B-89F0-B0ACD494EB9F}">
      <dgm:prSet/>
      <dgm:spPr/>
      <dgm:t>
        <a:bodyPr/>
        <a:lstStyle/>
        <a:p>
          <a:endParaRPr lang="zh-CN" altLang="en-US"/>
        </a:p>
      </dgm:t>
    </dgm:pt>
    <dgm:pt modelId="{E87D7556-E522-4D01-B3E7-15D6734B72D0}" type="sibTrans" cxnId="{F456C0FC-B59B-441B-89F0-B0ACD494EB9F}">
      <dgm:prSet/>
      <dgm:spPr/>
      <dgm:t>
        <a:bodyPr/>
        <a:lstStyle/>
        <a:p>
          <a:endParaRPr lang="zh-CN" altLang="en-US"/>
        </a:p>
      </dgm:t>
    </dgm:pt>
    <dgm:pt modelId="{3E62758D-88A3-46CC-BDBB-919E0437AA49}">
      <dgm:prSet custT="1"/>
      <dgm:spPr/>
      <dgm:t>
        <a:bodyPr/>
        <a:lstStyle/>
        <a:p>
          <a:r>
            <a:rPr lang="zh-CN" altLang="en-US" sz="2400" b="1">
              <a:solidFill>
                <a:srgbClr val="0070C0"/>
              </a:solidFill>
            </a:rPr>
            <a:t>（四）初步筛选</a:t>
          </a:r>
          <a:endParaRPr lang="zh-CN" altLang="en-US" sz="2400" b="1" dirty="0">
            <a:solidFill>
              <a:srgbClr val="0070C0"/>
            </a:solidFill>
          </a:endParaRPr>
        </a:p>
      </dgm:t>
    </dgm:pt>
    <dgm:pt modelId="{4EBE8A13-1810-4541-A383-7CE318FFDAEF}" type="parTrans" cxnId="{438067B2-3499-4C3B-90B3-2DCAE38DF979}">
      <dgm:prSet/>
      <dgm:spPr/>
      <dgm:t>
        <a:bodyPr/>
        <a:lstStyle/>
        <a:p>
          <a:endParaRPr lang="zh-CN" altLang="en-US"/>
        </a:p>
      </dgm:t>
    </dgm:pt>
    <dgm:pt modelId="{69319527-A62B-4DDC-8D2C-138FBEDCFAC4}" type="sibTrans" cxnId="{438067B2-3499-4C3B-90B3-2DCAE38DF979}">
      <dgm:prSet/>
      <dgm:spPr/>
      <dgm:t>
        <a:bodyPr/>
        <a:lstStyle/>
        <a:p>
          <a:endParaRPr lang="zh-CN" altLang="en-US"/>
        </a:p>
      </dgm:t>
    </dgm:pt>
    <dgm:pt modelId="{2F95A15B-A02F-4AA9-915B-86353FB54AAD}">
      <dgm:prSet custT="1"/>
      <dgm:spPr/>
      <dgm:t>
        <a:bodyPr/>
        <a:lstStyle/>
        <a:p>
          <a:r>
            <a:rPr lang="zh-CN" altLang="en-US" sz="2000" dirty="0">
              <a:solidFill>
                <a:schemeClr val="bg2">
                  <a:lumMod val="25000"/>
                </a:schemeClr>
              </a:solidFill>
            </a:rPr>
            <a:t>根据设定的筛选标准，对搜索结果进行初步筛选。删除明显不相关的文献，留下潜在相关的文献进行进一步评估。</a:t>
          </a:r>
        </a:p>
      </dgm:t>
    </dgm:pt>
    <dgm:pt modelId="{6AADB93B-1BE4-46C0-B281-1C5A86C1EFFF}" type="parTrans" cxnId="{D99B7FE4-0905-4BBE-AADC-B653B7E704C8}">
      <dgm:prSet/>
      <dgm:spPr/>
      <dgm:t>
        <a:bodyPr/>
        <a:lstStyle/>
        <a:p>
          <a:endParaRPr lang="zh-CN" altLang="en-US"/>
        </a:p>
      </dgm:t>
    </dgm:pt>
    <dgm:pt modelId="{05AEE7CC-BD46-4CE9-A160-158F292A1291}" type="sibTrans" cxnId="{D99B7FE4-0905-4BBE-AADC-B653B7E704C8}">
      <dgm:prSet/>
      <dgm:spPr/>
      <dgm:t>
        <a:bodyPr/>
        <a:lstStyle/>
        <a:p>
          <a:endParaRPr lang="zh-CN" altLang="en-US"/>
        </a:p>
      </dgm:t>
    </dgm:pt>
    <dgm:pt modelId="{1BEB8767-ACC7-4F0B-892C-98DE4B0C6BDA}" type="pres">
      <dgm:prSet presAssocID="{0BBA229B-C1CB-4759-826A-3621FF1A30C5}" presName="vert0" presStyleCnt="0">
        <dgm:presLayoutVars>
          <dgm:dir/>
          <dgm:animOne val="branch"/>
          <dgm:animLvl val="lvl"/>
        </dgm:presLayoutVars>
      </dgm:prSet>
      <dgm:spPr/>
    </dgm:pt>
    <dgm:pt modelId="{38626AA3-B575-4A53-9756-5FFE77E1F144}" type="pres">
      <dgm:prSet presAssocID="{C5ABE1DD-5F41-45A3-8CAF-1650B32F8D57}" presName="thickLine" presStyleLbl="alignNode1" presStyleIdx="0" presStyleCnt="4"/>
      <dgm:spPr/>
    </dgm:pt>
    <dgm:pt modelId="{8A58B7C8-D2C4-45DC-A131-62E293DC0325}" type="pres">
      <dgm:prSet presAssocID="{C5ABE1DD-5F41-45A3-8CAF-1650B32F8D57}" presName="horz1" presStyleCnt="0"/>
      <dgm:spPr/>
    </dgm:pt>
    <dgm:pt modelId="{A94FC147-F7EA-4A34-A763-449C8C5D061A}" type="pres">
      <dgm:prSet presAssocID="{C5ABE1DD-5F41-45A3-8CAF-1650B32F8D57}" presName="tx1" presStyleLbl="revTx" presStyleIdx="0" presStyleCnt="8"/>
      <dgm:spPr/>
    </dgm:pt>
    <dgm:pt modelId="{9EDFCD0C-0948-487B-AE3D-1347A98F6A01}" type="pres">
      <dgm:prSet presAssocID="{C5ABE1DD-5F41-45A3-8CAF-1650B32F8D57}" presName="vert1" presStyleCnt="0"/>
      <dgm:spPr/>
    </dgm:pt>
    <dgm:pt modelId="{FF4F39EB-9133-4AD3-8918-7F415E3C113B}" type="pres">
      <dgm:prSet presAssocID="{9835D9D8-C513-42E0-B4BF-D3B09174D589}" presName="vertSpace2a" presStyleCnt="0"/>
      <dgm:spPr/>
    </dgm:pt>
    <dgm:pt modelId="{378BDA70-4DD8-4067-BF74-27F143343AA7}" type="pres">
      <dgm:prSet presAssocID="{9835D9D8-C513-42E0-B4BF-D3B09174D589}" presName="horz2" presStyleCnt="0"/>
      <dgm:spPr/>
    </dgm:pt>
    <dgm:pt modelId="{72AB8C77-4701-46AD-B49B-53F7A6DDC4C5}" type="pres">
      <dgm:prSet presAssocID="{9835D9D8-C513-42E0-B4BF-D3B09174D589}" presName="horzSpace2" presStyleCnt="0"/>
      <dgm:spPr/>
    </dgm:pt>
    <dgm:pt modelId="{B54C4F1D-567D-4BFC-AA61-482D9E707474}" type="pres">
      <dgm:prSet presAssocID="{9835D9D8-C513-42E0-B4BF-D3B09174D589}" presName="tx2" presStyleLbl="revTx" presStyleIdx="1" presStyleCnt="8"/>
      <dgm:spPr/>
    </dgm:pt>
    <dgm:pt modelId="{CB06ECFD-F12A-40CC-9EC5-0BD195548C87}" type="pres">
      <dgm:prSet presAssocID="{9835D9D8-C513-42E0-B4BF-D3B09174D589}" presName="vert2" presStyleCnt="0"/>
      <dgm:spPr/>
    </dgm:pt>
    <dgm:pt modelId="{BB303429-5EE1-4037-862D-2940CC4F115D}" type="pres">
      <dgm:prSet presAssocID="{9835D9D8-C513-42E0-B4BF-D3B09174D589}" presName="thinLine2b" presStyleLbl="callout" presStyleIdx="0" presStyleCnt="4"/>
      <dgm:spPr/>
    </dgm:pt>
    <dgm:pt modelId="{B314CB19-C4BA-4D73-90FD-FA79B2BE081E}" type="pres">
      <dgm:prSet presAssocID="{9835D9D8-C513-42E0-B4BF-D3B09174D589}" presName="vertSpace2b" presStyleCnt="0"/>
      <dgm:spPr/>
    </dgm:pt>
    <dgm:pt modelId="{664AEEB7-EED0-4B2A-99A1-63F23E0C54A3}" type="pres">
      <dgm:prSet presAssocID="{35C92412-1010-4E74-8F5D-12BAAD6DE7CA}" presName="thickLine" presStyleLbl="alignNode1" presStyleIdx="1" presStyleCnt="4"/>
      <dgm:spPr/>
    </dgm:pt>
    <dgm:pt modelId="{8E3ECE8C-DD3A-4A88-BC86-431D82CC637F}" type="pres">
      <dgm:prSet presAssocID="{35C92412-1010-4E74-8F5D-12BAAD6DE7CA}" presName="horz1" presStyleCnt="0"/>
      <dgm:spPr/>
    </dgm:pt>
    <dgm:pt modelId="{FE164824-E9F6-4B1C-87F9-FA506906F77B}" type="pres">
      <dgm:prSet presAssocID="{35C92412-1010-4E74-8F5D-12BAAD6DE7CA}" presName="tx1" presStyleLbl="revTx" presStyleIdx="2" presStyleCnt="8"/>
      <dgm:spPr/>
    </dgm:pt>
    <dgm:pt modelId="{66CF98D0-6D37-4C28-A392-D01FA000A670}" type="pres">
      <dgm:prSet presAssocID="{35C92412-1010-4E74-8F5D-12BAAD6DE7CA}" presName="vert1" presStyleCnt="0"/>
      <dgm:spPr/>
    </dgm:pt>
    <dgm:pt modelId="{F8690354-5B58-41E8-A176-089D372894C4}" type="pres">
      <dgm:prSet presAssocID="{500130E9-389A-4451-B8A2-53D06E517508}" presName="vertSpace2a" presStyleCnt="0"/>
      <dgm:spPr/>
    </dgm:pt>
    <dgm:pt modelId="{CC5E62F1-CDDA-45AF-A8FF-670A693D6445}" type="pres">
      <dgm:prSet presAssocID="{500130E9-389A-4451-B8A2-53D06E517508}" presName="horz2" presStyleCnt="0"/>
      <dgm:spPr/>
    </dgm:pt>
    <dgm:pt modelId="{427C608F-0E26-43D0-A95C-031A108CAFDA}" type="pres">
      <dgm:prSet presAssocID="{500130E9-389A-4451-B8A2-53D06E517508}" presName="horzSpace2" presStyleCnt="0"/>
      <dgm:spPr/>
    </dgm:pt>
    <dgm:pt modelId="{DB6442DD-7E0D-4BFD-BF68-5741BC6E7E44}" type="pres">
      <dgm:prSet presAssocID="{500130E9-389A-4451-B8A2-53D06E517508}" presName="tx2" presStyleLbl="revTx" presStyleIdx="3" presStyleCnt="8"/>
      <dgm:spPr/>
    </dgm:pt>
    <dgm:pt modelId="{64A3A5DA-0B0D-4626-B90D-FDC4FB602650}" type="pres">
      <dgm:prSet presAssocID="{500130E9-389A-4451-B8A2-53D06E517508}" presName="vert2" presStyleCnt="0"/>
      <dgm:spPr/>
    </dgm:pt>
    <dgm:pt modelId="{4B12F271-AB25-485C-A28A-3CDF5237CE77}" type="pres">
      <dgm:prSet presAssocID="{500130E9-389A-4451-B8A2-53D06E517508}" presName="thinLine2b" presStyleLbl="callout" presStyleIdx="1" presStyleCnt="4"/>
      <dgm:spPr/>
    </dgm:pt>
    <dgm:pt modelId="{E63DF3C3-4F91-44AB-A7D5-8E0D88CC71C3}" type="pres">
      <dgm:prSet presAssocID="{500130E9-389A-4451-B8A2-53D06E517508}" presName="vertSpace2b" presStyleCnt="0"/>
      <dgm:spPr/>
    </dgm:pt>
    <dgm:pt modelId="{5BE60F7D-E71C-44C8-9A77-9BA87FE6FB39}" type="pres">
      <dgm:prSet presAssocID="{37909194-1276-4374-8A4F-9737207805B9}" presName="thickLine" presStyleLbl="alignNode1" presStyleIdx="2" presStyleCnt="4"/>
      <dgm:spPr/>
    </dgm:pt>
    <dgm:pt modelId="{43EC8498-EF48-4D96-BE24-D076D3D46F0C}" type="pres">
      <dgm:prSet presAssocID="{37909194-1276-4374-8A4F-9737207805B9}" presName="horz1" presStyleCnt="0"/>
      <dgm:spPr/>
    </dgm:pt>
    <dgm:pt modelId="{92B2E25F-8A29-4267-8DBF-E259DCD7F062}" type="pres">
      <dgm:prSet presAssocID="{37909194-1276-4374-8A4F-9737207805B9}" presName="tx1" presStyleLbl="revTx" presStyleIdx="4" presStyleCnt="8"/>
      <dgm:spPr/>
    </dgm:pt>
    <dgm:pt modelId="{8735BECB-7D13-4D84-846F-749E71D11319}" type="pres">
      <dgm:prSet presAssocID="{37909194-1276-4374-8A4F-9737207805B9}" presName="vert1" presStyleCnt="0"/>
      <dgm:spPr/>
    </dgm:pt>
    <dgm:pt modelId="{B20CE361-1F56-491E-A529-70392D45E50A}" type="pres">
      <dgm:prSet presAssocID="{2BF79F6E-56A2-4D33-8C33-398198A060E5}" presName="vertSpace2a" presStyleCnt="0"/>
      <dgm:spPr/>
    </dgm:pt>
    <dgm:pt modelId="{67952F83-B6BF-4878-B3FB-3EE17AF508BE}" type="pres">
      <dgm:prSet presAssocID="{2BF79F6E-56A2-4D33-8C33-398198A060E5}" presName="horz2" presStyleCnt="0"/>
      <dgm:spPr/>
    </dgm:pt>
    <dgm:pt modelId="{69D88320-ED94-48B8-9E9A-09033D961D6B}" type="pres">
      <dgm:prSet presAssocID="{2BF79F6E-56A2-4D33-8C33-398198A060E5}" presName="horzSpace2" presStyleCnt="0"/>
      <dgm:spPr/>
    </dgm:pt>
    <dgm:pt modelId="{E19F77BE-FF5F-4D96-B8EB-A33E1A64F7D6}" type="pres">
      <dgm:prSet presAssocID="{2BF79F6E-56A2-4D33-8C33-398198A060E5}" presName="tx2" presStyleLbl="revTx" presStyleIdx="5" presStyleCnt="8"/>
      <dgm:spPr/>
    </dgm:pt>
    <dgm:pt modelId="{2F21F609-3010-4D61-80BE-5457079FB2E1}" type="pres">
      <dgm:prSet presAssocID="{2BF79F6E-56A2-4D33-8C33-398198A060E5}" presName="vert2" presStyleCnt="0"/>
      <dgm:spPr/>
    </dgm:pt>
    <dgm:pt modelId="{59D0C8A1-EAB1-4F18-9465-20675639DE4F}" type="pres">
      <dgm:prSet presAssocID="{2BF79F6E-56A2-4D33-8C33-398198A060E5}" presName="thinLine2b" presStyleLbl="callout" presStyleIdx="2" presStyleCnt="4"/>
      <dgm:spPr/>
    </dgm:pt>
    <dgm:pt modelId="{FE2655A3-2023-4EE6-A5BE-7BB52C58F37B}" type="pres">
      <dgm:prSet presAssocID="{2BF79F6E-56A2-4D33-8C33-398198A060E5}" presName="vertSpace2b" presStyleCnt="0"/>
      <dgm:spPr/>
    </dgm:pt>
    <dgm:pt modelId="{8C5C1E59-73B3-4AE7-9763-4BD1FF0E0EAC}" type="pres">
      <dgm:prSet presAssocID="{3E62758D-88A3-46CC-BDBB-919E0437AA49}" presName="thickLine" presStyleLbl="alignNode1" presStyleIdx="3" presStyleCnt="4"/>
      <dgm:spPr/>
    </dgm:pt>
    <dgm:pt modelId="{FC8A1256-66E5-4860-9D54-471EF991E416}" type="pres">
      <dgm:prSet presAssocID="{3E62758D-88A3-46CC-BDBB-919E0437AA49}" presName="horz1" presStyleCnt="0"/>
      <dgm:spPr/>
    </dgm:pt>
    <dgm:pt modelId="{756385BA-579B-4987-8F7C-2BCB02CF1015}" type="pres">
      <dgm:prSet presAssocID="{3E62758D-88A3-46CC-BDBB-919E0437AA49}" presName="tx1" presStyleLbl="revTx" presStyleIdx="6" presStyleCnt="8"/>
      <dgm:spPr/>
    </dgm:pt>
    <dgm:pt modelId="{F761FCF2-13E4-4CCD-8D19-94C10972A750}" type="pres">
      <dgm:prSet presAssocID="{3E62758D-88A3-46CC-BDBB-919E0437AA49}" presName="vert1" presStyleCnt="0"/>
      <dgm:spPr/>
    </dgm:pt>
    <dgm:pt modelId="{29CA200B-023F-44E3-8C74-7316AD13D2F7}" type="pres">
      <dgm:prSet presAssocID="{2F95A15B-A02F-4AA9-915B-86353FB54AAD}" presName="vertSpace2a" presStyleCnt="0"/>
      <dgm:spPr/>
    </dgm:pt>
    <dgm:pt modelId="{181DB5C5-ACB5-40CE-A88A-3D72738CD16C}" type="pres">
      <dgm:prSet presAssocID="{2F95A15B-A02F-4AA9-915B-86353FB54AAD}" presName="horz2" presStyleCnt="0"/>
      <dgm:spPr/>
    </dgm:pt>
    <dgm:pt modelId="{8D74E0E5-DC60-412B-963A-3451A96D02E0}" type="pres">
      <dgm:prSet presAssocID="{2F95A15B-A02F-4AA9-915B-86353FB54AAD}" presName="horzSpace2" presStyleCnt="0"/>
      <dgm:spPr/>
    </dgm:pt>
    <dgm:pt modelId="{CD5587DA-D64D-4683-B562-F0CD6C38D405}" type="pres">
      <dgm:prSet presAssocID="{2F95A15B-A02F-4AA9-915B-86353FB54AAD}" presName="tx2" presStyleLbl="revTx" presStyleIdx="7" presStyleCnt="8"/>
      <dgm:spPr/>
    </dgm:pt>
    <dgm:pt modelId="{81D89068-39A5-4E7A-9312-E83A8D80A3DC}" type="pres">
      <dgm:prSet presAssocID="{2F95A15B-A02F-4AA9-915B-86353FB54AAD}" presName="vert2" presStyleCnt="0"/>
      <dgm:spPr/>
    </dgm:pt>
    <dgm:pt modelId="{DC3FABED-E524-4E3D-AB5D-82DBC739A005}" type="pres">
      <dgm:prSet presAssocID="{2F95A15B-A02F-4AA9-915B-86353FB54AAD}" presName="thinLine2b" presStyleLbl="callout" presStyleIdx="3" presStyleCnt="4"/>
      <dgm:spPr/>
    </dgm:pt>
    <dgm:pt modelId="{17BAF90E-BBB3-437F-971E-E5273A1B044D}" type="pres">
      <dgm:prSet presAssocID="{2F95A15B-A02F-4AA9-915B-86353FB54AAD}" presName="vertSpace2b" presStyleCnt="0"/>
      <dgm:spPr/>
    </dgm:pt>
  </dgm:ptLst>
  <dgm:cxnLst>
    <dgm:cxn modelId="{9A26401A-12A9-4970-ACBE-733B5887DF5A}" srcId="{0BBA229B-C1CB-4759-826A-3621FF1A30C5}" destId="{37909194-1276-4374-8A4F-9737207805B9}" srcOrd="2" destOrd="0" parTransId="{914FC0A8-CC28-4288-B711-B772B46E3C6D}" sibTransId="{16B8B0DA-5F34-45A6-AD13-495A1A2DA8A1}"/>
    <dgm:cxn modelId="{83859A4A-1C01-4BB1-A6C5-E47D08C86953}" srcId="{35C92412-1010-4E74-8F5D-12BAAD6DE7CA}" destId="{500130E9-389A-4451-B8A2-53D06E517508}" srcOrd="0" destOrd="0" parTransId="{5CC3F973-D580-4E3B-A00F-CBD8E4DD3BD6}" sibTransId="{FBC9B935-9722-49E0-8703-7BACDA608629}"/>
    <dgm:cxn modelId="{EB7A2F7C-9E11-49FD-B1FF-711B5558AD71}" srcId="{0BBA229B-C1CB-4759-826A-3621FF1A30C5}" destId="{C5ABE1DD-5F41-45A3-8CAF-1650B32F8D57}" srcOrd="0" destOrd="0" parTransId="{8659BC40-B044-4C4C-AA85-7994384036AE}" sibTransId="{3CB758C1-D33B-4E5F-BD65-925F2F66BA90}"/>
    <dgm:cxn modelId="{F905D281-4EDB-4A1D-B362-9AA831784EF2}" type="presOf" srcId="{0BBA229B-C1CB-4759-826A-3621FF1A30C5}" destId="{1BEB8767-ACC7-4F0B-892C-98DE4B0C6BDA}" srcOrd="0" destOrd="0" presId="urn:microsoft.com/office/officeart/2008/layout/LinedList"/>
    <dgm:cxn modelId="{32F5F78A-E0D6-4FC1-AAD4-AECB29DB9337}" type="presOf" srcId="{35C92412-1010-4E74-8F5D-12BAAD6DE7CA}" destId="{FE164824-E9F6-4B1C-87F9-FA506906F77B}" srcOrd="0" destOrd="0" presId="urn:microsoft.com/office/officeart/2008/layout/LinedList"/>
    <dgm:cxn modelId="{B8CEF38E-AEC5-40F6-B6FB-1BD512DEC33E}" type="presOf" srcId="{9835D9D8-C513-42E0-B4BF-D3B09174D589}" destId="{B54C4F1D-567D-4BFC-AA61-482D9E707474}" srcOrd="0" destOrd="0" presId="urn:microsoft.com/office/officeart/2008/layout/LinedList"/>
    <dgm:cxn modelId="{9DF1EBA2-F51C-44A6-A886-94714172145B}" type="presOf" srcId="{2F95A15B-A02F-4AA9-915B-86353FB54AAD}" destId="{CD5587DA-D64D-4683-B562-F0CD6C38D405}" srcOrd="0" destOrd="0" presId="urn:microsoft.com/office/officeart/2008/layout/LinedList"/>
    <dgm:cxn modelId="{C73E5AAB-DDD6-4FB2-BAF5-9810567EC291}" type="presOf" srcId="{2BF79F6E-56A2-4D33-8C33-398198A060E5}" destId="{E19F77BE-FF5F-4D96-B8EB-A33E1A64F7D6}" srcOrd="0" destOrd="0" presId="urn:microsoft.com/office/officeart/2008/layout/LinedList"/>
    <dgm:cxn modelId="{438067B2-3499-4C3B-90B3-2DCAE38DF979}" srcId="{0BBA229B-C1CB-4759-826A-3621FF1A30C5}" destId="{3E62758D-88A3-46CC-BDBB-919E0437AA49}" srcOrd="3" destOrd="0" parTransId="{4EBE8A13-1810-4541-A383-7CE318FFDAEF}" sibTransId="{69319527-A62B-4DDC-8D2C-138FBEDCFAC4}"/>
    <dgm:cxn modelId="{8E2528B4-8D9F-4723-B726-6113F3D1169A}" type="presOf" srcId="{C5ABE1DD-5F41-45A3-8CAF-1650B32F8D57}" destId="{A94FC147-F7EA-4A34-A763-449C8C5D061A}" srcOrd="0" destOrd="0" presId="urn:microsoft.com/office/officeart/2008/layout/LinedList"/>
    <dgm:cxn modelId="{16EC18C0-219A-412E-A677-43C60E91D30C}" type="presOf" srcId="{500130E9-389A-4451-B8A2-53D06E517508}" destId="{DB6442DD-7E0D-4BFD-BF68-5741BC6E7E44}" srcOrd="0" destOrd="0" presId="urn:microsoft.com/office/officeart/2008/layout/LinedList"/>
    <dgm:cxn modelId="{D99B7FE4-0905-4BBE-AADC-B653B7E704C8}" srcId="{3E62758D-88A3-46CC-BDBB-919E0437AA49}" destId="{2F95A15B-A02F-4AA9-915B-86353FB54AAD}" srcOrd="0" destOrd="0" parTransId="{6AADB93B-1BE4-46C0-B281-1C5A86C1EFFF}" sibTransId="{05AEE7CC-BD46-4CE9-A160-158F292A1291}"/>
    <dgm:cxn modelId="{860924EB-656C-4813-941E-C9C5178C08C8}" type="presOf" srcId="{37909194-1276-4374-8A4F-9737207805B9}" destId="{92B2E25F-8A29-4267-8DBF-E259DCD7F062}" srcOrd="0" destOrd="0" presId="urn:microsoft.com/office/officeart/2008/layout/LinedList"/>
    <dgm:cxn modelId="{B71D75F4-D023-43F9-B0E7-14782BD35530}" type="presOf" srcId="{3E62758D-88A3-46CC-BDBB-919E0437AA49}" destId="{756385BA-579B-4987-8F7C-2BCB02CF1015}" srcOrd="0" destOrd="0" presId="urn:microsoft.com/office/officeart/2008/layout/LinedList"/>
    <dgm:cxn modelId="{0BB10AFB-0FCE-4819-8623-A54CECF929F8}" srcId="{C5ABE1DD-5F41-45A3-8CAF-1650B32F8D57}" destId="{9835D9D8-C513-42E0-B4BF-D3B09174D589}" srcOrd="0" destOrd="0" parTransId="{656940A2-1E3B-4B7C-8678-81591410A9C8}" sibTransId="{25D011A4-8D3A-4786-8F4D-304F56B23CFD}"/>
    <dgm:cxn modelId="{F456C0FC-B59B-441B-89F0-B0ACD494EB9F}" srcId="{37909194-1276-4374-8A4F-9737207805B9}" destId="{2BF79F6E-56A2-4D33-8C33-398198A060E5}" srcOrd="0" destOrd="0" parTransId="{35063AD7-1F69-4601-A8DE-922AEA94FAFF}" sibTransId="{E87D7556-E522-4D01-B3E7-15D6734B72D0}"/>
    <dgm:cxn modelId="{16F050FD-F2B4-45F5-93D2-F2B8D3678EE0}" srcId="{0BBA229B-C1CB-4759-826A-3621FF1A30C5}" destId="{35C92412-1010-4E74-8F5D-12BAAD6DE7CA}" srcOrd="1" destOrd="0" parTransId="{B9D44607-4DE5-4067-A8CB-34BD70B5780C}" sibTransId="{0D769811-3CD3-425C-9A53-B45CD4A1E214}"/>
    <dgm:cxn modelId="{B17947A7-1FC1-41E4-BD28-B48365C22567}" type="presParOf" srcId="{1BEB8767-ACC7-4F0B-892C-98DE4B0C6BDA}" destId="{38626AA3-B575-4A53-9756-5FFE77E1F144}" srcOrd="0" destOrd="0" presId="urn:microsoft.com/office/officeart/2008/layout/LinedList"/>
    <dgm:cxn modelId="{79210DB7-46BF-4B55-B496-F2DA71106E5A}" type="presParOf" srcId="{1BEB8767-ACC7-4F0B-892C-98DE4B0C6BDA}" destId="{8A58B7C8-D2C4-45DC-A131-62E293DC0325}" srcOrd="1" destOrd="0" presId="urn:microsoft.com/office/officeart/2008/layout/LinedList"/>
    <dgm:cxn modelId="{E3B5C51B-5C9B-47DC-91F0-E1FD9D045AF1}" type="presParOf" srcId="{8A58B7C8-D2C4-45DC-A131-62E293DC0325}" destId="{A94FC147-F7EA-4A34-A763-449C8C5D061A}" srcOrd="0" destOrd="0" presId="urn:microsoft.com/office/officeart/2008/layout/LinedList"/>
    <dgm:cxn modelId="{9E09121B-D1A4-4AE4-A19A-6A333DC2335C}" type="presParOf" srcId="{8A58B7C8-D2C4-45DC-A131-62E293DC0325}" destId="{9EDFCD0C-0948-487B-AE3D-1347A98F6A01}" srcOrd="1" destOrd="0" presId="urn:microsoft.com/office/officeart/2008/layout/LinedList"/>
    <dgm:cxn modelId="{13A9444C-DAC2-4778-AC2A-210B3541EFD1}" type="presParOf" srcId="{9EDFCD0C-0948-487B-AE3D-1347A98F6A01}" destId="{FF4F39EB-9133-4AD3-8918-7F415E3C113B}" srcOrd="0" destOrd="0" presId="urn:microsoft.com/office/officeart/2008/layout/LinedList"/>
    <dgm:cxn modelId="{66A21B59-2732-49E3-A067-6EA04B381757}" type="presParOf" srcId="{9EDFCD0C-0948-487B-AE3D-1347A98F6A01}" destId="{378BDA70-4DD8-4067-BF74-27F143343AA7}" srcOrd="1" destOrd="0" presId="urn:microsoft.com/office/officeart/2008/layout/LinedList"/>
    <dgm:cxn modelId="{41CAFB0D-6A75-4679-BC95-C69E00301ED4}" type="presParOf" srcId="{378BDA70-4DD8-4067-BF74-27F143343AA7}" destId="{72AB8C77-4701-46AD-B49B-53F7A6DDC4C5}" srcOrd="0" destOrd="0" presId="urn:microsoft.com/office/officeart/2008/layout/LinedList"/>
    <dgm:cxn modelId="{20AD73A2-B845-4297-BE91-2B55C1D31B02}" type="presParOf" srcId="{378BDA70-4DD8-4067-BF74-27F143343AA7}" destId="{B54C4F1D-567D-4BFC-AA61-482D9E707474}" srcOrd="1" destOrd="0" presId="urn:microsoft.com/office/officeart/2008/layout/LinedList"/>
    <dgm:cxn modelId="{5B436381-D0A0-4570-90E8-A8DEC2B8D474}" type="presParOf" srcId="{378BDA70-4DD8-4067-BF74-27F143343AA7}" destId="{CB06ECFD-F12A-40CC-9EC5-0BD195548C87}" srcOrd="2" destOrd="0" presId="urn:microsoft.com/office/officeart/2008/layout/LinedList"/>
    <dgm:cxn modelId="{7BFE785A-7FE8-46AF-AB98-3FF080C1F586}" type="presParOf" srcId="{9EDFCD0C-0948-487B-AE3D-1347A98F6A01}" destId="{BB303429-5EE1-4037-862D-2940CC4F115D}" srcOrd="2" destOrd="0" presId="urn:microsoft.com/office/officeart/2008/layout/LinedList"/>
    <dgm:cxn modelId="{D9838E9D-40E3-4A84-AF82-3ED3022FB20F}" type="presParOf" srcId="{9EDFCD0C-0948-487B-AE3D-1347A98F6A01}" destId="{B314CB19-C4BA-4D73-90FD-FA79B2BE081E}" srcOrd="3" destOrd="0" presId="urn:microsoft.com/office/officeart/2008/layout/LinedList"/>
    <dgm:cxn modelId="{73EB35ED-2771-4F71-BFFD-8671C24AE80E}" type="presParOf" srcId="{1BEB8767-ACC7-4F0B-892C-98DE4B0C6BDA}" destId="{664AEEB7-EED0-4B2A-99A1-63F23E0C54A3}" srcOrd="2" destOrd="0" presId="urn:microsoft.com/office/officeart/2008/layout/LinedList"/>
    <dgm:cxn modelId="{992E28AE-984F-41CF-B22F-884E05D21CE5}" type="presParOf" srcId="{1BEB8767-ACC7-4F0B-892C-98DE4B0C6BDA}" destId="{8E3ECE8C-DD3A-4A88-BC86-431D82CC637F}" srcOrd="3" destOrd="0" presId="urn:microsoft.com/office/officeart/2008/layout/LinedList"/>
    <dgm:cxn modelId="{17EF4660-A302-430A-BF8D-6D212F67B7E9}" type="presParOf" srcId="{8E3ECE8C-DD3A-4A88-BC86-431D82CC637F}" destId="{FE164824-E9F6-4B1C-87F9-FA506906F77B}" srcOrd="0" destOrd="0" presId="urn:microsoft.com/office/officeart/2008/layout/LinedList"/>
    <dgm:cxn modelId="{152F2044-1CF8-4771-B429-4CD0CB9ED805}" type="presParOf" srcId="{8E3ECE8C-DD3A-4A88-BC86-431D82CC637F}" destId="{66CF98D0-6D37-4C28-A392-D01FA000A670}" srcOrd="1" destOrd="0" presId="urn:microsoft.com/office/officeart/2008/layout/LinedList"/>
    <dgm:cxn modelId="{E391BDBE-23E9-4D97-BB1B-CDE6F8D8E15E}" type="presParOf" srcId="{66CF98D0-6D37-4C28-A392-D01FA000A670}" destId="{F8690354-5B58-41E8-A176-089D372894C4}" srcOrd="0" destOrd="0" presId="urn:microsoft.com/office/officeart/2008/layout/LinedList"/>
    <dgm:cxn modelId="{BEA6F798-66FF-4BAF-BA1D-2C49FD42CBFC}" type="presParOf" srcId="{66CF98D0-6D37-4C28-A392-D01FA000A670}" destId="{CC5E62F1-CDDA-45AF-A8FF-670A693D6445}" srcOrd="1" destOrd="0" presId="urn:microsoft.com/office/officeart/2008/layout/LinedList"/>
    <dgm:cxn modelId="{C7D1ACE4-BAE2-44F5-B30C-6841EC49973C}" type="presParOf" srcId="{CC5E62F1-CDDA-45AF-A8FF-670A693D6445}" destId="{427C608F-0E26-43D0-A95C-031A108CAFDA}" srcOrd="0" destOrd="0" presId="urn:microsoft.com/office/officeart/2008/layout/LinedList"/>
    <dgm:cxn modelId="{BA2AC8BB-FA4A-4196-86C9-6D13C35885DC}" type="presParOf" srcId="{CC5E62F1-CDDA-45AF-A8FF-670A693D6445}" destId="{DB6442DD-7E0D-4BFD-BF68-5741BC6E7E44}" srcOrd="1" destOrd="0" presId="urn:microsoft.com/office/officeart/2008/layout/LinedList"/>
    <dgm:cxn modelId="{AC12B258-96A3-412D-AAFD-470A275B28E5}" type="presParOf" srcId="{CC5E62F1-CDDA-45AF-A8FF-670A693D6445}" destId="{64A3A5DA-0B0D-4626-B90D-FDC4FB602650}" srcOrd="2" destOrd="0" presId="urn:microsoft.com/office/officeart/2008/layout/LinedList"/>
    <dgm:cxn modelId="{7E282223-9CB9-45CC-B60D-683A3A1B29E7}" type="presParOf" srcId="{66CF98D0-6D37-4C28-A392-D01FA000A670}" destId="{4B12F271-AB25-485C-A28A-3CDF5237CE77}" srcOrd="2" destOrd="0" presId="urn:microsoft.com/office/officeart/2008/layout/LinedList"/>
    <dgm:cxn modelId="{9D9533C9-8587-4849-A318-7070E2D77C68}" type="presParOf" srcId="{66CF98D0-6D37-4C28-A392-D01FA000A670}" destId="{E63DF3C3-4F91-44AB-A7D5-8E0D88CC71C3}" srcOrd="3" destOrd="0" presId="urn:microsoft.com/office/officeart/2008/layout/LinedList"/>
    <dgm:cxn modelId="{14FB95A4-1EE0-4AC5-B31D-E35F042CCFD6}" type="presParOf" srcId="{1BEB8767-ACC7-4F0B-892C-98DE4B0C6BDA}" destId="{5BE60F7D-E71C-44C8-9A77-9BA87FE6FB39}" srcOrd="4" destOrd="0" presId="urn:microsoft.com/office/officeart/2008/layout/LinedList"/>
    <dgm:cxn modelId="{D0EA61C5-8D61-456E-A771-2B6625AEE5B1}" type="presParOf" srcId="{1BEB8767-ACC7-4F0B-892C-98DE4B0C6BDA}" destId="{43EC8498-EF48-4D96-BE24-D076D3D46F0C}" srcOrd="5" destOrd="0" presId="urn:microsoft.com/office/officeart/2008/layout/LinedList"/>
    <dgm:cxn modelId="{2DF91EAC-5C51-4783-9BD6-B2D501749815}" type="presParOf" srcId="{43EC8498-EF48-4D96-BE24-D076D3D46F0C}" destId="{92B2E25F-8A29-4267-8DBF-E259DCD7F062}" srcOrd="0" destOrd="0" presId="urn:microsoft.com/office/officeart/2008/layout/LinedList"/>
    <dgm:cxn modelId="{AFF37229-1E3E-4320-A758-58A540EBB650}" type="presParOf" srcId="{43EC8498-EF48-4D96-BE24-D076D3D46F0C}" destId="{8735BECB-7D13-4D84-846F-749E71D11319}" srcOrd="1" destOrd="0" presId="urn:microsoft.com/office/officeart/2008/layout/LinedList"/>
    <dgm:cxn modelId="{EEB45E2C-B980-4E9E-B9D5-CE88637DBA4B}" type="presParOf" srcId="{8735BECB-7D13-4D84-846F-749E71D11319}" destId="{B20CE361-1F56-491E-A529-70392D45E50A}" srcOrd="0" destOrd="0" presId="urn:microsoft.com/office/officeart/2008/layout/LinedList"/>
    <dgm:cxn modelId="{F557EDA2-143D-4C81-BE9D-A975D06E3E9F}" type="presParOf" srcId="{8735BECB-7D13-4D84-846F-749E71D11319}" destId="{67952F83-B6BF-4878-B3FB-3EE17AF508BE}" srcOrd="1" destOrd="0" presId="urn:microsoft.com/office/officeart/2008/layout/LinedList"/>
    <dgm:cxn modelId="{DA56C2DD-ACF4-4F4A-98B9-34C6AEF8DFB3}" type="presParOf" srcId="{67952F83-B6BF-4878-B3FB-3EE17AF508BE}" destId="{69D88320-ED94-48B8-9E9A-09033D961D6B}" srcOrd="0" destOrd="0" presId="urn:microsoft.com/office/officeart/2008/layout/LinedList"/>
    <dgm:cxn modelId="{5230B22F-2AAF-49FA-8AAB-F1625751F211}" type="presParOf" srcId="{67952F83-B6BF-4878-B3FB-3EE17AF508BE}" destId="{E19F77BE-FF5F-4D96-B8EB-A33E1A64F7D6}" srcOrd="1" destOrd="0" presId="urn:microsoft.com/office/officeart/2008/layout/LinedList"/>
    <dgm:cxn modelId="{5ED4EB20-CA21-47E0-8FFB-04938717031C}" type="presParOf" srcId="{67952F83-B6BF-4878-B3FB-3EE17AF508BE}" destId="{2F21F609-3010-4D61-80BE-5457079FB2E1}" srcOrd="2" destOrd="0" presId="urn:microsoft.com/office/officeart/2008/layout/LinedList"/>
    <dgm:cxn modelId="{DFA1E0E0-91D2-40A2-B004-A72B24D5AEA7}" type="presParOf" srcId="{8735BECB-7D13-4D84-846F-749E71D11319}" destId="{59D0C8A1-EAB1-4F18-9465-20675639DE4F}" srcOrd="2" destOrd="0" presId="urn:microsoft.com/office/officeart/2008/layout/LinedList"/>
    <dgm:cxn modelId="{37DB4BE0-494F-42BF-BBF3-B217766331C9}" type="presParOf" srcId="{8735BECB-7D13-4D84-846F-749E71D11319}" destId="{FE2655A3-2023-4EE6-A5BE-7BB52C58F37B}" srcOrd="3" destOrd="0" presId="urn:microsoft.com/office/officeart/2008/layout/LinedList"/>
    <dgm:cxn modelId="{BA96F072-22E3-4798-9265-DDD51F99F354}" type="presParOf" srcId="{1BEB8767-ACC7-4F0B-892C-98DE4B0C6BDA}" destId="{8C5C1E59-73B3-4AE7-9763-4BD1FF0E0EAC}" srcOrd="6" destOrd="0" presId="urn:microsoft.com/office/officeart/2008/layout/LinedList"/>
    <dgm:cxn modelId="{39609C84-0826-4E38-8368-F4CE6F91833A}" type="presParOf" srcId="{1BEB8767-ACC7-4F0B-892C-98DE4B0C6BDA}" destId="{FC8A1256-66E5-4860-9D54-471EF991E416}" srcOrd="7" destOrd="0" presId="urn:microsoft.com/office/officeart/2008/layout/LinedList"/>
    <dgm:cxn modelId="{D05FB462-363F-4B16-941C-7C478349D5FE}" type="presParOf" srcId="{FC8A1256-66E5-4860-9D54-471EF991E416}" destId="{756385BA-579B-4987-8F7C-2BCB02CF1015}" srcOrd="0" destOrd="0" presId="urn:microsoft.com/office/officeart/2008/layout/LinedList"/>
    <dgm:cxn modelId="{1920BF75-84C6-4362-9704-F2A8CF4FB5C1}" type="presParOf" srcId="{FC8A1256-66E5-4860-9D54-471EF991E416}" destId="{F761FCF2-13E4-4CCD-8D19-94C10972A750}" srcOrd="1" destOrd="0" presId="urn:microsoft.com/office/officeart/2008/layout/LinedList"/>
    <dgm:cxn modelId="{A057E171-C8AF-4EFC-A2DF-D500308AA7CE}" type="presParOf" srcId="{F761FCF2-13E4-4CCD-8D19-94C10972A750}" destId="{29CA200B-023F-44E3-8C74-7316AD13D2F7}" srcOrd="0" destOrd="0" presId="urn:microsoft.com/office/officeart/2008/layout/LinedList"/>
    <dgm:cxn modelId="{3CBE20D4-3512-43CE-B84B-21AD0CC2F53E}" type="presParOf" srcId="{F761FCF2-13E4-4CCD-8D19-94C10972A750}" destId="{181DB5C5-ACB5-40CE-A88A-3D72738CD16C}" srcOrd="1" destOrd="0" presId="urn:microsoft.com/office/officeart/2008/layout/LinedList"/>
    <dgm:cxn modelId="{1E090C48-BFB3-4048-BFB4-4792F9818321}" type="presParOf" srcId="{181DB5C5-ACB5-40CE-A88A-3D72738CD16C}" destId="{8D74E0E5-DC60-412B-963A-3451A96D02E0}" srcOrd="0" destOrd="0" presId="urn:microsoft.com/office/officeart/2008/layout/LinedList"/>
    <dgm:cxn modelId="{74A4531F-8858-4C5E-972D-6E831C525F0E}" type="presParOf" srcId="{181DB5C5-ACB5-40CE-A88A-3D72738CD16C}" destId="{CD5587DA-D64D-4683-B562-F0CD6C38D405}" srcOrd="1" destOrd="0" presId="urn:microsoft.com/office/officeart/2008/layout/LinedList"/>
    <dgm:cxn modelId="{A4C28AC2-5742-418A-B6BF-9AC3E3781FFB}" type="presParOf" srcId="{181DB5C5-ACB5-40CE-A88A-3D72738CD16C}" destId="{81D89068-39A5-4E7A-9312-E83A8D80A3DC}" srcOrd="2" destOrd="0" presId="urn:microsoft.com/office/officeart/2008/layout/LinedList"/>
    <dgm:cxn modelId="{B479B085-8374-433A-831D-A169C4C00360}" type="presParOf" srcId="{F761FCF2-13E4-4CCD-8D19-94C10972A750}" destId="{DC3FABED-E524-4E3D-AB5D-82DBC739A005}" srcOrd="2" destOrd="0" presId="urn:microsoft.com/office/officeart/2008/layout/LinedList"/>
    <dgm:cxn modelId="{697363F0-6F49-4084-A7B1-B0C289A3490F}" type="presParOf" srcId="{F761FCF2-13E4-4CCD-8D19-94C10972A750}" destId="{17BAF90E-BBB3-437F-971E-E5273A1B044D}"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BBA229B-C1CB-4759-826A-3621FF1A30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C5ABE1DD-5F41-45A3-8CAF-1650B32F8D57}">
      <dgm:prSet phldrT="[文本]" custT="1"/>
      <dgm:spPr/>
      <dgm:t>
        <a:bodyPr/>
        <a:lstStyle/>
        <a:p>
          <a:r>
            <a:rPr lang="zh-CN" altLang="en-US" sz="2400" b="1" kern="1200" dirty="0">
              <a:solidFill>
                <a:srgbClr val="0070C0"/>
              </a:solidFill>
              <a:latin typeface="Arial"/>
              <a:ea typeface="微软雅黑"/>
              <a:cs typeface="+mn-cs"/>
            </a:rPr>
            <a:t>（五）评估文献质量</a:t>
          </a:r>
        </a:p>
      </dgm:t>
    </dgm:pt>
    <dgm:pt modelId="{8659BC40-B044-4C4C-AA85-7994384036AE}" type="parTrans" cxnId="{EB7A2F7C-9E11-49FD-B1FF-711B5558AD71}">
      <dgm:prSet/>
      <dgm:spPr/>
      <dgm:t>
        <a:bodyPr/>
        <a:lstStyle/>
        <a:p>
          <a:endParaRPr lang="zh-CN" altLang="en-US"/>
        </a:p>
      </dgm:t>
    </dgm:pt>
    <dgm:pt modelId="{3CB758C1-D33B-4E5F-BD65-925F2F66BA90}" type="sibTrans" cxnId="{EB7A2F7C-9E11-49FD-B1FF-711B5558AD71}">
      <dgm:prSet/>
      <dgm:spPr/>
      <dgm:t>
        <a:bodyPr/>
        <a:lstStyle/>
        <a:p>
          <a:endParaRPr lang="zh-CN" altLang="en-US"/>
        </a:p>
      </dgm:t>
    </dgm:pt>
    <dgm:pt modelId="{9835D9D8-C513-42E0-B4BF-D3B09174D589}">
      <dgm:prSet custT="1"/>
      <dgm:spPr/>
      <dgm:t>
        <a:bodyPr/>
        <a:lstStyle/>
        <a:p>
          <a:r>
            <a:rPr lang="zh-CN" altLang="en-US" sz="2000" kern="1200" dirty="0">
              <a:solidFill>
                <a:schemeClr val="bg2">
                  <a:lumMod val="25000"/>
                </a:schemeClr>
              </a:solidFill>
            </a:rPr>
            <a:t>评估文献的质量是确保你选择高质量文献的关键步骤，和下面因素有关。</a:t>
          </a:r>
        </a:p>
        <a:p>
          <a:r>
            <a:rPr lang="zh-CN" altLang="en-US" sz="2000" b="1" kern="1200" dirty="0">
              <a:solidFill>
                <a:srgbClr val="0070C0"/>
              </a:solidFill>
            </a:rPr>
            <a:t>作者资格</a:t>
          </a:r>
          <a:r>
            <a:rPr lang="zh-CN" altLang="en-US" sz="2000" kern="1200" dirty="0">
              <a:solidFill>
                <a:schemeClr val="bg2">
                  <a:lumMod val="25000"/>
                </a:schemeClr>
              </a:solidFill>
            </a:rPr>
            <a:t>。检查文献的作者是否具有相关专业知识和资格。</a:t>
          </a:r>
        </a:p>
        <a:p>
          <a:r>
            <a:rPr lang="zh-CN" altLang="en-US" sz="2000" b="1" kern="1200" dirty="0">
              <a:solidFill>
                <a:srgbClr val="0070C0"/>
              </a:solidFill>
              <a:latin typeface="Arial"/>
              <a:ea typeface="微软雅黑"/>
              <a:cs typeface="+mn-cs"/>
            </a:rPr>
            <a:t>期刊声誉</a:t>
          </a:r>
          <a:r>
            <a:rPr lang="zh-CN" altLang="en-US" sz="2000" kern="1200" dirty="0">
              <a:solidFill>
                <a:schemeClr val="bg2">
                  <a:lumMod val="25000"/>
                </a:schemeClr>
              </a:solidFill>
            </a:rPr>
            <a:t>。发表在知名的学术期刊中的文献可信度更高。查看期刊的影响因子和被引用次数。影响因子，是</a:t>
          </a:r>
          <a:r>
            <a:rPr lang="en-US" altLang="zh-CN" sz="2000" kern="1200" dirty="0">
              <a:solidFill>
                <a:schemeClr val="bg2">
                  <a:lumMod val="25000"/>
                </a:schemeClr>
              </a:solidFill>
            </a:rPr>
            <a:t>《</a:t>
          </a:r>
          <a:r>
            <a:rPr lang="zh-CN" altLang="en-US" sz="2000" kern="1200" dirty="0">
              <a:solidFill>
                <a:schemeClr val="bg2">
                  <a:lumMod val="25000"/>
                </a:schemeClr>
              </a:solidFill>
            </a:rPr>
            <a:t>期刊引证报告</a:t>
          </a:r>
          <a:r>
            <a:rPr lang="en-US" altLang="zh-CN" sz="2000" kern="1200" dirty="0">
              <a:solidFill>
                <a:schemeClr val="bg2">
                  <a:lumMod val="25000"/>
                </a:schemeClr>
              </a:solidFill>
            </a:rPr>
            <a:t>》</a:t>
          </a:r>
          <a:r>
            <a:rPr lang="zh-CN" altLang="en-US" sz="2000" kern="1200" dirty="0">
              <a:solidFill>
                <a:schemeClr val="bg2">
                  <a:lumMod val="25000"/>
                </a:schemeClr>
              </a:solidFill>
            </a:rPr>
            <a:t>中的一项数据，即某期刊前两年发表的论文在该报告年份中被引用总次数除以该期刊在这两年内发表的论文总数。这是一个国际上通行的期刊评价指标。以国际上公认的综合性医学四大期刊之一</a:t>
          </a:r>
          <a:r>
            <a:rPr lang="en-US" altLang="zh-CN" sz="2000" kern="1200" dirty="0">
              <a:solidFill>
                <a:schemeClr val="bg2">
                  <a:lumMod val="25000"/>
                </a:schemeClr>
              </a:solidFill>
            </a:rPr>
            <a:t>《</a:t>
          </a:r>
          <a:r>
            <a:rPr lang="zh-CN" altLang="en-US" sz="2000" kern="1200" dirty="0">
              <a:solidFill>
                <a:schemeClr val="bg2">
                  <a:lumMod val="25000"/>
                </a:schemeClr>
              </a:solidFill>
            </a:rPr>
            <a:t>柳叶刀</a:t>
          </a:r>
          <a:r>
            <a:rPr lang="en-US" altLang="zh-CN" sz="2000" kern="1200" dirty="0">
              <a:solidFill>
                <a:schemeClr val="bg2">
                  <a:lumMod val="25000"/>
                </a:schemeClr>
              </a:solidFill>
            </a:rPr>
            <a:t>》</a:t>
          </a:r>
          <a:r>
            <a:rPr lang="zh-CN" altLang="en-US" sz="2000" kern="1200" dirty="0">
              <a:solidFill>
                <a:schemeClr val="bg2">
                  <a:lumMod val="25000"/>
                </a:schemeClr>
              </a:solidFill>
            </a:rPr>
            <a:t>为例，根据</a:t>
          </a:r>
          <a:r>
            <a:rPr lang="en-US" altLang="zh-CN" sz="2000" kern="1200" dirty="0">
              <a:solidFill>
                <a:schemeClr val="bg2">
                  <a:lumMod val="25000"/>
                </a:schemeClr>
              </a:solidFill>
            </a:rPr>
            <a:t>2024</a:t>
          </a:r>
          <a:r>
            <a:rPr lang="zh-CN" altLang="en-US" sz="2000" kern="1200" dirty="0">
              <a:solidFill>
                <a:schemeClr val="bg2">
                  <a:lumMod val="25000"/>
                </a:schemeClr>
              </a:solidFill>
            </a:rPr>
            <a:t>年度的</a:t>
          </a:r>
          <a:r>
            <a:rPr lang="en-US" altLang="zh-CN" sz="2000" kern="1200" dirty="0">
              <a:solidFill>
                <a:schemeClr val="bg2">
                  <a:lumMod val="25000"/>
                </a:schemeClr>
              </a:solidFill>
            </a:rPr>
            <a:t>《</a:t>
          </a:r>
          <a:r>
            <a:rPr lang="zh-CN" altLang="en-US" sz="2000" kern="1200" dirty="0">
              <a:solidFill>
                <a:schemeClr val="bg2">
                  <a:lumMod val="25000"/>
                </a:schemeClr>
              </a:solidFill>
            </a:rPr>
            <a:t>期刊印证报告</a:t>
          </a:r>
          <a:r>
            <a:rPr lang="en-US" altLang="zh-CN" sz="2000" kern="1200" dirty="0">
              <a:solidFill>
                <a:schemeClr val="bg2">
                  <a:lumMod val="25000"/>
                </a:schemeClr>
              </a:solidFill>
            </a:rPr>
            <a:t>》</a:t>
          </a:r>
          <a:r>
            <a:rPr lang="zh-CN" altLang="en-US" sz="2000" kern="1200" dirty="0">
              <a:solidFill>
                <a:schemeClr val="bg2">
                  <a:lumMod val="25000"/>
                </a:schemeClr>
              </a:solidFill>
            </a:rPr>
            <a:t>，其影响因子为</a:t>
          </a:r>
          <a:r>
            <a:rPr lang="en-US" altLang="zh-CN" sz="2000" kern="1200" dirty="0">
              <a:solidFill>
                <a:schemeClr val="bg2">
                  <a:lumMod val="25000"/>
                </a:schemeClr>
              </a:solidFill>
            </a:rPr>
            <a:t>98.4</a:t>
          </a:r>
          <a:r>
            <a:rPr lang="zh-CN" altLang="en-US" sz="2000" kern="1200" dirty="0">
              <a:solidFill>
                <a:schemeClr val="bg2">
                  <a:lumMod val="25000"/>
                </a:schemeClr>
              </a:solidFill>
            </a:rPr>
            <a:t>，排在期刊第</a:t>
          </a:r>
          <a:r>
            <a:rPr lang="en-US" altLang="zh-CN" sz="2000" kern="1200" dirty="0">
              <a:solidFill>
                <a:schemeClr val="bg2">
                  <a:lumMod val="25000"/>
                </a:schemeClr>
              </a:solidFill>
            </a:rPr>
            <a:t>3</a:t>
          </a:r>
          <a:r>
            <a:rPr lang="zh-CN" altLang="en-US" sz="2000" kern="1200" dirty="0">
              <a:solidFill>
                <a:schemeClr val="bg2">
                  <a:lumMod val="25000"/>
                </a:schemeClr>
              </a:solidFill>
            </a:rPr>
            <a:t>位。</a:t>
          </a:r>
          <a:br>
            <a:rPr lang="zh-CN" altLang="en-US" sz="2000" kern="1200" dirty="0">
              <a:solidFill>
                <a:schemeClr val="bg2">
                  <a:lumMod val="25000"/>
                </a:schemeClr>
              </a:solidFill>
            </a:rPr>
          </a:br>
          <a:r>
            <a:rPr lang="zh-CN" altLang="en-US" sz="2000" b="1" kern="1200" dirty="0">
              <a:solidFill>
                <a:srgbClr val="0070C0"/>
              </a:solidFill>
              <a:latin typeface="Arial"/>
              <a:ea typeface="微软雅黑"/>
              <a:cs typeface="+mn-cs"/>
            </a:rPr>
            <a:t>方法学质量</a:t>
          </a:r>
          <a:r>
            <a:rPr lang="zh-CN" altLang="en-US" sz="2000" kern="1200" dirty="0">
              <a:solidFill>
                <a:schemeClr val="bg2">
                  <a:lumMod val="25000"/>
                </a:schemeClr>
              </a:solidFill>
            </a:rPr>
            <a:t>。如果是研究论文，评估其研究方法和实验设计是否健全和可信。</a:t>
          </a:r>
          <a:endParaRPr lang="en-US" altLang="zh-CN" sz="2000" kern="1200" dirty="0">
            <a:solidFill>
              <a:schemeClr val="bg2">
                <a:lumMod val="25000"/>
              </a:schemeClr>
            </a:solidFill>
          </a:endParaRPr>
        </a:p>
        <a:p>
          <a:r>
            <a:rPr lang="zh-CN" altLang="en-US" sz="2000" b="1" kern="1200" dirty="0">
              <a:solidFill>
                <a:srgbClr val="0070C0"/>
              </a:solidFill>
              <a:latin typeface="Arial"/>
              <a:ea typeface="微软雅黑"/>
              <a:cs typeface="+mn-cs"/>
            </a:rPr>
            <a:t>参考文献</a:t>
          </a:r>
          <a:r>
            <a:rPr lang="zh-CN" altLang="en-US" sz="2000" kern="1200" dirty="0">
              <a:solidFill>
                <a:schemeClr val="bg2">
                  <a:lumMod val="25000"/>
                </a:schemeClr>
              </a:solidFill>
            </a:rPr>
            <a:t>。查看文献的引用列表，看是否引用了其他高质量的文献。</a:t>
          </a:r>
        </a:p>
      </dgm:t>
    </dgm:pt>
    <dgm:pt modelId="{656940A2-1E3B-4B7C-8678-81591410A9C8}" type="parTrans" cxnId="{0BB10AFB-0FCE-4819-8623-A54CECF929F8}">
      <dgm:prSet/>
      <dgm:spPr/>
      <dgm:t>
        <a:bodyPr/>
        <a:lstStyle/>
        <a:p>
          <a:endParaRPr lang="zh-CN" altLang="en-US"/>
        </a:p>
      </dgm:t>
    </dgm:pt>
    <dgm:pt modelId="{25D011A4-8D3A-4786-8F4D-304F56B23CFD}" type="sibTrans" cxnId="{0BB10AFB-0FCE-4819-8623-A54CECF929F8}">
      <dgm:prSet/>
      <dgm:spPr/>
      <dgm:t>
        <a:bodyPr/>
        <a:lstStyle/>
        <a:p>
          <a:endParaRPr lang="zh-CN" altLang="en-US"/>
        </a:p>
      </dgm:t>
    </dgm:pt>
    <dgm:pt modelId="{1BEB8767-ACC7-4F0B-892C-98DE4B0C6BDA}" type="pres">
      <dgm:prSet presAssocID="{0BBA229B-C1CB-4759-826A-3621FF1A30C5}" presName="vert0" presStyleCnt="0">
        <dgm:presLayoutVars>
          <dgm:dir/>
          <dgm:animOne val="branch"/>
          <dgm:animLvl val="lvl"/>
        </dgm:presLayoutVars>
      </dgm:prSet>
      <dgm:spPr/>
    </dgm:pt>
    <dgm:pt modelId="{38626AA3-B575-4A53-9756-5FFE77E1F144}" type="pres">
      <dgm:prSet presAssocID="{C5ABE1DD-5F41-45A3-8CAF-1650B32F8D57}" presName="thickLine" presStyleLbl="alignNode1" presStyleIdx="0" presStyleCnt="1"/>
      <dgm:spPr/>
    </dgm:pt>
    <dgm:pt modelId="{8A58B7C8-D2C4-45DC-A131-62E293DC0325}" type="pres">
      <dgm:prSet presAssocID="{C5ABE1DD-5F41-45A3-8CAF-1650B32F8D57}" presName="horz1" presStyleCnt="0"/>
      <dgm:spPr/>
    </dgm:pt>
    <dgm:pt modelId="{A94FC147-F7EA-4A34-A763-449C8C5D061A}" type="pres">
      <dgm:prSet presAssocID="{C5ABE1DD-5F41-45A3-8CAF-1650B32F8D57}" presName="tx1" presStyleLbl="revTx" presStyleIdx="0" presStyleCnt="2"/>
      <dgm:spPr/>
    </dgm:pt>
    <dgm:pt modelId="{9EDFCD0C-0948-487B-AE3D-1347A98F6A01}" type="pres">
      <dgm:prSet presAssocID="{C5ABE1DD-5F41-45A3-8CAF-1650B32F8D57}" presName="vert1" presStyleCnt="0"/>
      <dgm:spPr/>
    </dgm:pt>
    <dgm:pt modelId="{FF4F39EB-9133-4AD3-8918-7F415E3C113B}" type="pres">
      <dgm:prSet presAssocID="{9835D9D8-C513-42E0-B4BF-D3B09174D589}" presName="vertSpace2a" presStyleCnt="0"/>
      <dgm:spPr/>
    </dgm:pt>
    <dgm:pt modelId="{378BDA70-4DD8-4067-BF74-27F143343AA7}" type="pres">
      <dgm:prSet presAssocID="{9835D9D8-C513-42E0-B4BF-D3B09174D589}" presName="horz2" presStyleCnt="0"/>
      <dgm:spPr/>
    </dgm:pt>
    <dgm:pt modelId="{72AB8C77-4701-46AD-B49B-53F7A6DDC4C5}" type="pres">
      <dgm:prSet presAssocID="{9835D9D8-C513-42E0-B4BF-D3B09174D589}" presName="horzSpace2" presStyleCnt="0"/>
      <dgm:spPr/>
    </dgm:pt>
    <dgm:pt modelId="{B54C4F1D-567D-4BFC-AA61-482D9E707474}" type="pres">
      <dgm:prSet presAssocID="{9835D9D8-C513-42E0-B4BF-D3B09174D589}" presName="tx2" presStyleLbl="revTx" presStyleIdx="1" presStyleCnt="2"/>
      <dgm:spPr/>
    </dgm:pt>
    <dgm:pt modelId="{CB06ECFD-F12A-40CC-9EC5-0BD195548C87}" type="pres">
      <dgm:prSet presAssocID="{9835D9D8-C513-42E0-B4BF-D3B09174D589}" presName="vert2" presStyleCnt="0"/>
      <dgm:spPr/>
    </dgm:pt>
    <dgm:pt modelId="{BB303429-5EE1-4037-862D-2940CC4F115D}" type="pres">
      <dgm:prSet presAssocID="{9835D9D8-C513-42E0-B4BF-D3B09174D589}" presName="thinLine2b" presStyleLbl="callout" presStyleIdx="0" presStyleCnt="1"/>
      <dgm:spPr/>
    </dgm:pt>
    <dgm:pt modelId="{B314CB19-C4BA-4D73-90FD-FA79B2BE081E}" type="pres">
      <dgm:prSet presAssocID="{9835D9D8-C513-42E0-B4BF-D3B09174D589}" presName="vertSpace2b" presStyleCnt="0"/>
      <dgm:spPr/>
    </dgm:pt>
  </dgm:ptLst>
  <dgm:cxnLst>
    <dgm:cxn modelId="{EB7A2F7C-9E11-49FD-B1FF-711B5558AD71}" srcId="{0BBA229B-C1CB-4759-826A-3621FF1A30C5}" destId="{C5ABE1DD-5F41-45A3-8CAF-1650B32F8D57}" srcOrd="0" destOrd="0" parTransId="{8659BC40-B044-4C4C-AA85-7994384036AE}" sibTransId="{3CB758C1-D33B-4E5F-BD65-925F2F66BA90}"/>
    <dgm:cxn modelId="{F905D281-4EDB-4A1D-B362-9AA831784EF2}" type="presOf" srcId="{0BBA229B-C1CB-4759-826A-3621FF1A30C5}" destId="{1BEB8767-ACC7-4F0B-892C-98DE4B0C6BDA}" srcOrd="0" destOrd="0" presId="urn:microsoft.com/office/officeart/2008/layout/LinedList"/>
    <dgm:cxn modelId="{B8CEF38E-AEC5-40F6-B6FB-1BD512DEC33E}" type="presOf" srcId="{9835D9D8-C513-42E0-B4BF-D3B09174D589}" destId="{B54C4F1D-567D-4BFC-AA61-482D9E707474}" srcOrd="0" destOrd="0" presId="urn:microsoft.com/office/officeart/2008/layout/LinedList"/>
    <dgm:cxn modelId="{8E2528B4-8D9F-4723-B726-6113F3D1169A}" type="presOf" srcId="{C5ABE1DD-5F41-45A3-8CAF-1650B32F8D57}" destId="{A94FC147-F7EA-4A34-A763-449C8C5D061A}" srcOrd="0" destOrd="0" presId="urn:microsoft.com/office/officeart/2008/layout/LinedList"/>
    <dgm:cxn modelId="{0BB10AFB-0FCE-4819-8623-A54CECF929F8}" srcId="{C5ABE1DD-5F41-45A3-8CAF-1650B32F8D57}" destId="{9835D9D8-C513-42E0-B4BF-D3B09174D589}" srcOrd="0" destOrd="0" parTransId="{656940A2-1E3B-4B7C-8678-81591410A9C8}" sibTransId="{25D011A4-8D3A-4786-8F4D-304F56B23CFD}"/>
    <dgm:cxn modelId="{B17947A7-1FC1-41E4-BD28-B48365C22567}" type="presParOf" srcId="{1BEB8767-ACC7-4F0B-892C-98DE4B0C6BDA}" destId="{38626AA3-B575-4A53-9756-5FFE77E1F144}" srcOrd="0" destOrd="0" presId="urn:microsoft.com/office/officeart/2008/layout/LinedList"/>
    <dgm:cxn modelId="{79210DB7-46BF-4B55-B496-F2DA71106E5A}" type="presParOf" srcId="{1BEB8767-ACC7-4F0B-892C-98DE4B0C6BDA}" destId="{8A58B7C8-D2C4-45DC-A131-62E293DC0325}" srcOrd="1" destOrd="0" presId="urn:microsoft.com/office/officeart/2008/layout/LinedList"/>
    <dgm:cxn modelId="{E3B5C51B-5C9B-47DC-91F0-E1FD9D045AF1}" type="presParOf" srcId="{8A58B7C8-D2C4-45DC-A131-62E293DC0325}" destId="{A94FC147-F7EA-4A34-A763-449C8C5D061A}" srcOrd="0" destOrd="0" presId="urn:microsoft.com/office/officeart/2008/layout/LinedList"/>
    <dgm:cxn modelId="{9E09121B-D1A4-4AE4-A19A-6A333DC2335C}" type="presParOf" srcId="{8A58B7C8-D2C4-45DC-A131-62E293DC0325}" destId="{9EDFCD0C-0948-487B-AE3D-1347A98F6A01}" srcOrd="1" destOrd="0" presId="urn:microsoft.com/office/officeart/2008/layout/LinedList"/>
    <dgm:cxn modelId="{13A9444C-DAC2-4778-AC2A-210B3541EFD1}" type="presParOf" srcId="{9EDFCD0C-0948-487B-AE3D-1347A98F6A01}" destId="{FF4F39EB-9133-4AD3-8918-7F415E3C113B}" srcOrd="0" destOrd="0" presId="urn:microsoft.com/office/officeart/2008/layout/LinedList"/>
    <dgm:cxn modelId="{66A21B59-2732-49E3-A067-6EA04B381757}" type="presParOf" srcId="{9EDFCD0C-0948-487B-AE3D-1347A98F6A01}" destId="{378BDA70-4DD8-4067-BF74-27F143343AA7}" srcOrd="1" destOrd="0" presId="urn:microsoft.com/office/officeart/2008/layout/LinedList"/>
    <dgm:cxn modelId="{41CAFB0D-6A75-4679-BC95-C69E00301ED4}" type="presParOf" srcId="{378BDA70-4DD8-4067-BF74-27F143343AA7}" destId="{72AB8C77-4701-46AD-B49B-53F7A6DDC4C5}" srcOrd="0" destOrd="0" presId="urn:microsoft.com/office/officeart/2008/layout/LinedList"/>
    <dgm:cxn modelId="{20AD73A2-B845-4297-BE91-2B55C1D31B02}" type="presParOf" srcId="{378BDA70-4DD8-4067-BF74-27F143343AA7}" destId="{B54C4F1D-567D-4BFC-AA61-482D9E707474}" srcOrd="1" destOrd="0" presId="urn:microsoft.com/office/officeart/2008/layout/LinedList"/>
    <dgm:cxn modelId="{5B436381-D0A0-4570-90E8-A8DEC2B8D474}" type="presParOf" srcId="{378BDA70-4DD8-4067-BF74-27F143343AA7}" destId="{CB06ECFD-F12A-40CC-9EC5-0BD195548C87}" srcOrd="2" destOrd="0" presId="urn:microsoft.com/office/officeart/2008/layout/LinedList"/>
    <dgm:cxn modelId="{7BFE785A-7FE8-46AF-AB98-3FF080C1F586}" type="presParOf" srcId="{9EDFCD0C-0948-487B-AE3D-1347A98F6A01}" destId="{BB303429-5EE1-4037-862D-2940CC4F115D}" srcOrd="2" destOrd="0" presId="urn:microsoft.com/office/officeart/2008/layout/LinedList"/>
    <dgm:cxn modelId="{D9838E9D-40E3-4A84-AF82-3ED3022FB20F}" type="presParOf" srcId="{9EDFCD0C-0948-487B-AE3D-1347A98F6A01}" destId="{B314CB19-C4BA-4D73-90FD-FA79B2BE081E}"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BBA229B-C1CB-4759-826A-3621FF1A30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C5ABE1DD-5F41-45A3-8CAF-1650B32F8D57}">
      <dgm:prSet phldrT="[文本]" custT="1"/>
      <dgm:spPr/>
      <dgm:t>
        <a:bodyPr/>
        <a:lstStyle/>
        <a:p>
          <a:r>
            <a:rPr lang="en-US" altLang="zh-CN" sz="2400" b="1" kern="1200" spc="-15" baseline="0" noProof="0" dirty="0">
              <a:solidFill>
                <a:srgbClr val="0070C0"/>
              </a:solidFill>
              <a:latin typeface="+mn-ea"/>
              <a:ea typeface="+mn-ea"/>
              <a:cs typeface="SimSun" pitchFamily="2" charset="0"/>
            </a:rPr>
            <a:t>（</a:t>
          </a:r>
          <a:r>
            <a:rPr lang="en-US" altLang="zh-CN" sz="2400" b="1" kern="1200" spc="-15" baseline="0" noProof="0" dirty="0" err="1">
              <a:solidFill>
                <a:srgbClr val="0070C0"/>
              </a:solidFill>
              <a:latin typeface="+mn-ea"/>
              <a:ea typeface="+mn-ea"/>
              <a:cs typeface="SimSun" pitchFamily="2" charset="0"/>
            </a:rPr>
            <a:t>六）文献的时效性</a:t>
          </a:r>
          <a:endParaRPr lang="zh-CN" altLang="en-US" sz="2400" b="1" kern="1200" dirty="0">
            <a:solidFill>
              <a:srgbClr val="0070C0"/>
            </a:solidFill>
            <a:latin typeface="+mn-ea"/>
            <a:ea typeface="+mn-ea"/>
            <a:cs typeface="+mn-cs"/>
          </a:endParaRPr>
        </a:p>
      </dgm:t>
    </dgm:pt>
    <dgm:pt modelId="{8659BC40-B044-4C4C-AA85-7994384036AE}" type="parTrans" cxnId="{EB7A2F7C-9E11-49FD-B1FF-711B5558AD71}">
      <dgm:prSet/>
      <dgm:spPr/>
      <dgm:t>
        <a:bodyPr/>
        <a:lstStyle/>
        <a:p>
          <a:endParaRPr lang="zh-CN" altLang="en-US"/>
        </a:p>
      </dgm:t>
    </dgm:pt>
    <dgm:pt modelId="{3CB758C1-D33B-4E5F-BD65-925F2F66BA90}" type="sibTrans" cxnId="{EB7A2F7C-9E11-49FD-B1FF-711B5558AD71}">
      <dgm:prSet/>
      <dgm:spPr/>
      <dgm:t>
        <a:bodyPr/>
        <a:lstStyle/>
        <a:p>
          <a:endParaRPr lang="zh-CN" altLang="en-US"/>
        </a:p>
      </dgm:t>
    </dgm:pt>
    <dgm:pt modelId="{44FB54A8-2693-4ABE-8C2C-45E9204EBD45}">
      <dgm:prSet custT="1"/>
      <dgm:spPr/>
      <dgm:t>
        <a:bodyPr/>
        <a:lstStyle/>
        <a:p>
          <a:r>
            <a:rPr lang="en-US" altLang="zh-CN" sz="2000" spc="-15" baseline="0" noProof="0" dirty="0" err="1">
              <a:solidFill>
                <a:srgbClr val="242021"/>
              </a:solidFill>
              <a:latin typeface="+mn-ea"/>
              <a:ea typeface="+mn-ea"/>
              <a:cs typeface="SimSun" pitchFamily="2" charset="0"/>
            </a:rPr>
            <a:t>确保所选文献是最新的</a:t>
          </a:r>
          <a:r>
            <a:rPr lang="en-US" altLang="zh-CN" sz="2000" spc="0" baseline="0" noProof="0" dirty="0" err="1">
              <a:solidFill>
                <a:srgbClr val="242021"/>
              </a:solidFill>
              <a:latin typeface="+mn-ea"/>
              <a:ea typeface="+mn-ea"/>
              <a:cs typeface="SimSun" pitchFamily="2" charset="0"/>
            </a:rPr>
            <a:t>，尤其是针对快速发展的领域。检查文献的出版日期，通常选</a:t>
          </a:r>
          <a:r>
            <a:rPr lang="en-US" altLang="zh-CN" sz="2000" spc="-15" baseline="0" noProof="0" dirty="0" err="1">
              <a:solidFill>
                <a:srgbClr val="242021"/>
              </a:solidFill>
              <a:latin typeface="+mn-ea"/>
              <a:ea typeface="+mn-ea"/>
              <a:cs typeface="SimSun" pitchFamily="2" charset="0"/>
            </a:rPr>
            <a:t>择近几年内的文献更有</a:t>
          </a:r>
          <a:r>
            <a:rPr lang="en-US" altLang="zh-CN" sz="2000" spc="0" baseline="0" noProof="0" dirty="0" err="1">
              <a:solidFill>
                <a:srgbClr val="242021"/>
              </a:solidFill>
              <a:latin typeface="+mn-ea"/>
              <a:ea typeface="+mn-ea"/>
              <a:cs typeface="SimSun" pitchFamily="2" charset="0"/>
            </a:rPr>
            <a:t>价值</a:t>
          </a:r>
          <a:r>
            <a:rPr lang="en-US" altLang="zh-CN" sz="2000" spc="0" baseline="0" noProof="0" dirty="0">
              <a:solidFill>
                <a:srgbClr val="242021"/>
              </a:solidFill>
              <a:latin typeface="+mn-ea"/>
              <a:ea typeface="+mn-ea"/>
              <a:cs typeface="SimSun" pitchFamily="2" charset="0"/>
            </a:rPr>
            <a:t>。</a:t>
          </a:r>
          <a:endParaRPr lang="en-US" altLang="zh-CN" sz="2000" spc="0" baseline="0" noProof="0" dirty="0">
            <a:solidFill>
              <a:srgbClr val="000000"/>
            </a:solidFill>
            <a:latin typeface="+mn-ea"/>
            <a:ea typeface="+mn-ea"/>
            <a:cs typeface="Arial" pitchFamily="34" charset="0"/>
          </a:endParaRPr>
        </a:p>
      </dgm:t>
    </dgm:pt>
    <dgm:pt modelId="{9744A3E4-5D26-4D7A-8C81-B0D773EE4871}" type="parTrans" cxnId="{E8AEBBD6-4492-41F8-B83A-3B3DC7874868}">
      <dgm:prSet/>
      <dgm:spPr/>
      <dgm:t>
        <a:bodyPr/>
        <a:lstStyle/>
        <a:p>
          <a:endParaRPr lang="zh-CN" altLang="en-US"/>
        </a:p>
      </dgm:t>
    </dgm:pt>
    <dgm:pt modelId="{E39C6992-DFBC-4C54-AB3D-BC9944BBA4E0}" type="sibTrans" cxnId="{E8AEBBD6-4492-41F8-B83A-3B3DC7874868}">
      <dgm:prSet/>
      <dgm:spPr/>
      <dgm:t>
        <a:bodyPr/>
        <a:lstStyle/>
        <a:p>
          <a:endParaRPr lang="zh-CN" altLang="en-US"/>
        </a:p>
      </dgm:t>
    </dgm:pt>
    <dgm:pt modelId="{B65408B1-AC88-49CA-B79C-56726CBB9610}">
      <dgm:prSet custT="1"/>
      <dgm:spPr/>
      <dgm:t>
        <a:bodyPr/>
        <a:lstStyle/>
        <a:p>
          <a:r>
            <a:rPr lang="en-US" altLang="zh-CN" sz="2400" b="1" spc="-15" baseline="0" noProof="0" dirty="0">
              <a:solidFill>
                <a:srgbClr val="0070C0"/>
              </a:solidFill>
              <a:latin typeface="+mn-ea"/>
              <a:ea typeface="+mn-ea"/>
              <a:cs typeface="SimSun" pitchFamily="2" charset="0"/>
            </a:rPr>
            <a:t>（</a:t>
          </a:r>
          <a:r>
            <a:rPr lang="en-US" altLang="zh-CN" sz="2400" b="1" spc="-15" baseline="0" noProof="0" dirty="0" err="1">
              <a:solidFill>
                <a:srgbClr val="0070C0"/>
              </a:solidFill>
              <a:latin typeface="+mn-ea"/>
              <a:ea typeface="+mn-ea"/>
              <a:cs typeface="SimSun" pitchFamily="2" charset="0"/>
            </a:rPr>
            <a:t>七）多样化来源</a:t>
          </a:r>
          <a:endParaRPr lang="en-US" altLang="zh-CN" sz="2400" b="1" spc="0" baseline="0" noProof="0" dirty="0">
            <a:solidFill>
              <a:srgbClr val="0070C0"/>
            </a:solidFill>
            <a:latin typeface="+mn-ea"/>
            <a:ea typeface="+mn-ea"/>
            <a:cs typeface="Arial" pitchFamily="34" charset="0"/>
          </a:endParaRPr>
        </a:p>
      </dgm:t>
    </dgm:pt>
    <dgm:pt modelId="{8B47CCC2-233B-4FFF-8BD8-3E7F28C22066}" type="parTrans" cxnId="{03DDF2DF-8A8B-4751-AB5F-695DDBEB2169}">
      <dgm:prSet/>
      <dgm:spPr/>
      <dgm:t>
        <a:bodyPr/>
        <a:lstStyle/>
        <a:p>
          <a:endParaRPr lang="zh-CN" altLang="en-US"/>
        </a:p>
      </dgm:t>
    </dgm:pt>
    <dgm:pt modelId="{F97E35F8-85A7-4FF4-9D41-75FAD063FCB1}" type="sibTrans" cxnId="{03DDF2DF-8A8B-4751-AB5F-695DDBEB2169}">
      <dgm:prSet/>
      <dgm:spPr/>
      <dgm:t>
        <a:bodyPr/>
        <a:lstStyle/>
        <a:p>
          <a:endParaRPr lang="zh-CN" altLang="en-US"/>
        </a:p>
      </dgm:t>
    </dgm:pt>
    <dgm:pt modelId="{4A80758A-1BAE-416F-9142-C0DFA0AD6FF4}">
      <dgm:prSet custT="1"/>
      <dgm:spPr/>
      <dgm:t>
        <a:bodyPr/>
        <a:lstStyle/>
        <a:p>
          <a:r>
            <a:rPr lang="en-US" altLang="zh-CN" sz="2000" spc="5" baseline="0" noProof="0" dirty="0">
              <a:solidFill>
                <a:srgbClr val="242021"/>
              </a:solidFill>
              <a:latin typeface="+mn-ea"/>
              <a:ea typeface="+mn-ea"/>
              <a:cs typeface="SimSun" pitchFamily="2" charset="0"/>
            </a:rPr>
            <a:t>努力从多个来源获取文献，包括学术期刊</a:t>
          </a:r>
          <a:r>
            <a:rPr lang="en-US" altLang="zh-CN" sz="2000" spc="10" baseline="0" noProof="0" dirty="0">
              <a:solidFill>
                <a:srgbClr val="242021"/>
              </a:solidFill>
              <a:latin typeface="+mn-ea"/>
              <a:ea typeface="+mn-ea"/>
              <a:cs typeface="SimSun" pitchFamily="2" charset="0"/>
            </a:rPr>
            <a:t>、会议论文</a:t>
          </a:r>
          <a:r>
            <a:rPr lang="en-US" altLang="zh-CN" sz="2000" spc="20" baseline="0" noProof="0" dirty="0">
              <a:solidFill>
                <a:srgbClr val="242021"/>
              </a:solidFill>
              <a:latin typeface="+mn-ea"/>
              <a:ea typeface="+mn-ea"/>
              <a:cs typeface="SimSun" pitchFamily="2" charset="0"/>
            </a:rPr>
            <a:t>、书籍、报告</a:t>
          </a:r>
          <a:r>
            <a:rPr lang="en-US" altLang="zh-CN" sz="2000" spc="5" baseline="0" noProof="0" dirty="0">
              <a:solidFill>
                <a:srgbClr val="242021"/>
              </a:solidFill>
              <a:latin typeface="+mn-ea"/>
              <a:ea typeface="+mn-ea"/>
              <a:cs typeface="SimSun" pitchFamily="2" charset="0"/>
            </a:rPr>
            <a:t>、权威机构的网</a:t>
          </a:r>
          <a:r>
            <a:rPr lang="en-US" altLang="zh-CN" sz="2000" spc="-15" baseline="0" noProof="0" dirty="0">
              <a:solidFill>
                <a:srgbClr val="242021"/>
              </a:solidFill>
              <a:latin typeface="+mn-ea"/>
              <a:ea typeface="+mn-ea"/>
              <a:cs typeface="SimSun" pitchFamily="2" charset="0"/>
            </a:rPr>
            <a:t>站。多样化来源可以增加毕业论文（设计）的研究的全面性和可</a:t>
          </a:r>
          <a:r>
            <a:rPr lang="en-US" altLang="zh-CN" sz="2000" spc="0" baseline="0" noProof="0" dirty="0">
              <a:solidFill>
                <a:srgbClr val="242021"/>
              </a:solidFill>
              <a:latin typeface="+mn-ea"/>
              <a:ea typeface="+mn-ea"/>
              <a:cs typeface="SimSun" pitchFamily="2" charset="0"/>
            </a:rPr>
            <a:t>信度。</a:t>
          </a:r>
          <a:endParaRPr lang="en-US" altLang="zh-CN" sz="2000" spc="0" baseline="0" noProof="0" dirty="0">
            <a:solidFill>
              <a:srgbClr val="000000"/>
            </a:solidFill>
            <a:latin typeface="+mn-ea"/>
            <a:ea typeface="+mn-ea"/>
            <a:cs typeface="Arial" pitchFamily="34" charset="0"/>
          </a:endParaRPr>
        </a:p>
      </dgm:t>
    </dgm:pt>
    <dgm:pt modelId="{C5B4E5E1-2673-457E-9E86-0A83F0EB00C3}" type="parTrans" cxnId="{C5CDCEA7-754F-4DA4-A7BA-586EEA8974BA}">
      <dgm:prSet/>
      <dgm:spPr/>
      <dgm:t>
        <a:bodyPr/>
        <a:lstStyle/>
        <a:p>
          <a:endParaRPr lang="zh-CN" altLang="en-US"/>
        </a:p>
      </dgm:t>
    </dgm:pt>
    <dgm:pt modelId="{D79734B4-BAF0-4414-B54A-BEA40F256487}" type="sibTrans" cxnId="{C5CDCEA7-754F-4DA4-A7BA-586EEA8974BA}">
      <dgm:prSet/>
      <dgm:spPr/>
      <dgm:t>
        <a:bodyPr/>
        <a:lstStyle/>
        <a:p>
          <a:endParaRPr lang="zh-CN" altLang="en-US"/>
        </a:p>
      </dgm:t>
    </dgm:pt>
    <dgm:pt modelId="{50477125-4735-431A-9BBA-7D3A92D9CEA7}">
      <dgm:prSet custT="1"/>
      <dgm:spPr/>
      <dgm:t>
        <a:bodyPr/>
        <a:lstStyle/>
        <a:p>
          <a:r>
            <a:rPr lang="en-US" altLang="zh-CN" sz="2400" b="1" spc="-15" baseline="0" noProof="0" dirty="0">
              <a:solidFill>
                <a:srgbClr val="0070C0"/>
              </a:solidFill>
              <a:latin typeface="+mn-ea"/>
              <a:ea typeface="+mn-ea"/>
              <a:cs typeface="SimSun" pitchFamily="2" charset="0"/>
            </a:rPr>
            <a:t>（</a:t>
          </a:r>
          <a:r>
            <a:rPr lang="en-US" altLang="zh-CN" sz="2400" b="1" spc="-15" baseline="0" noProof="0" dirty="0" err="1">
              <a:solidFill>
                <a:srgbClr val="0070C0"/>
              </a:solidFill>
              <a:latin typeface="+mn-ea"/>
              <a:ea typeface="+mn-ea"/>
              <a:cs typeface="SimSun" pitchFamily="2" charset="0"/>
            </a:rPr>
            <a:t>八）同行评审</a:t>
          </a:r>
          <a:endParaRPr lang="en-US" altLang="zh-CN" sz="2400" b="1" spc="0" baseline="0" noProof="0" dirty="0">
            <a:solidFill>
              <a:srgbClr val="0070C0"/>
            </a:solidFill>
            <a:latin typeface="+mn-ea"/>
            <a:ea typeface="+mn-ea"/>
            <a:cs typeface="Arial" pitchFamily="34" charset="0"/>
          </a:endParaRPr>
        </a:p>
      </dgm:t>
    </dgm:pt>
    <dgm:pt modelId="{5DA4D5E8-5C04-499B-B48A-E16E056FAF80}" type="parTrans" cxnId="{42B1F54C-CDEB-4C84-AC59-209C0CFD147A}">
      <dgm:prSet/>
      <dgm:spPr/>
      <dgm:t>
        <a:bodyPr/>
        <a:lstStyle/>
        <a:p>
          <a:endParaRPr lang="zh-CN" altLang="en-US"/>
        </a:p>
      </dgm:t>
    </dgm:pt>
    <dgm:pt modelId="{26295415-5832-4EC5-B15E-09C9D380A070}" type="sibTrans" cxnId="{42B1F54C-CDEB-4C84-AC59-209C0CFD147A}">
      <dgm:prSet/>
      <dgm:spPr/>
      <dgm:t>
        <a:bodyPr/>
        <a:lstStyle/>
        <a:p>
          <a:endParaRPr lang="zh-CN" altLang="en-US"/>
        </a:p>
      </dgm:t>
    </dgm:pt>
    <dgm:pt modelId="{D11F5FFC-12F2-4220-A683-C5429F7429AC}">
      <dgm:prSet custT="1"/>
      <dgm:spPr/>
      <dgm:t>
        <a:bodyPr/>
        <a:lstStyle/>
        <a:p>
          <a:r>
            <a:rPr lang="en-US" altLang="zh-CN" sz="2000" spc="0" baseline="0" noProof="0" dirty="0">
              <a:solidFill>
                <a:srgbClr val="242021"/>
              </a:solidFill>
              <a:latin typeface="+mn-ea"/>
              <a:ea typeface="+mn-ea"/>
              <a:cs typeface="SimSun" pitchFamily="2" charset="0"/>
            </a:rPr>
            <a:t>同行评审是</a:t>
          </a:r>
          <a:r>
            <a:rPr lang="en-US" altLang="zh-CN" sz="2000" spc="-15" baseline="0" noProof="0" dirty="0">
              <a:solidFill>
                <a:srgbClr val="242021"/>
              </a:solidFill>
              <a:latin typeface="+mn-ea"/>
              <a:ea typeface="+mn-ea"/>
              <a:cs typeface="SimSun" pitchFamily="2" charset="0"/>
            </a:rPr>
            <a:t>一种评估学术论文质量和适宜性的过程</a:t>
          </a:r>
          <a:r>
            <a:rPr lang="en-US" altLang="zh-CN" sz="2000" spc="0" baseline="0" noProof="0" dirty="0">
              <a:solidFill>
                <a:srgbClr val="242021"/>
              </a:solidFill>
              <a:latin typeface="+mn-ea"/>
              <a:ea typeface="+mn-ea"/>
              <a:cs typeface="SimSun" pitchFamily="2" charset="0"/>
            </a:rPr>
            <a:t>，通过邀请具有相关专业知识和经验的专家对论文进行评估和批评。同行评审的目的是确保学术论文的科学性、可靠性和质量。</a:t>
          </a:r>
          <a:r>
            <a:rPr lang="en-US" altLang="zh-CN" sz="2000" spc="-15" baseline="0" noProof="0" dirty="0">
              <a:solidFill>
                <a:srgbClr val="242021"/>
              </a:solidFill>
              <a:latin typeface="+mn-ea"/>
              <a:ea typeface="+mn-ea"/>
              <a:cs typeface="SimSun" pitchFamily="2" charset="0"/>
            </a:rPr>
            <a:t>评审人会对论文的研究方法</a:t>
          </a:r>
          <a:r>
            <a:rPr lang="en-US" altLang="zh-CN" sz="2000" spc="0" baseline="0" noProof="0" dirty="0">
              <a:solidFill>
                <a:srgbClr val="242021"/>
              </a:solidFill>
              <a:latin typeface="+mn-ea"/>
              <a:ea typeface="+mn-ea"/>
              <a:cs typeface="SimSun" pitchFamily="2" charset="0"/>
            </a:rPr>
            <a:t>、结果、讨论、引用文献等方面进行仔细审查，并提出建议和</a:t>
          </a:r>
          <a:r>
            <a:rPr lang="en-US" altLang="zh-CN" sz="2000" spc="-15" baseline="0" noProof="0" dirty="0">
              <a:solidFill>
                <a:srgbClr val="242021"/>
              </a:solidFill>
              <a:latin typeface="+mn-ea"/>
              <a:ea typeface="+mn-ea"/>
              <a:cs typeface="SimSun" pitchFamily="2" charset="0"/>
            </a:rPr>
            <a:t>意见</a:t>
          </a:r>
          <a:r>
            <a:rPr lang="en-US" altLang="zh-CN" sz="2000" spc="0" baseline="0" noProof="0" dirty="0">
              <a:solidFill>
                <a:srgbClr val="242021"/>
              </a:solidFill>
              <a:latin typeface="+mn-ea"/>
              <a:ea typeface="+mn-ea"/>
              <a:cs typeface="SimSun" pitchFamily="2" charset="0"/>
            </a:rPr>
            <a:t>，以改善和完善论文。</a:t>
          </a:r>
          <a:endParaRPr lang="en-US" altLang="zh-CN" sz="2000" spc="0" baseline="0" noProof="0" dirty="0">
            <a:solidFill>
              <a:srgbClr val="000000"/>
            </a:solidFill>
            <a:latin typeface="+mn-ea"/>
            <a:ea typeface="+mn-ea"/>
            <a:cs typeface="Arial" pitchFamily="34" charset="0"/>
          </a:endParaRPr>
        </a:p>
      </dgm:t>
    </dgm:pt>
    <dgm:pt modelId="{CA421323-403F-4DC0-B310-50A09E251476}" type="parTrans" cxnId="{DE54FB93-634F-4B03-B224-8310C9286588}">
      <dgm:prSet/>
      <dgm:spPr/>
      <dgm:t>
        <a:bodyPr/>
        <a:lstStyle/>
        <a:p>
          <a:endParaRPr lang="zh-CN" altLang="en-US"/>
        </a:p>
      </dgm:t>
    </dgm:pt>
    <dgm:pt modelId="{C2C778FE-0CB3-4983-8BFD-B6564E77054A}" type="sibTrans" cxnId="{DE54FB93-634F-4B03-B224-8310C9286588}">
      <dgm:prSet/>
      <dgm:spPr/>
      <dgm:t>
        <a:bodyPr/>
        <a:lstStyle/>
        <a:p>
          <a:endParaRPr lang="zh-CN" altLang="en-US"/>
        </a:p>
      </dgm:t>
    </dgm:pt>
    <dgm:pt modelId="{1BEB8767-ACC7-4F0B-892C-98DE4B0C6BDA}" type="pres">
      <dgm:prSet presAssocID="{0BBA229B-C1CB-4759-826A-3621FF1A30C5}" presName="vert0" presStyleCnt="0">
        <dgm:presLayoutVars>
          <dgm:dir/>
          <dgm:animOne val="branch"/>
          <dgm:animLvl val="lvl"/>
        </dgm:presLayoutVars>
      </dgm:prSet>
      <dgm:spPr/>
    </dgm:pt>
    <dgm:pt modelId="{38626AA3-B575-4A53-9756-5FFE77E1F144}" type="pres">
      <dgm:prSet presAssocID="{C5ABE1DD-5F41-45A3-8CAF-1650B32F8D57}" presName="thickLine" presStyleLbl="alignNode1" presStyleIdx="0" presStyleCnt="3"/>
      <dgm:spPr/>
    </dgm:pt>
    <dgm:pt modelId="{8A58B7C8-D2C4-45DC-A131-62E293DC0325}" type="pres">
      <dgm:prSet presAssocID="{C5ABE1DD-5F41-45A3-8CAF-1650B32F8D57}" presName="horz1" presStyleCnt="0"/>
      <dgm:spPr/>
    </dgm:pt>
    <dgm:pt modelId="{A94FC147-F7EA-4A34-A763-449C8C5D061A}" type="pres">
      <dgm:prSet presAssocID="{C5ABE1DD-5F41-45A3-8CAF-1650B32F8D57}" presName="tx1" presStyleLbl="revTx" presStyleIdx="0" presStyleCnt="6"/>
      <dgm:spPr/>
    </dgm:pt>
    <dgm:pt modelId="{9EDFCD0C-0948-487B-AE3D-1347A98F6A01}" type="pres">
      <dgm:prSet presAssocID="{C5ABE1DD-5F41-45A3-8CAF-1650B32F8D57}" presName="vert1" presStyleCnt="0"/>
      <dgm:spPr/>
    </dgm:pt>
    <dgm:pt modelId="{4B02BCB2-9788-4719-8EDD-C1EF0A27AEEF}" type="pres">
      <dgm:prSet presAssocID="{44FB54A8-2693-4ABE-8C2C-45E9204EBD45}" presName="vertSpace2a" presStyleCnt="0"/>
      <dgm:spPr/>
    </dgm:pt>
    <dgm:pt modelId="{0672180C-936F-447F-B71B-93A72733CEC4}" type="pres">
      <dgm:prSet presAssocID="{44FB54A8-2693-4ABE-8C2C-45E9204EBD45}" presName="horz2" presStyleCnt="0"/>
      <dgm:spPr/>
    </dgm:pt>
    <dgm:pt modelId="{CB7AF22B-C48C-4341-A962-9B61B30D0D43}" type="pres">
      <dgm:prSet presAssocID="{44FB54A8-2693-4ABE-8C2C-45E9204EBD45}" presName="horzSpace2" presStyleCnt="0"/>
      <dgm:spPr/>
    </dgm:pt>
    <dgm:pt modelId="{749BB36F-A255-4583-B1D7-BB47EF885FD1}" type="pres">
      <dgm:prSet presAssocID="{44FB54A8-2693-4ABE-8C2C-45E9204EBD45}" presName="tx2" presStyleLbl="revTx" presStyleIdx="1" presStyleCnt="6"/>
      <dgm:spPr/>
    </dgm:pt>
    <dgm:pt modelId="{EEB94824-74AE-4EA1-917F-8E2A9D719D11}" type="pres">
      <dgm:prSet presAssocID="{44FB54A8-2693-4ABE-8C2C-45E9204EBD45}" presName="vert2" presStyleCnt="0"/>
      <dgm:spPr/>
    </dgm:pt>
    <dgm:pt modelId="{DA34DD3A-64A8-4162-863B-9786D00C228C}" type="pres">
      <dgm:prSet presAssocID="{44FB54A8-2693-4ABE-8C2C-45E9204EBD45}" presName="thinLine2b" presStyleLbl="callout" presStyleIdx="0" presStyleCnt="3"/>
      <dgm:spPr/>
    </dgm:pt>
    <dgm:pt modelId="{E234DBDB-F0E5-4172-A459-432E5998836D}" type="pres">
      <dgm:prSet presAssocID="{44FB54A8-2693-4ABE-8C2C-45E9204EBD45}" presName="vertSpace2b" presStyleCnt="0"/>
      <dgm:spPr/>
    </dgm:pt>
    <dgm:pt modelId="{0D334691-743E-4BC9-A973-F2F97A3D96A8}" type="pres">
      <dgm:prSet presAssocID="{B65408B1-AC88-49CA-B79C-56726CBB9610}" presName="thickLine" presStyleLbl="alignNode1" presStyleIdx="1" presStyleCnt="3"/>
      <dgm:spPr/>
    </dgm:pt>
    <dgm:pt modelId="{74CAFE99-DC63-4B73-B12F-4BAFA1152A1E}" type="pres">
      <dgm:prSet presAssocID="{B65408B1-AC88-49CA-B79C-56726CBB9610}" presName="horz1" presStyleCnt="0"/>
      <dgm:spPr/>
    </dgm:pt>
    <dgm:pt modelId="{FB8187E0-C85A-4161-AFEF-D586AC91C3BC}" type="pres">
      <dgm:prSet presAssocID="{B65408B1-AC88-49CA-B79C-56726CBB9610}" presName="tx1" presStyleLbl="revTx" presStyleIdx="2" presStyleCnt="6"/>
      <dgm:spPr/>
    </dgm:pt>
    <dgm:pt modelId="{B380227C-265B-40AA-85CF-FCA9734D8F51}" type="pres">
      <dgm:prSet presAssocID="{B65408B1-AC88-49CA-B79C-56726CBB9610}" presName="vert1" presStyleCnt="0"/>
      <dgm:spPr/>
    </dgm:pt>
    <dgm:pt modelId="{E46745E6-6B01-4C0D-9332-B98E9F16A2BB}" type="pres">
      <dgm:prSet presAssocID="{4A80758A-1BAE-416F-9142-C0DFA0AD6FF4}" presName="vertSpace2a" presStyleCnt="0"/>
      <dgm:spPr/>
    </dgm:pt>
    <dgm:pt modelId="{43A758DE-124A-4847-81C3-2BF77D3C815E}" type="pres">
      <dgm:prSet presAssocID="{4A80758A-1BAE-416F-9142-C0DFA0AD6FF4}" presName="horz2" presStyleCnt="0"/>
      <dgm:spPr/>
    </dgm:pt>
    <dgm:pt modelId="{6701D127-E142-4A5B-A2C9-44FA88ED0C6A}" type="pres">
      <dgm:prSet presAssocID="{4A80758A-1BAE-416F-9142-C0DFA0AD6FF4}" presName="horzSpace2" presStyleCnt="0"/>
      <dgm:spPr/>
    </dgm:pt>
    <dgm:pt modelId="{7CE9DF59-A88B-459E-9297-F3D5B618DD20}" type="pres">
      <dgm:prSet presAssocID="{4A80758A-1BAE-416F-9142-C0DFA0AD6FF4}" presName="tx2" presStyleLbl="revTx" presStyleIdx="3" presStyleCnt="6"/>
      <dgm:spPr/>
    </dgm:pt>
    <dgm:pt modelId="{20D2CAB9-87A2-4B0A-BDC6-8CBC0C1E1874}" type="pres">
      <dgm:prSet presAssocID="{4A80758A-1BAE-416F-9142-C0DFA0AD6FF4}" presName="vert2" presStyleCnt="0"/>
      <dgm:spPr/>
    </dgm:pt>
    <dgm:pt modelId="{934C6CC4-1917-4D88-A4C8-EB48EE31AE1A}" type="pres">
      <dgm:prSet presAssocID="{4A80758A-1BAE-416F-9142-C0DFA0AD6FF4}" presName="thinLine2b" presStyleLbl="callout" presStyleIdx="1" presStyleCnt="3"/>
      <dgm:spPr/>
    </dgm:pt>
    <dgm:pt modelId="{F1F9D7C3-F398-43D1-BE47-86941827C8B3}" type="pres">
      <dgm:prSet presAssocID="{4A80758A-1BAE-416F-9142-C0DFA0AD6FF4}" presName="vertSpace2b" presStyleCnt="0"/>
      <dgm:spPr/>
    </dgm:pt>
    <dgm:pt modelId="{4E4DC35F-135D-4BF9-9EF3-8FFF406F58B3}" type="pres">
      <dgm:prSet presAssocID="{50477125-4735-431A-9BBA-7D3A92D9CEA7}" presName="thickLine" presStyleLbl="alignNode1" presStyleIdx="2" presStyleCnt="3"/>
      <dgm:spPr/>
    </dgm:pt>
    <dgm:pt modelId="{726E8EFC-59C2-4ADA-B637-FD3F46220CF6}" type="pres">
      <dgm:prSet presAssocID="{50477125-4735-431A-9BBA-7D3A92D9CEA7}" presName="horz1" presStyleCnt="0"/>
      <dgm:spPr/>
    </dgm:pt>
    <dgm:pt modelId="{A755CD91-F68B-4D80-9634-1A3B61DC96DD}" type="pres">
      <dgm:prSet presAssocID="{50477125-4735-431A-9BBA-7D3A92D9CEA7}" presName="tx1" presStyleLbl="revTx" presStyleIdx="4" presStyleCnt="6"/>
      <dgm:spPr/>
    </dgm:pt>
    <dgm:pt modelId="{996AB71D-7177-4FF2-958A-A9C199849DA9}" type="pres">
      <dgm:prSet presAssocID="{50477125-4735-431A-9BBA-7D3A92D9CEA7}" presName="vert1" presStyleCnt="0"/>
      <dgm:spPr/>
    </dgm:pt>
    <dgm:pt modelId="{ADF6F7CE-AF7E-4D41-B55B-0CC311F9EB8E}" type="pres">
      <dgm:prSet presAssocID="{D11F5FFC-12F2-4220-A683-C5429F7429AC}" presName="vertSpace2a" presStyleCnt="0"/>
      <dgm:spPr/>
    </dgm:pt>
    <dgm:pt modelId="{83E39CB8-817C-496B-95AC-E04EBCD90D62}" type="pres">
      <dgm:prSet presAssocID="{D11F5FFC-12F2-4220-A683-C5429F7429AC}" presName="horz2" presStyleCnt="0"/>
      <dgm:spPr/>
    </dgm:pt>
    <dgm:pt modelId="{1AFB00BC-8FFB-414D-9106-B92260F1566A}" type="pres">
      <dgm:prSet presAssocID="{D11F5FFC-12F2-4220-A683-C5429F7429AC}" presName="horzSpace2" presStyleCnt="0"/>
      <dgm:spPr/>
    </dgm:pt>
    <dgm:pt modelId="{44E54A29-DAFC-49C5-97B7-2E4D3C368FA5}" type="pres">
      <dgm:prSet presAssocID="{D11F5FFC-12F2-4220-A683-C5429F7429AC}" presName="tx2" presStyleLbl="revTx" presStyleIdx="5" presStyleCnt="6"/>
      <dgm:spPr/>
    </dgm:pt>
    <dgm:pt modelId="{D60CFF4D-4DD9-46F1-808B-7B07DB6693DE}" type="pres">
      <dgm:prSet presAssocID="{D11F5FFC-12F2-4220-A683-C5429F7429AC}" presName="vert2" presStyleCnt="0"/>
      <dgm:spPr/>
    </dgm:pt>
    <dgm:pt modelId="{200C79F1-9CCB-4A2A-989A-E2A3CB90A96C}" type="pres">
      <dgm:prSet presAssocID="{D11F5FFC-12F2-4220-A683-C5429F7429AC}" presName="thinLine2b" presStyleLbl="callout" presStyleIdx="2" presStyleCnt="3"/>
      <dgm:spPr/>
    </dgm:pt>
    <dgm:pt modelId="{585F6A3B-FA44-4571-8095-32D9F1FBC1C8}" type="pres">
      <dgm:prSet presAssocID="{D11F5FFC-12F2-4220-A683-C5429F7429AC}" presName="vertSpace2b" presStyleCnt="0"/>
      <dgm:spPr/>
    </dgm:pt>
  </dgm:ptLst>
  <dgm:cxnLst>
    <dgm:cxn modelId="{AF9BFB3A-97AB-47F5-B3F3-0AD0CCD17A63}" type="presOf" srcId="{D11F5FFC-12F2-4220-A683-C5429F7429AC}" destId="{44E54A29-DAFC-49C5-97B7-2E4D3C368FA5}" srcOrd="0" destOrd="0" presId="urn:microsoft.com/office/officeart/2008/layout/LinedList"/>
    <dgm:cxn modelId="{42B1F54C-CDEB-4C84-AC59-209C0CFD147A}" srcId="{0BBA229B-C1CB-4759-826A-3621FF1A30C5}" destId="{50477125-4735-431A-9BBA-7D3A92D9CEA7}" srcOrd="2" destOrd="0" parTransId="{5DA4D5E8-5C04-499B-B48A-E16E056FAF80}" sibTransId="{26295415-5832-4EC5-B15E-09C9D380A070}"/>
    <dgm:cxn modelId="{4E07FC51-67A2-4FD3-9895-0466D930ADC7}" type="presOf" srcId="{B65408B1-AC88-49CA-B79C-56726CBB9610}" destId="{FB8187E0-C85A-4161-AFEF-D586AC91C3BC}" srcOrd="0" destOrd="0" presId="urn:microsoft.com/office/officeart/2008/layout/LinedList"/>
    <dgm:cxn modelId="{EB7A2F7C-9E11-49FD-B1FF-711B5558AD71}" srcId="{0BBA229B-C1CB-4759-826A-3621FF1A30C5}" destId="{C5ABE1DD-5F41-45A3-8CAF-1650B32F8D57}" srcOrd="0" destOrd="0" parTransId="{8659BC40-B044-4C4C-AA85-7994384036AE}" sibTransId="{3CB758C1-D33B-4E5F-BD65-925F2F66BA90}"/>
    <dgm:cxn modelId="{F665487E-3B45-45B9-B933-1FC0D35BF102}" type="presOf" srcId="{50477125-4735-431A-9BBA-7D3A92D9CEA7}" destId="{A755CD91-F68B-4D80-9634-1A3B61DC96DD}" srcOrd="0" destOrd="0" presId="urn:microsoft.com/office/officeart/2008/layout/LinedList"/>
    <dgm:cxn modelId="{F905D281-4EDB-4A1D-B362-9AA831784EF2}" type="presOf" srcId="{0BBA229B-C1CB-4759-826A-3621FF1A30C5}" destId="{1BEB8767-ACC7-4F0B-892C-98DE4B0C6BDA}" srcOrd="0" destOrd="0" presId="urn:microsoft.com/office/officeart/2008/layout/LinedList"/>
    <dgm:cxn modelId="{1D19C092-0B2F-4BBD-8AFB-75BA3C6073FD}" type="presOf" srcId="{4A80758A-1BAE-416F-9142-C0DFA0AD6FF4}" destId="{7CE9DF59-A88B-459E-9297-F3D5B618DD20}" srcOrd="0" destOrd="0" presId="urn:microsoft.com/office/officeart/2008/layout/LinedList"/>
    <dgm:cxn modelId="{DE54FB93-634F-4B03-B224-8310C9286588}" srcId="{50477125-4735-431A-9BBA-7D3A92D9CEA7}" destId="{D11F5FFC-12F2-4220-A683-C5429F7429AC}" srcOrd="0" destOrd="0" parTransId="{CA421323-403F-4DC0-B310-50A09E251476}" sibTransId="{C2C778FE-0CB3-4983-8BFD-B6564E77054A}"/>
    <dgm:cxn modelId="{C5CDCEA7-754F-4DA4-A7BA-586EEA8974BA}" srcId="{B65408B1-AC88-49CA-B79C-56726CBB9610}" destId="{4A80758A-1BAE-416F-9142-C0DFA0AD6FF4}" srcOrd="0" destOrd="0" parTransId="{C5B4E5E1-2673-457E-9E86-0A83F0EB00C3}" sibTransId="{D79734B4-BAF0-4414-B54A-BEA40F256487}"/>
    <dgm:cxn modelId="{8E2528B4-8D9F-4723-B726-6113F3D1169A}" type="presOf" srcId="{C5ABE1DD-5F41-45A3-8CAF-1650B32F8D57}" destId="{A94FC147-F7EA-4A34-A763-449C8C5D061A}" srcOrd="0" destOrd="0" presId="urn:microsoft.com/office/officeart/2008/layout/LinedList"/>
    <dgm:cxn modelId="{E8AEBBD6-4492-41F8-B83A-3B3DC7874868}" srcId="{C5ABE1DD-5F41-45A3-8CAF-1650B32F8D57}" destId="{44FB54A8-2693-4ABE-8C2C-45E9204EBD45}" srcOrd="0" destOrd="0" parTransId="{9744A3E4-5D26-4D7A-8C81-B0D773EE4871}" sibTransId="{E39C6992-DFBC-4C54-AB3D-BC9944BBA4E0}"/>
    <dgm:cxn modelId="{03DDF2DF-8A8B-4751-AB5F-695DDBEB2169}" srcId="{0BBA229B-C1CB-4759-826A-3621FF1A30C5}" destId="{B65408B1-AC88-49CA-B79C-56726CBB9610}" srcOrd="1" destOrd="0" parTransId="{8B47CCC2-233B-4FFF-8BD8-3E7F28C22066}" sibTransId="{F97E35F8-85A7-4FF4-9D41-75FAD063FCB1}"/>
    <dgm:cxn modelId="{3CC4DCF3-8711-489B-8081-7ED32B3FE7CF}" type="presOf" srcId="{44FB54A8-2693-4ABE-8C2C-45E9204EBD45}" destId="{749BB36F-A255-4583-B1D7-BB47EF885FD1}" srcOrd="0" destOrd="0" presId="urn:microsoft.com/office/officeart/2008/layout/LinedList"/>
    <dgm:cxn modelId="{B17947A7-1FC1-41E4-BD28-B48365C22567}" type="presParOf" srcId="{1BEB8767-ACC7-4F0B-892C-98DE4B0C6BDA}" destId="{38626AA3-B575-4A53-9756-5FFE77E1F144}" srcOrd="0" destOrd="0" presId="urn:microsoft.com/office/officeart/2008/layout/LinedList"/>
    <dgm:cxn modelId="{79210DB7-46BF-4B55-B496-F2DA71106E5A}" type="presParOf" srcId="{1BEB8767-ACC7-4F0B-892C-98DE4B0C6BDA}" destId="{8A58B7C8-D2C4-45DC-A131-62E293DC0325}" srcOrd="1" destOrd="0" presId="urn:microsoft.com/office/officeart/2008/layout/LinedList"/>
    <dgm:cxn modelId="{E3B5C51B-5C9B-47DC-91F0-E1FD9D045AF1}" type="presParOf" srcId="{8A58B7C8-D2C4-45DC-A131-62E293DC0325}" destId="{A94FC147-F7EA-4A34-A763-449C8C5D061A}" srcOrd="0" destOrd="0" presId="urn:microsoft.com/office/officeart/2008/layout/LinedList"/>
    <dgm:cxn modelId="{9E09121B-D1A4-4AE4-A19A-6A333DC2335C}" type="presParOf" srcId="{8A58B7C8-D2C4-45DC-A131-62E293DC0325}" destId="{9EDFCD0C-0948-487B-AE3D-1347A98F6A01}" srcOrd="1" destOrd="0" presId="urn:microsoft.com/office/officeart/2008/layout/LinedList"/>
    <dgm:cxn modelId="{28F90F4A-4FE4-4B5B-80C0-1963B2C310AD}" type="presParOf" srcId="{9EDFCD0C-0948-487B-AE3D-1347A98F6A01}" destId="{4B02BCB2-9788-4719-8EDD-C1EF0A27AEEF}" srcOrd="0" destOrd="0" presId="urn:microsoft.com/office/officeart/2008/layout/LinedList"/>
    <dgm:cxn modelId="{2D1906D3-F5FC-453C-89BE-C67F82E5EFB3}" type="presParOf" srcId="{9EDFCD0C-0948-487B-AE3D-1347A98F6A01}" destId="{0672180C-936F-447F-B71B-93A72733CEC4}" srcOrd="1" destOrd="0" presId="urn:microsoft.com/office/officeart/2008/layout/LinedList"/>
    <dgm:cxn modelId="{5C3B9B77-DAE2-4B61-839B-E83EE36D9100}" type="presParOf" srcId="{0672180C-936F-447F-B71B-93A72733CEC4}" destId="{CB7AF22B-C48C-4341-A962-9B61B30D0D43}" srcOrd="0" destOrd="0" presId="urn:microsoft.com/office/officeart/2008/layout/LinedList"/>
    <dgm:cxn modelId="{6904A445-9BFC-4A1F-87C1-B3F7D8BA75C9}" type="presParOf" srcId="{0672180C-936F-447F-B71B-93A72733CEC4}" destId="{749BB36F-A255-4583-B1D7-BB47EF885FD1}" srcOrd="1" destOrd="0" presId="urn:microsoft.com/office/officeart/2008/layout/LinedList"/>
    <dgm:cxn modelId="{E3D434D8-B036-4959-9B62-CAF96DCDA83D}" type="presParOf" srcId="{0672180C-936F-447F-B71B-93A72733CEC4}" destId="{EEB94824-74AE-4EA1-917F-8E2A9D719D11}" srcOrd="2" destOrd="0" presId="urn:microsoft.com/office/officeart/2008/layout/LinedList"/>
    <dgm:cxn modelId="{4A93CF0F-8A05-45CD-A5A7-B374F4D033B6}" type="presParOf" srcId="{9EDFCD0C-0948-487B-AE3D-1347A98F6A01}" destId="{DA34DD3A-64A8-4162-863B-9786D00C228C}" srcOrd="2" destOrd="0" presId="urn:microsoft.com/office/officeart/2008/layout/LinedList"/>
    <dgm:cxn modelId="{B2F6ABA5-5203-44FC-B002-C9B696102C3F}" type="presParOf" srcId="{9EDFCD0C-0948-487B-AE3D-1347A98F6A01}" destId="{E234DBDB-F0E5-4172-A459-432E5998836D}" srcOrd="3" destOrd="0" presId="urn:microsoft.com/office/officeart/2008/layout/LinedList"/>
    <dgm:cxn modelId="{762532DA-145A-4429-A6ED-8643453CEE32}" type="presParOf" srcId="{1BEB8767-ACC7-4F0B-892C-98DE4B0C6BDA}" destId="{0D334691-743E-4BC9-A973-F2F97A3D96A8}" srcOrd="2" destOrd="0" presId="urn:microsoft.com/office/officeart/2008/layout/LinedList"/>
    <dgm:cxn modelId="{59B9FEB2-36B8-4BF5-BA61-DB20BF9770C1}" type="presParOf" srcId="{1BEB8767-ACC7-4F0B-892C-98DE4B0C6BDA}" destId="{74CAFE99-DC63-4B73-B12F-4BAFA1152A1E}" srcOrd="3" destOrd="0" presId="urn:microsoft.com/office/officeart/2008/layout/LinedList"/>
    <dgm:cxn modelId="{8BD96B18-8E8E-45C1-A8E1-DA014CF59B68}" type="presParOf" srcId="{74CAFE99-DC63-4B73-B12F-4BAFA1152A1E}" destId="{FB8187E0-C85A-4161-AFEF-D586AC91C3BC}" srcOrd="0" destOrd="0" presId="urn:microsoft.com/office/officeart/2008/layout/LinedList"/>
    <dgm:cxn modelId="{2631E488-EC5E-4EEE-B97A-1C112AD443CF}" type="presParOf" srcId="{74CAFE99-DC63-4B73-B12F-4BAFA1152A1E}" destId="{B380227C-265B-40AA-85CF-FCA9734D8F51}" srcOrd="1" destOrd="0" presId="urn:microsoft.com/office/officeart/2008/layout/LinedList"/>
    <dgm:cxn modelId="{75E60174-E64D-4EF1-B4AB-5AA22F654A0D}" type="presParOf" srcId="{B380227C-265B-40AA-85CF-FCA9734D8F51}" destId="{E46745E6-6B01-4C0D-9332-B98E9F16A2BB}" srcOrd="0" destOrd="0" presId="urn:microsoft.com/office/officeart/2008/layout/LinedList"/>
    <dgm:cxn modelId="{65684B73-89A0-4C26-ACB2-583EF275E8B0}" type="presParOf" srcId="{B380227C-265B-40AA-85CF-FCA9734D8F51}" destId="{43A758DE-124A-4847-81C3-2BF77D3C815E}" srcOrd="1" destOrd="0" presId="urn:microsoft.com/office/officeart/2008/layout/LinedList"/>
    <dgm:cxn modelId="{D7B9AEAF-85A2-4FAA-9B1A-189454FAF7E6}" type="presParOf" srcId="{43A758DE-124A-4847-81C3-2BF77D3C815E}" destId="{6701D127-E142-4A5B-A2C9-44FA88ED0C6A}" srcOrd="0" destOrd="0" presId="urn:microsoft.com/office/officeart/2008/layout/LinedList"/>
    <dgm:cxn modelId="{4B3B01FE-15C2-4C45-B7F4-14DD42A3D345}" type="presParOf" srcId="{43A758DE-124A-4847-81C3-2BF77D3C815E}" destId="{7CE9DF59-A88B-459E-9297-F3D5B618DD20}" srcOrd="1" destOrd="0" presId="urn:microsoft.com/office/officeart/2008/layout/LinedList"/>
    <dgm:cxn modelId="{2EDCFDE2-8157-401F-A398-A25715ADDFDC}" type="presParOf" srcId="{43A758DE-124A-4847-81C3-2BF77D3C815E}" destId="{20D2CAB9-87A2-4B0A-BDC6-8CBC0C1E1874}" srcOrd="2" destOrd="0" presId="urn:microsoft.com/office/officeart/2008/layout/LinedList"/>
    <dgm:cxn modelId="{1467C82F-DC34-4138-BD21-61F108BD0261}" type="presParOf" srcId="{B380227C-265B-40AA-85CF-FCA9734D8F51}" destId="{934C6CC4-1917-4D88-A4C8-EB48EE31AE1A}" srcOrd="2" destOrd="0" presId="urn:microsoft.com/office/officeart/2008/layout/LinedList"/>
    <dgm:cxn modelId="{B77BB3DC-40EF-4547-AA79-9643D4DA7E45}" type="presParOf" srcId="{B380227C-265B-40AA-85CF-FCA9734D8F51}" destId="{F1F9D7C3-F398-43D1-BE47-86941827C8B3}" srcOrd="3" destOrd="0" presId="urn:microsoft.com/office/officeart/2008/layout/LinedList"/>
    <dgm:cxn modelId="{14FE69FF-C97E-4FB9-AC69-3D370F2101E4}" type="presParOf" srcId="{1BEB8767-ACC7-4F0B-892C-98DE4B0C6BDA}" destId="{4E4DC35F-135D-4BF9-9EF3-8FFF406F58B3}" srcOrd="4" destOrd="0" presId="urn:microsoft.com/office/officeart/2008/layout/LinedList"/>
    <dgm:cxn modelId="{F07D79B7-8B10-4950-B0F0-B40F57F0A9E1}" type="presParOf" srcId="{1BEB8767-ACC7-4F0B-892C-98DE4B0C6BDA}" destId="{726E8EFC-59C2-4ADA-B637-FD3F46220CF6}" srcOrd="5" destOrd="0" presId="urn:microsoft.com/office/officeart/2008/layout/LinedList"/>
    <dgm:cxn modelId="{7E1B56D7-4604-4114-8855-6BE9F30FEF0C}" type="presParOf" srcId="{726E8EFC-59C2-4ADA-B637-FD3F46220CF6}" destId="{A755CD91-F68B-4D80-9634-1A3B61DC96DD}" srcOrd="0" destOrd="0" presId="urn:microsoft.com/office/officeart/2008/layout/LinedList"/>
    <dgm:cxn modelId="{D7E2C5D1-861E-453B-883C-2FD55733F3A5}" type="presParOf" srcId="{726E8EFC-59C2-4ADA-B637-FD3F46220CF6}" destId="{996AB71D-7177-4FF2-958A-A9C199849DA9}" srcOrd="1" destOrd="0" presId="urn:microsoft.com/office/officeart/2008/layout/LinedList"/>
    <dgm:cxn modelId="{5EABC798-8C8C-4E27-80DF-18A3451D5713}" type="presParOf" srcId="{996AB71D-7177-4FF2-958A-A9C199849DA9}" destId="{ADF6F7CE-AF7E-4D41-B55B-0CC311F9EB8E}" srcOrd="0" destOrd="0" presId="urn:microsoft.com/office/officeart/2008/layout/LinedList"/>
    <dgm:cxn modelId="{122DC85B-D6D1-4BFA-B90C-93A92E293EEA}" type="presParOf" srcId="{996AB71D-7177-4FF2-958A-A9C199849DA9}" destId="{83E39CB8-817C-496B-95AC-E04EBCD90D62}" srcOrd="1" destOrd="0" presId="urn:microsoft.com/office/officeart/2008/layout/LinedList"/>
    <dgm:cxn modelId="{C5E1884E-8A1D-4D89-97F6-9FB437ABA7B1}" type="presParOf" srcId="{83E39CB8-817C-496B-95AC-E04EBCD90D62}" destId="{1AFB00BC-8FFB-414D-9106-B92260F1566A}" srcOrd="0" destOrd="0" presId="urn:microsoft.com/office/officeart/2008/layout/LinedList"/>
    <dgm:cxn modelId="{95569BD4-C6A1-475C-BC9D-3C6888E95802}" type="presParOf" srcId="{83E39CB8-817C-496B-95AC-E04EBCD90D62}" destId="{44E54A29-DAFC-49C5-97B7-2E4D3C368FA5}" srcOrd="1" destOrd="0" presId="urn:microsoft.com/office/officeart/2008/layout/LinedList"/>
    <dgm:cxn modelId="{6BFEEBE8-58F1-47AD-94B2-742CD8249778}" type="presParOf" srcId="{83E39CB8-817C-496B-95AC-E04EBCD90D62}" destId="{D60CFF4D-4DD9-46F1-808B-7B07DB6693DE}" srcOrd="2" destOrd="0" presId="urn:microsoft.com/office/officeart/2008/layout/LinedList"/>
    <dgm:cxn modelId="{721BB44E-C17C-425A-8DB9-7FCAEFADD298}" type="presParOf" srcId="{996AB71D-7177-4FF2-958A-A9C199849DA9}" destId="{200C79F1-9CCB-4A2A-989A-E2A3CB90A96C}" srcOrd="2" destOrd="0" presId="urn:microsoft.com/office/officeart/2008/layout/LinedList"/>
    <dgm:cxn modelId="{7B70AE03-2C1A-427F-B045-5DF328541A30}" type="presParOf" srcId="{996AB71D-7177-4FF2-958A-A9C199849DA9}" destId="{585F6A3B-FA44-4571-8095-32D9F1FBC1C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BBA229B-C1CB-4759-826A-3621FF1A30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E5B3466E-0B6F-486D-89E6-BE95FCA2381F}">
      <dgm:prSet custT="1"/>
      <dgm:spPr/>
      <dgm:t>
        <a:bodyPr/>
        <a:lstStyle/>
        <a:p>
          <a:r>
            <a:rPr lang="zh-CN" altLang="en-US" sz="2400" b="1" dirty="0">
              <a:solidFill>
                <a:srgbClr val="0070C0"/>
              </a:solidFill>
            </a:rPr>
            <a:t>（九）使用引文网络</a:t>
          </a:r>
        </a:p>
      </dgm:t>
    </dgm:pt>
    <dgm:pt modelId="{5B84DE64-D7C8-49EE-8118-5D7FA923E33B}" type="parTrans" cxnId="{BCBB87B4-0685-45CA-9F85-B3686F5FA651}">
      <dgm:prSet/>
      <dgm:spPr/>
      <dgm:t>
        <a:bodyPr/>
        <a:lstStyle/>
        <a:p>
          <a:endParaRPr lang="zh-CN" altLang="en-US"/>
        </a:p>
      </dgm:t>
    </dgm:pt>
    <dgm:pt modelId="{1BDF8457-B76A-439A-9F15-391BBF7157E0}" type="sibTrans" cxnId="{BCBB87B4-0685-45CA-9F85-B3686F5FA651}">
      <dgm:prSet/>
      <dgm:spPr/>
      <dgm:t>
        <a:bodyPr/>
        <a:lstStyle/>
        <a:p>
          <a:endParaRPr lang="zh-CN" altLang="en-US"/>
        </a:p>
      </dgm:t>
    </dgm:pt>
    <dgm:pt modelId="{9D22E54A-F8D2-46F4-B074-00FF157242B9}">
      <dgm:prSet custT="1"/>
      <dgm:spPr/>
      <dgm:t>
        <a:bodyPr/>
        <a:lstStyle/>
        <a:p>
          <a:r>
            <a:rPr lang="zh-CN" altLang="en-US" sz="2000" dirty="0">
              <a:solidFill>
                <a:schemeClr val="bg2">
                  <a:lumMod val="25000"/>
                </a:schemeClr>
              </a:solidFill>
            </a:rPr>
            <a:t>引文网络是由文献间引用和被引用的关系构成的集合，这些文献资料包括科技期刊、专利文献、会议论文集、科技报告和学位论文等多种形式，其较好地描述了科学领域的发展、学科间的关系。随着现代信息技术的发展，文献著作数量迅速增加，引文网络已经形成了一个超大规模的复杂网络系统，并吸引了越来越多的关注。查看文献时，注意查看文献的引用及被其他文献引用的情况，以找到相关的研究和相关文献。</a:t>
          </a:r>
        </a:p>
      </dgm:t>
    </dgm:pt>
    <dgm:pt modelId="{4E6AD99D-1AEE-4477-8BF7-48792FE3A334}" type="parTrans" cxnId="{A5CD5591-472B-4345-B03E-74FAA3862633}">
      <dgm:prSet/>
      <dgm:spPr/>
      <dgm:t>
        <a:bodyPr/>
        <a:lstStyle/>
        <a:p>
          <a:endParaRPr lang="zh-CN" altLang="en-US"/>
        </a:p>
      </dgm:t>
    </dgm:pt>
    <dgm:pt modelId="{544E5315-FF43-4083-A2E3-03017718768C}" type="sibTrans" cxnId="{A5CD5591-472B-4345-B03E-74FAA3862633}">
      <dgm:prSet/>
      <dgm:spPr/>
      <dgm:t>
        <a:bodyPr/>
        <a:lstStyle/>
        <a:p>
          <a:endParaRPr lang="zh-CN" altLang="en-US"/>
        </a:p>
      </dgm:t>
    </dgm:pt>
    <dgm:pt modelId="{84A96304-6C25-465D-9274-A2D1D354F2F8}">
      <dgm:prSet custT="1"/>
      <dgm:spPr/>
      <dgm:t>
        <a:bodyPr/>
        <a:lstStyle/>
        <a:p>
          <a:r>
            <a:rPr lang="zh-CN" altLang="en-US" sz="2400" b="1">
              <a:solidFill>
                <a:srgbClr val="0070C0"/>
              </a:solidFill>
            </a:rPr>
            <a:t>（十）定期更新文献</a:t>
          </a:r>
          <a:endParaRPr lang="zh-CN" altLang="en-US" sz="2400" b="1" dirty="0">
            <a:solidFill>
              <a:srgbClr val="0070C0"/>
            </a:solidFill>
          </a:endParaRPr>
        </a:p>
      </dgm:t>
    </dgm:pt>
    <dgm:pt modelId="{7FDF52C5-D622-4E6F-96DA-E4E3FD5E88EF}" type="parTrans" cxnId="{236B51CD-DC22-4B9D-AC0F-49D273B32638}">
      <dgm:prSet/>
      <dgm:spPr/>
      <dgm:t>
        <a:bodyPr/>
        <a:lstStyle/>
        <a:p>
          <a:endParaRPr lang="zh-CN" altLang="en-US"/>
        </a:p>
      </dgm:t>
    </dgm:pt>
    <dgm:pt modelId="{947C45BC-F03D-4D6E-96D9-4BE7F7B8B798}" type="sibTrans" cxnId="{236B51CD-DC22-4B9D-AC0F-49D273B32638}">
      <dgm:prSet/>
      <dgm:spPr/>
      <dgm:t>
        <a:bodyPr/>
        <a:lstStyle/>
        <a:p>
          <a:endParaRPr lang="zh-CN" altLang="en-US"/>
        </a:p>
      </dgm:t>
    </dgm:pt>
    <dgm:pt modelId="{75884598-B0E7-45B7-8837-329A4178C220}">
      <dgm:prSet custT="1"/>
      <dgm:spPr/>
      <dgm:t>
        <a:bodyPr/>
        <a:lstStyle/>
        <a:p>
          <a:r>
            <a:rPr lang="zh-CN" altLang="en-US" sz="2000" dirty="0">
              <a:solidFill>
                <a:schemeClr val="bg2">
                  <a:lumMod val="25000"/>
                </a:schemeClr>
              </a:solidFill>
            </a:rPr>
            <a:t>在毕业论文（设计）撰写过程中，保持对最新文献的关注，并根据需要进行文献更新。养成每日定时进行文献阅读的习惯，这样可以最大限度不错过最新文献。</a:t>
          </a:r>
        </a:p>
      </dgm:t>
    </dgm:pt>
    <dgm:pt modelId="{3A70810C-D3AD-457F-817C-484ED36C3F9A}" type="parTrans" cxnId="{0D7C2CD2-E164-4599-B9C4-6644A277E341}">
      <dgm:prSet/>
      <dgm:spPr/>
      <dgm:t>
        <a:bodyPr/>
        <a:lstStyle/>
        <a:p>
          <a:endParaRPr lang="zh-CN" altLang="en-US"/>
        </a:p>
      </dgm:t>
    </dgm:pt>
    <dgm:pt modelId="{9B4ED6C8-0375-4321-ADE7-698A830E722D}" type="sibTrans" cxnId="{0D7C2CD2-E164-4599-B9C4-6644A277E341}">
      <dgm:prSet/>
      <dgm:spPr/>
      <dgm:t>
        <a:bodyPr/>
        <a:lstStyle/>
        <a:p>
          <a:endParaRPr lang="zh-CN" altLang="en-US"/>
        </a:p>
      </dgm:t>
    </dgm:pt>
    <dgm:pt modelId="{1BEB8767-ACC7-4F0B-892C-98DE4B0C6BDA}" type="pres">
      <dgm:prSet presAssocID="{0BBA229B-C1CB-4759-826A-3621FF1A30C5}" presName="vert0" presStyleCnt="0">
        <dgm:presLayoutVars>
          <dgm:dir/>
          <dgm:animOne val="branch"/>
          <dgm:animLvl val="lvl"/>
        </dgm:presLayoutVars>
      </dgm:prSet>
      <dgm:spPr/>
    </dgm:pt>
    <dgm:pt modelId="{E72DF081-4980-4E5A-84EF-81B1777E75EF}" type="pres">
      <dgm:prSet presAssocID="{E5B3466E-0B6F-486D-89E6-BE95FCA2381F}" presName="thickLine" presStyleLbl="alignNode1" presStyleIdx="0" presStyleCnt="2"/>
      <dgm:spPr/>
    </dgm:pt>
    <dgm:pt modelId="{2DDF4595-DFAC-4F59-BE3D-251D0F791514}" type="pres">
      <dgm:prSet presAssocID="{E5B3466E-0B6F-486D-89E6-BE95FCA2381F}" presName="horz1" presStyleCnt="0"/>
      <dgm:spPr/>
    </dgm:pt>
    <dgm:pt modelId="{6A105416-7C60-4DAB-B882-085B7F694D39}" type="pres">
      <dgm:prSet presAssocID="{E5B3466E-0B6F-486D-89E6-BE95FCA2381F}" presName="tx1" presStyleLbl="revTx" presStyleIdx="0" presStyleCnt="4"/>
      <dgm:spPr/>
    </dgm:pt>
    <dgm:pt modelId="{4B1D7E84-5E14-4EF9-8B5A-5CDC71504D81}" type="pres">
      <dgm:prSet presAssocID="{E5B3466E-0B6F-486D-89E6-BE95FCA2381F}" presName="vert1" presStyleCnt="0"/>
      <dgm:spPr/>
    </dgm:pt>
    <dgm:pt modelId="{E5FD8F05-1F18-444B-82A1-DC7697F9E6E6}" type="pres">
      <dgm:prSet presAssocID="{9D22E54A-F8D2-46F4-B074-00FF157242B9}" presName="vertSpace2a" presStyleCnt="0"/>
      <dgm:spPr/>
    </dgm:pt>
    <dgm:pt modelId="{C8CC8A12-1A4D-45AE-88B3-C4C287F01CBA}" type="pres">
      <dgm:prSet presAssocID="{9D22E54A-F8D2-46F4-B074-00FF157242B9}" presName="horz2" presStyleCnt="0"/>
      <dgm:spPr/>
    </dgm:pt>
    <dgm:pt modelId="{CA18ACEC-1CA6-4A33-9C63-EC3C71C90459}" type="pres">
      <dgm:prSet presAssocID="{9D22E54A-F8D2-46F4-B074-00FF157242B9}" presName="horzSpace2" presStyleCnt="0"/>
      <dgm:spPr/>
    </dgm:pt>
    <dgm:pt modelId="{241A5BA5-0EAF-4734-AAE5-0DAF24E86DFD}" type="pres">
      <dgm:prSet presAssocID="{9D22E54A-F8D2-46F4-B074-00FF157242B9}" presName="tx2" presStyleLbl="revTx" presStyleIdx="1" presStyleCnt="4"/>
      <dgm:spPr/>
    </dgm:pt>
    <dgm:pt modelId="{410B040B-D40B-452B-9FD9-279F7A9ECD87}" type="pres">
      <dgm:prSet presAssocID="{9D22E54A-F8D2-46F4-B074-00FF157242B9}" presName="vert2" presStyleCnt="0"/>
      <dgm:spPr/>
    </dgm:pt>
    <dgm:pt modelId="{65896601-FC67-47E9-9C23-39F749F1BCE8}" type="pres">
      <dgm:prSet presAssocID="{9D22E54A-F8D2-46F4-B074-00FF157242B9}" presName="thinLine2b" presStyleLbl="callout" presStyleIdx="0" presStyleCnt="2"/>
      <dgm:spPr/>
    </dgm:pt>
    <dgm:pt modelId="{91EEEFC0-8EAF-410C-8DEB-CBBCAB0815D8}" type="pres">
      <dgm:prSet presAssocID="{9D22E54A-F8D2-46F4-B074-00FF157242B9}" presName="vertSpace2b" presStyleCnt="0"/>
      <dgm:spPr/>
    </dgm:pt>
    <dgm:pt modelId="{D4F2C227-6AC3-454A-BA0A-EF40E7DC26A8}" type="pres">
      <dgm:prSet presAssocID="{84A96304-6C25-465D-9274-A2D1D354F2F8}" presName="thickLine" presStyleLbl="alignNode1" presStyleIdx="1" presStyleCnt="2"/>
      <dgm:spPr/>
    </dgm:pt>
    <dgm:pt modelId="{13F95BD3-719F-456C-A142-65610295C2E6}" type="pres">
      <dgm:prSet presAssocID="{84A96304-6C25-465D-9274-A2D1D354F2F8}" presName="horz1" presStyleCnt="0"/>
      <dgm:spPr/>
    </dgm:pt>
    <dgm:pt modelId="{33FB4FD2-94D0-4A42-9F07-84AABAF32881}" type="pres">
      <dgm:prSet presAssocID="{84A96304-6C25-465D-9274-A2D1D354F2F8}" presName="tx1" presStyleLbl="revTx" presStyleIdx="2" presStyleCnt="4"/>
      <dgm:spPr/>
    </dgm:pt>
    <dgm:pt modelId="{452D0AC2-8FFF-47C7-9B84-6399C784B59D}" type="pres">
      <dgm:prSet presAssocID="{84A96304-6C25-465D-9274-A2D1D354F2F8}" presName="vert1" presStyleCnt="0"/>
      <dgm:spPr/>
    </dgm:pt>
    <dgm:pt modelId="{BE41CFBB-7AF0-4814-A246-4D3F7FE7FD7D}" type="pres">
      <dgm:prSet presAssocID="{75884598-B0E7-45B7-8837-329A4178C220}" presName="vertSpace2a" presStyleCnt="0"/>
      <dgm:spPr/>
    </dgm:pt>
    <dgm:pt modelId="{6A08DD2F-5E26-459D-B2EC-DFC05624D2D3}" type="pres">
      <dgm:prSet presAssocID="{75884598-B0E7-45B7-8837-329A4178C220}" presName="horz2" presStyleCnt="0"/>
      <dgm:spPr/>
    </dgm:pt>
    <dgm:pt modelId="{48D51848-068C-46B0-B2F5-A86E358FD64B}" type="pres">
      <dgm:prSet presAssocID="{75884598-B0E7-45B7-8837-329A4178C220}" presName="horzSpace2" presStyleCnt="0"/>
      <dgm:spPr/>
    </dgm:pt>
    <dgm:pt modelId="{0EEFA55A-2577-4D0C-90E5-8A6EB3D6792D}" type="pres">
      <dgm:prSet presAssocID="{75884598-B0E7-45B7-8837-329A4178C220}" presName="tx2" presStyleLbl="revTx" presStyleIdx="3" presStyleCnt="4"/>
      <dgm:spPr/>
    </dgm:pt>
    <dgm:pt modelId="{5B656205-C320-4116-A9B5-2675FC0E73E8}" type="pres">
      <dgm:prSet presAssocID="{75884598-B0E7-45B7-8837-329A4178C220}" presName="vert2" presStyleCnt="0"/>
      <dgm:spPr/>
    </dgm:pt>
    <dgm:pt modelId="{979C3FD8-2FC6-4582-A56B-4E0589574DE3}" type="pres">
      <dgm:prSet presAssocID="{75884598-B0E7-45B7-8837-329A4178C220}" presName="thinLine2b" presStyleLbl="callout" presStyleIdx="1" presStyleCnt="2"/>
      <dgm:spPr/>
    </dgm:pt>
    <dgm:pt modelId="{4C579A9F-DF2F-42AD-BECE-C499160B56FD}" type="pres">
      <dgm:prSet presAssocID="{75884598-B0E7-45B7-8837-329A4178C220}" presName="vertSpace2b" presStyleCnt="0"/>
      <dgm:spPr/>
    </dgm:pt>
  </dgm:ptLst>
  <dgm:cxnLst>
    <dgm:cxn modelId="{B4F83534-F1BC-4659-A125-46AD06AC3453}" type="presOf" srcId="{75884598-B0E7-45B7-8837-329A4178C220}" destId="{0EEFA55A-2577-4D0C-90E5-8A6EB3D6792D}" srcOrd="0" destOrd="0" presId="urn:microsoft.com/office/officeart/2008/layout/LinedList"/>
    <dgm:cxn modelId="{7E1B9D3D-9776-4F97-A33D-6ECEB2E671E3}" type="presOf" srcId="{E5B3466E-0B6F-486D-89E6-BE95FCA2381F}" destId="{6A105416-7C60-4DAB-B882-085B7F694D39}" srcOrd="0" destOrd="0" presId="urn:microsoft.com/office/officeart/2008/layout/LinedList"/>
    <dgm:cxn modelId="{F905D281-4EDB-4A1D-B362-9AA831784EF2}" type="presOf" srcId="{0BBA229B-C1CB-4759-826A-3621FF1A30C5}" destId="{1BEB8767-ACC7-4F0B-892C-98DE4B0C6BDA}" srcOrd="0" destOrd="0" presId="urn:microsoft.com/office/officeart/2008/layout/LinedList"/>
    <dgm:cxn modelId="{A5CD5591-472B-4345-B03E-74FAA3862633}" srcId="{E5B3466E-0B6F-486D-89E6-BE95FCA2381F}" destId="{9D22E54A-F8D2-46F4-B074-00FF157242B9}" srcOrd="0" destOrd="0" parTransId="{4E6AD99D-1AEE-4477-8BF7-48792FE3A334}" sibTransId="{544E5315-FF43-4083-A2E3-03017718768C}"/>
    <dgm:cxn modelId="{31BF3095-E504-443C-A3ED-9753D9FFD249}" type="presOf" srcId="{9D22E54A-F8D2-46F4-B074-00FF157242B9}" destId="{241A5BA5-0EAF-4734-AAE5-0DAF24E86DFD}" srcOrd="0" destOrd="0" presId="urn:microsoft.com/office/officeart/2008/layout/LinedList"/>
    <dgm:cxn modelId="{BCBB87B4-0685-45CA-9F85-B3686F5FA651}" srcId="{0BBA229B-C1CB-4759-826A-3621FF1A30C5}" destId="{E5B3466E-0B6F-486D-89E6-BE95FCA2381F}" srcOrd="0" destOrd="0" parTransId="{5B84DE64-D7C8-49EE-8118-5D7FA923E33B}" sibTransId="{1BDF8457-B76A-439A-9F15-391BBF7157E0}"/>
    <dgm:cxn modelId="{236B51CD-DC22-4B9D-AC0F-49D273B32638}" srcId="{0BBA229B-C1CB-4759-826A-3621FF1A30C5}" destId="{84A96304-6C25-465D-9274-A2D1D354F2F8}" srcOrd="1" destOrd="0" parTransId="{7FDF52C5-D622-4E6F-96DA-E4E3FD5E88EF}" sibTransId="{947C45BC-F03D-4D6E-96D9-4BE7F7B8B798}"/>
    <dgm:cxn modelId="{0D7C2CD2-E164-4599-B9C4-6644A277E341}" srcId="{84A96304-6C25-465D-9274-A2D1D354F2F8}" destId="{75884598-B0E7-45B7-8837-329A4178C220}" srcOrd="0" destOrd="0" parTransId="{3A70810C-D3AD-457F-817C-484ED36C3F9A}" sibTransId="{9B4ED6C8-0375-4321-ADE7-698A830E722D}"/>
    <dgm:cxn modelId="{5704BADE-E4EE-4CD9-A642-E60022170140}" type="presOf" srcId="{84A96304-6C25-465D-9274-A2D1D354F2F8}" destId="{33FB4FD2-94D0-4A42-9F07-84AABAF32881}" srcOrd="0" destOrd="0" presId="urn:microsoft.com/office/officeart/2008/layout/LinedList"/>
    <dgm:cxn modelId="{2F5D7E5B-1BE3-4628-9810-019E65EF7B90}" type="presParOf" srcId="{1BEB8767-ACC7-4F0B-892C-98DE4B0C6BDA}" destId="{E72DF081-4980-4E5A-84EF-81B1777E75EF}" srcOrd="0" destOrd="0" presId="urn:microsoft.com/office/officeart/2008/layout/LinedList"/>
    <dgm:cxn modelId="{1026FC50-4781-4B32-B1C9-34FEDEDA1322}" type="presParOf" srcId="{1BEB8767-ACC7-4F0B-892C-98DE4B0C6BDA}" destId="{2DDF4595-DFAC-4F59-BE3D-251D0F791514}" srcOrd="1" destOrd="0" presId="urn:microsoft.com/office/officeart/2008/layout/LinedList"/>
    <dgm:cxn modelId="{8136EC70-A8BA-46C6-A381-B1534A68901B}" type="presParOf" srcId="{2DDF4595-DFAC-4F59-BE3D-251D0F791514}" destId="{6A105416-7C60-4DAB-B882-085B7F694D39}" srcOrd="0" destOrd="0" presId="urn:microsoft.com/office/officeart/2008/layout/LinedList"/>
    <dgm:cxn modelId="{1FFA082A-3DB0-49B5-B974-5B6796313432}" type="presParOf" srcId="{2DDF4595-DFAC-4F59-BE3D-251D0F791514}" destId="{4B1D7E84-5E14-4EF9-8B5A-5CDC71504D81}" srcOrd="1" destOrd="0" presId="urn:microsoft.com/office/officeart/2008/layout/LinedList"/>
    <dgm:cxn modelId="{ED606F8A-9F73-4493-9B6C-A87E458B8C3C}" type="presParOf" srcId="{4B1D7E84-5E14-4EF9-8B5A-5CDC71504D81}" destId="{E5FD8F05-1F18-444B-82A1-DC7697F9E6E6}" srcOrd="0" destOrd="0" presId="urn:microsoft.com/office/officeart/2008/layout/LinedList"/>
    <dgm:cxn modelId="{F66D4D83-6F75-44ED-BC3B-AD53C206205A}" type="presParOf" srcId="{4B1D7E84-5E14-4EF9-8B5A-5CDC71504D81}" destId="{C8CC8A12-1A4D-45AE-88B3-C4C287F01CBA}" srcOrd="1" destOrd="0" presId="urn:microsoft.com/office/officeart/2008/layout/LinedList"/>
    <dgm:cxn modelId="{40BDFF58-CD0B-4BFE-9EE5-2B34D0EB55CF}" type="presParOf" srcId="{C8CC8A12-1A4D-45AE-88B3-C4C287F01CBA}" destId="{CA18ACEC-1CA6-4A33-9C63-EC3C71C90459}" srcOrd="0" destOrd="0" presId="urn:microsoft.com/office/officeart/2008/layout/LinedList"/>
    <dgm:cxn modelId="{645347EF-C3B2-4742-B5BF-7FC3A13F05AF}" type="presParOf" srcId="{C8CC8A12-1A4D-45AE-88B3-C4C287F01CBA}" destId="{241A5BA5-0EAF-4734-AAE5-0DAF24E86DFD}" srcOrd="1" destOrd="0" presId="urn:microsoft.com/office/officeart/2008/layout/LinedList"/>
    <dgm:cxn modelId="{6AA9BC4C-69CD-41F6-AC3E-E408447A7DFD}" type="presParOf" srcId="{C8CC8A12-1A4D-45AE-88B3-C4C287F01CBA}" destId="{410B040B-D40B-452B-9FD9-279F7A9ECD87}" srcOrd="2" destOrd="0" presId="urn:microsoft.com/office/officeart/2008/layout/LinedList"/>
    <dgm:cxn modelId="{A046AEDB-0467-4975-86F7-83F6E4FA8757}" type="presParOf" srcId="{4B1D7E84-5E14-4EF9-8B5A-5CDC71504D81}" destId="{65896601-FC67-47E9-9C23-39F749F1BCE8}" srcOrd="2" destOrd="0" presId="urn:microsoft.com/office/officeart/2008/layout/LinedList"/>
    <dgm:cxn modelId="{94697082-5F3D-4432-8306-FA7B8C090B35}" type="presParOf" srcId="{4B1D7E84-5E14-4EF9-8B5A-5CDC71504D81}" destId="{91EEEFC0-8EAF-410C-8DEB-CBBCAB0815D8}" srcOrd="3" destOrd="0" presId="urn:microsoft.com/office/officeart/2008/layout/LinedList"/>
    <dgm:cxn modelId="{BDE9EACC-2D33-4C00-AF2A-78AEF8F75F16}" type="presParOf" srcId="{1BEB8767-ACC7-4F0B-892C-98DE4B0C6BDA}" destId="{D4F2C227-6AC3-454A-BA0A-EF40E7DC26A8}" srcOrd="2" destOrd="0" presId="urn:microsoft.com/office/officeart/2008/layout/LinedList"/>
    <dgm:cxn modelId="{41557EF7-6987-4F87-8F47-80F4F9B70A69}" type="presParOf" srcId="{1BEB8767-ACC7-4F0B-892C-98DE4B0C6BDA}" destId="{13F95BD3-719F-456C-A142-65610295C2E6}" srcOrd="3" destOrd="0" presId="urn:microsoft.com/office/officeart/2008/layout/LinedList"/>
    <dgm:cxn modelId="{4DBB41B1-23A3-443E-A160-2AD5686B58CC}" type="presParOf" srcId="{13F95BD3-719F-456C-A142-65610295C2E6}" destId="{33FB4FD2-94D0-4A42-9F07-84AABAF32881}" srcOrd="0" destOrd="0" presId="urn:microsoft.com/office/officeart/2008/layout/LinedList"/>
    <dgm:cxn modelId="{ACF09621-71A3-4CB0-9305-8306F3F3AB50}" type="presParOf" srcId="{13F95BD3-719F-456C-A142-65610295C2E6}" destId="{452D0AC2-8FFF-47C7-9B84-6399C784B59D}" srcOrd="1" destOrd="0" presId="urn:microsoft.com/office/officeart/2008/layout/LinedList"/>
    <dgm:cxn modelId="{806A67A8-2B42-41DF-907D-310831743904}" type="presParOf" srcId="{452D0AC2-8FFF-47C7-9B84-6399C784B59D}" destId="{BE41CFBB-7AF0-4814-A246-4D3F7FE7FD7D}" srcOrd="0" destOrd="0" presId="urn:microsoft.com/office/officeart/2008/layout/LinedList"/>
    <dgm:cxn modelId="{2DFD43CD-80A8-45D7-9278-2150FB852470}" type="presParOf" srcId="{452D0AC2-8FFF-47C7-9B84-6399C784B59D}" destId="{6A08DD2F-5E26-459D-B2EC-DFC05624D2D3}" srcOrd="1" destOrd="0" presId="urn:microsoft.com/office/officeart/2008/layout/LinedList"/>
    <dgm:cxn modelId="{D6B0907B-70D1-4033-8B8E-2E2C9A3B2D1B}" type="presParOf" srcId="{6A08DD2F-5E26-459D-B2EC-DFC05624D2D3}" destId="{48D51848-068C-46B0-B2F5-A86E358FD64B}" srcOrd="0" destOrd="0" presId="urn:microsoft.com/office/officeart/2008/layout/LinedList"/>
    <dgm:cxn modelId="{E5E66782-A78A-4E0B-8837-F758B814FF83}" type="presParOf" srcId="{6A08DD2F-5E26-459D-B2EC-DFC05624D2D3}" destId="{0EEFA55A-2577-4D0C-90E5-8A6EB3D6792D}" srcOrd="1" destOrd="0" presId="urn:microsoft.com/office/officeart/2008/layout/LinedList"/>
    <dgm:cxn modelId="{0D412D69-CAF0-4116-8E5F-395AF32C1733}" type="presParOf" srcId="{6A08DD2F-5E26-459D-B2EC-DFC05624D2D3}" destId="{5B656205-C320-4116-A9B5-2675FC0E73E8}" srcOrd="2" destOrd="0" presId="urn:microsoft.com/office/officeart/2008/layout/LinedList"/>
    <dgm:cxn modelId="{32C41991-4902-418B-A1A5-6CA74096CA37}" type="presParOf" srcId="{452D0AC2-8FFF-47C7-9B84-6399C784B59D}" destId="{979C3FD8-2FC6-4582-A56B-4E0589574DE3}" srcOrd="2" destOrd="0" presId="urn:microsoft.com/office/officeart/2008/layout/LinedList"/>
    <dgm:cxn modelId="{A0B796EB-8254-4F62-8530-236339D621F3}" type="presParOf" srcId="{452D0AC2-8FFF-47C7-9B84-6399C784B59D}" destId="{4C579A9F-DF2F-42AD-BECE-C499160B56FD}"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BBA229B-C1CB-4759-826A-3621FF1A30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E5B3466E-0B6F-486D-89E6-BE95FCA2381F}">
      <dgm:prSet custT="1"/>
      <dgm:spPr/>
      <dgm:t>
        <a:bodyPr/>
        <a:lstStyle/>
        <a:p>
          <a:r>
            <a:rPr lang="zh-CN" altLang="en-US" sz="2400" b="1" dirty="0">
              <a:solidFill>
                <a:srgbClr val="0070C0"/>
              </a:solidFill>
            </a:rPr>
            <a:t>（十一）文献管理工具</a:t>
          </a:r>
        </a:p>
      </dgm:t>
    </dgm:pt>
    <dgm:pt modelId="{5B84DE64-D7C8-49EE-8118-5D7FA923E33B}" type="parTrans" cxnId="{BCBB87B4-0685-45CA-9F85-B3686F5FA651}">
      <dgm:prSet/>
      <dgm:spPr/>
      <dgm:t>
        <a:bodyPr/>
        <a:lstStyle/>
        <a:p>
          <a:endParaRPr lang="zh-CN" altLang="en-US"/>
        </a:p>
      </dgm:t>
    </dgm:pt>
    <dgm:pt modelId="{1BDF8457-B76A-439A-9F15-391BBF7157E0}" type="sibTrans" cxnId="{BCBB87B4-0685-45CA-9F85-B3686F5FA651}">
      <dgm:prSet/>
      <dgm:spPr/>
      <dgm:t>
        <a:bodyPr/>
        <a:lstStyle/>
        <a:p>
          <a:endParaRPr lang="zh-CN" altLang="en-US"/>
        </a:p>
      </dgm:t>
    </dgm:pt>
    <dgm:pt modelId="{CD1229E7-7F68-43B2-97B6-F80A7ECD8B09}">
      <dgm:prSet custT="1"/>
      <dgm:spPr/>
      <dgm:t>
        <a:bodyPr/>
        <a:lstStyle/>
        <a:p>
          <a:r>
            <a:rPr lang="zh-CN" altLang="en-US" sz="2000" dirty="0">
              <a:solidFill>
                <a:schemeClr val="bg2">
                  <a:lumMod val="25000"/>
                </a:schemeClr>
              </a:solidFill>
            </a:rPr>
            <a:t>使用文献管理工具来组织和管理所选文献，以便轻松引用和管理引用列表。</a:t>
          </a:r>
        </a:p>
      </dgm:t>
    </dgm:pt>
    <dgm:pt modelId="{91A0FE68-2D11-4BAD-9EB9-C42B42F036D4}" type="parTrans" cxnId="{193A28C7-2D1D-495D-A76C-7549C5054489}">
      <dgm:prSet/>
      <dgm:spPr/>
      <dgm:t>
        <a:bodyPr/>
        <a:lstStyle/>
        <a:p>
          <a:endParaRPr lang="zh-CN" altLang="en-US"/>
        </a:p>
      </dgm:t>
    </dgm:pt>
    <dgm:pt modelId="{A2A1FF1A-24DC-4399-86F9-5F67C3307B2D}" type="sibTrans" cxnId="{193A28C7-2D1D-495D-A76C-7549C5054489}">
      <dgm:prSet/>
      <dgm:spPr/>
      <dgm:t>
        <a:bodyPr/>
        <a:lstStyle/>
        <a:p>
          <a:endParaRPr lang="zh-CN" altLang="en-US"/>
        </a:p>
      </dgm:t>
    </dgm:pt>
    <dgm:pt modelId="{3FE28D60-D309-4B34-9927-E6B20BB27C63}">
      <dgm:prSet custT="1"/>
      <dgm:spPr/>
      <dgm:t>
        <a:bodyPr/>
        <a:lstStyle/>
        <a:p>
          <a:r>
            <a:rPr lang="en-US" altLang="zh-CN" sz="2000" dirty="0">
              <a:solidFill>
                <a:schemeClr val="bg2">
                  <a:lumMod val="25000"/>
                </a:schemeClr>
              </a:solidFill>
            </a:rPr>
            <a:t>Zotero</a:t>
          </a:r>
          <a:r>
            <a:rPr lang="zh-CN" altLang="en-US" sz="2000" dirty="0">
              <a:solidFill>
                <a:schemeClr val="bg2">
                  <a:lumMod val="25000"/>
                </a:schemeClr>
              </a:solidFill>
            </a:rPr>
            <a:t>是一个免费的软件，只要想整理文献或者任何信息、报告等，都可以选择使用它，而且软件支持中英文。</a:t>
          </a:r>
          <a:endParaRPr lang="en-US" altLang="zh-CN" sz="2000" dirty="0">
            <a:solidFill>
              <a:schemeClr val="bg2">
                <a:lumMod val="25000"/>
              </a:schemeClr>
            </a:solidFill>
          </a:endParaRPr>
        </a:p>
      </dgm:t>
    </dgm:pt>
    <dgm:pt modelId="{648A1B78-0BC9-4CDC-B763-2D35610330B5}" type="parTrans" cxnId="{5EE91B1E-59D1-44DE-8524-127EA9EBF79E}">
      <dgm:prSet/>
      <dgm:spPr/>
      <dgm:t>
        <a:bodyPr/>
        <a:lstStyle/>
        <a:p>
          <a:endParaRPr lang="zh-CN" altLang="en-US"/>
        </a:p>
      </dgm:t>
    </dgm:pt>
    <dgm:pt modelId="{731974EC-2DAE-4548-AA66-FAC3E4434DB6}" type="sibTrans" cxnId="{5EE91B1E-59D1-44DE-8524-127EA9EBF79E}">
      <dgm:prSet/>
      <dgm:spPr/>
      <dgm:t>
        <a:bodyPr/>
        <a:lstStyle/>
        <a:p>
          <a:endParaRPr lang="zh-CN" altLang="en-US"/>
        </a:p>
      </dgm:t>
    </dgm:pt>
    <dgm:pt modelId="{2AC0AE81-4BF0-4D50-AC5A-DC3A0548F10E}">
      <dgm:prSet custT="1"/>
      <dgm:spPr/>
      <dgm:t>
        <a:bodyPr/>
        <a:lstStyle/>
        <a:p>
          <a:r>
            <a:rPr lang="zh-CN" altLang="en-US" sz="2400" b="1">
              <a:solidFill>
                <a:srgbClr val="0070C0"/>
              </a:solidFill>
            </a:rPr>
            <a:t>（十二）文献综述</a:t>
          </a:r>
          <a:endParaRPr lang="zh-CN" altLang="en-US" sz="2400" b="1" dirty="0">
            <a:solidFill>
              <a:srgbClr val="0070C0"/>
            </a:solidFill>
          </a:endParaRPr>
        </a:p>
      </dgm:t>
    </dgm:pt>
    <dgm:pt modelId="{9DC91C2B-E21C-4524-8420-DB4C45EFEEA1}" type="parTrans" cxnId="{66229ACA-3D29-4B23-9169-E12DDFBA5E2E}">
      <dgm:prSet/>
      <dgm:spPr/>
      <dgm:t>
        <a:bodyPr/>
        <a:lstStyle/>
        <a:p>
          <a:endParaRPr lang="zh-CN" altLang="en-US"/>
        </a:p>
      </dgm:t>
    </dgm:pt>
    <dgm:pt modelId="{42A0C2F8-42C8-40F7-B888-27B37358E2ED}" type="sibTrans" cxnId="{66229ACA-3D29-4B23-9169-E12DDFBA5E2E}">
      <dgm:prSet/>
      <dgm:spPr/>
      <dgm:t>
        <a:bodyPr/>
        <a:lstStyle/>
        <a:p>
          <a:endParaRPr lang="zh-CN" altLang="en-US"/>
        </a:p>
      </dgm:t>
    </dgm:pt>
    <dgm:pt modelId="{F655B49E-C74E-4311-A2B7-E43ED4903DC2}">
      <dgm:prSet custT="1"/>
      <dgm:spPr/>
      <dgm:t>
        <a:bodyPr/>
        <a:lstStyle/>
        <a:p>
          <a:r>
            <a:rPr lang="zh-CN" altLang="en-US" sz="2000" dirty="0">
              <a:solidFill>
                <a:schemeClr val="bg2">
                  <a:lumMod val="25000"/>
                </a:schemeClr>
              </a:solidFill>
            </a:rPr>
            <a:t>最后，整理所选文献，形成一份综述，以便在毕业论文（设计）中整合它们并展示它们对你的研究的贡献。对于认定的对自己毕业论文（设计）有用的文献，在阅读过之后，应该用自己的话总结其论述内容、创新点，以及它的可借鉴之处，确保自己已经消化、吸收了该篇文章，以便在未来需要用到它的时候可以直接取用，而不需要重读文献。</a:t>
          </a:r>
        </a:p>
      </dgm:t>
    </dgm:pt>
    <dgm:pt modelId="{CE50F920-E9DD-4769-A938-C8A641EC60CD}" type="parTrans" cxnId="{59632793-FCA3-4D03-BA9E-129AE7FBB55A}">
      <dgm:prSet/>
      <dgm:spPr/>
      <dgm:t>
        <a:bodyPr/>
        <a:lstStyle/>
        <a:p>
          <a:endParaRPr lang="zh-CN" altLang="en-US"/>
        </a:p>
      </dgm:t>
    </dgm:pt>
    <dgm:pt modelId="{B3AB1AD3-3AA4-4CEF-A2D1-8D51C021F246}" type="sibTrans" cxnId="{59632793-FCA3-4D03-BA9E-129AE7FBB55A}">
      <dgm:prSet/>
      <dgm:spPr/>
      <dgm:t>
        <a:bodyPr/>
        <a:lstStyle/>
        <a:p>
          <a:endParaRPr lang="zh-CN" altLang="en-US"/>
        </a:p>
      </dgm:t>
    </dgm:pt>
    <dgm:pt modelId="{1BEB8767-ACC7-4F0B-892C-98DE4B0C6BDA}" type="pres">
      <dgm:prSet presAssocID="{0BBA229B-C1CB-4759-826A-3621FF1A30C5}" presName="vert0" presStyleCnt="0">
        <dgm:presLayoutVars>
          <dgm:dir/>
          <dgm:animOne val="branch"/>
          <dgm:animLvl val="lvl"/>
        </dgm:presLayoutVars>
      </dgm:prSet>
      <dgm:spPr/>
    </dgm:pt>
    <dgm:pt modelId="{E72DF081-4980-4E5A-84EF-81B1777E75EF}" type="pres">
      <dgm:prSet presAssocID="{E5B3466E-0B6F-486D-89E6-BE95FCA2381F}" presName="thickLine" presStyleLbl="alignNode1" presStyleIdx="0" presStyleCnt="2"/>
      <dgm:spPr/>
    </dgm:pt>
    <dgm:pt modelId="{2DDF4595-DFAC-4F59-BE3D-251D0F791514}" type="pres">
      <dgm:prSet presAssocID="{E5B3466E-0B6F-486D-89E6-BE95FCA2381F}" presName="horz1" presStyleCnt="0"/>
      <dgm:spPr/>
    </dgm:pt>
    <dgm:pt modelId="{6A105416-7C60-4DAB-B882-085B7F694D39}" type="pres">
      <dgm:prSet presAssocID="{E5B3466E-0B6F-486D-89E6-BE95FCA2381F}" presName="tx1" presStyleLbl="revTx" presStyleIdx="0" presStyleCnt="5"/>
      <dgm:spPr/>
    </dgm:pt>
    <dgm:pt modelId="{4B1D7E84-5E14-4EF9-8B5A-5CDC71504D81}" type="pres">
      <dgm:prSet presAssocID="{E5B3466E-0B6F-486D-89E6-BE95FCA2381F}" presName="vert1" presStyleCnt="0"/>
      <dgm:spPr/>
    </dgm:pt>
    <dgm:pt modelId="{6A478EC9-5D0B-4EA3-BDDE-3131CD926CD3}" type="pres">
      <dgm:prSet presAssocID="{CD1229E7-7F68-43B2-97B6-F80A7ECD8B09}" presName="vertSpace2a" presStyleCnt="0"/>
      <dgm:spPr/>
    </dgm:pt>
    <dgm:pt modelId="{A2955860-E471-4BD3-8A17-1FE1085C72FE}" type="pres">
      <dgm:prSet presAssocID="{CD1229E7-7F68-43B2-97B6-F80A7ECD8B09}" presName="horz2" presStyleCnt="0"/>
      <dgm:spPr/>
    </dgm:pt>
    <dgm:pt modelId="{874B8FAF-2985-40C0-A275-CEBE79AA324B}" type="pres">
      <dgm:prSet presAssocID="{CD1229E7-7F68-43B2-97B6-F80A7ECD8B09}" presName="horzSpace2" presStyleCnt="0"/>
      <dgm:spPr/>
    </dgm:pt>
    <dgm:pt modelId="{42316CE6-7773-4B83-A382-3998ED3153C1}" type="pres">
      <dgm:prSet presAssocID="{CD1229E7-7F68-43B2-97B6-F80A7ECD8B09}" presName="tx2" presStyleLbl="revTx" presStyleIdx="1" presStyleCnt="5"/>
      <dgm:spPr/>
    </dgm:pt>
    <dgm:pt modelId="{559D3EF4-6D11-4FE2-8FE8-C71B23666B5B}" type="pres">
      <dgm:prSet presAssocID="{CD1229E7-7F68-43B2-97B6-F80A7ECD8B09}" presName="vert2" presStyleCnt="0"/>
      <dgm:spPr/>
    </dgm:pt>
    <dgm:pt modelId="{9347B3AE-EA47-47CF-81B8-F2761A8BC0EE}" type="pres">
      <dgm:prSet presAssocID="{CD1229E7-7F68-43B2-97B6-F80A7ECD8B09}" presName="thinLine2b" presStyleLbl="callout" presStyleIdx="0" presStyleCnt="3"/>
      <dgm:spPr/>
    </dgm:pt>
    <dgm:pt modelId="{89E7BFAD-8AF5-4791-B7A7-FD4C592FBB9B}" type="pres">
      <dgm:prSet presAssocID="{CD1229E7-7F68-43B2-97B6-F80A7ECD8B09}" presName="vertSpace2b" presStyleCnt="0"/>
      <dgm:spPr/>
    </dgm:pt>
    <dgm:pt modelId="{A7021054-3AF5-4887-BAD9-2A9114462384}" type="pres">
      <dgm:prSet presAssocID="{3FE28D60-D309-4B34-9927-E6B20BB27C63}" presName="horz2" presStyleCnt="0"/>
      <dgm:spPr/>
    </dgm:pt>
    <dgm:pt modelId="{91A597BB-782B-4165-9BDB-8564B819BD97}" type="pres">
      <dgm:prSet presAssocID="{3FE28D60-D309-4B34-9927-E6B20BB27C63}" presName="horzSpace2" presStyleCnt="0"/>
      <dgm:spPr/>
    </dgm:pt>
    <dgm:pt modelId="{7B30563E-D288-4EA4-A718-4540703E785D}" type="pres">
      <dgm:prSet presAssocID="{3FE28D60-D309-4B34-9927-E6B20BB27C63}" presName="tx2" presStyleLbl="revTx" presStyleIdx="2" presStyleCnt="5"/>
      <dgm:spPr/>
    </dgm:pt>
    <dgm:pt modelId="{69A7832F-1DD9-4582-9034-D40F2B7369AB}" type="pres">
      <dgm:prSet presAssocID="{3FE28D60-D309-4B34-9927-E6B20BB27C63}" presName="vert2" presStyleCnt="0"/>
      <dgm:spPr/>
    </dgm:pt>
    <dgm:pt modelId="{E84100DC-BB84-4EBD-B725-8D411CC9F830}" type="pres">
      <dgm:prSet presAssocID="{3FE28D60-D309-4B34-9927-E6B20BB27C63}" presName="thinLine2b" presStyleLbl="callout" presStyleIdx="1" presStyleCnt="3"/>
      <dgm:spPr/>
    </dgm:pt>
    <dgm:pt modelId="{3BBB2C99-A482-414C-A629-D81AF4C039A8}" type="pres">
      <dgm:prSet presAssocID="{3FE28D60-D309-4B34-9927-E6B20BB27C63}" presName="vertSpace2b" presStyleCnt="0"/>
      <dgm:spPr/>
    </dgm:pt>
    <dgm:pt modelId="{24A6D092-9D21-4F80-8CEC-A3F5D20A8C44}" type="pres">
      <dgm:prSet presAssocID="{2AC0AE81-4BF0-4D50-AC5A-DC3A0548F10E}" presName="thickLine" presStyleLbl="alignNode1" presStyleIdx="1" presStyleCnt="2"/>
      <dgm:spPr/>
    </dgm:pt>
    <dgm:pt modelId="{E4F46CE5-5BE7-45BB-95E8-9656B8DEA7B0}" type="pres">
      <dgm:prSet presAssocID="{2AC0AE81-4BF0-4D50-AC5A-DC3A0548F10E}" presName="horz1" presStyleCnt="0"/>
      <dgm:spPr/>
    </dgm:pt>
    <dgm:pt modelId="{C282785F-A10E-4011-80F5-A705DDA600C4}" type="pres">
      <dgm:prSet presAssocID="{2AC0AE81-4BF0-4D50-AC5A-DC3A0548F10E}" presName="tx1" presStyleLbl="revTx" presStyleIdx="3" presStyleCnt="5"/>
      <dgm:spPr/>
    </dgm:pt>
    <dgm:pt modelId="{E6AB1E18-4F53-4BEB-B731-E4B42BEE441B}" type="pres">
      <dgm:prSet presAssocID="{2AC0AE81-4BF0-4D50-AC5A-DC3A0548F10E}" presName="vert1" presStyleCnt="0"/>
      <dgm:spPr/>
    </dgm:pt>
    <dgm:pt modelId="{BA85DCDC-49B2-4CDC-9E45-96F5775BA329}" type="pres">
      <dgm:prSet presAssocID="{F655B49E-C74E-4311-A2B7-E43ED4903DC2}" presName="vertSpace2a" presStyleCnt="0"/>
      <dgm:spPr/>
    </dgm:pt>
    <dgm:pt modelId="{2CE863D9-F0F7-4F82-894E-704B82A3DEEE}" type="pres">
      <dgm:prSet presAssocID="{F655B49E-C74E-4311-A2B7-E43ED4903DC2}" presName="horz2" presStyleCnt="0"/>
      <dgm:spPr/>
    </dgm:pt>
    <dgm:pt modelId="{3E1DDCC3-B2B0-4D43-AF46-43BF54A36D4D}" type="pres">
      <dgm:prSet presAssocID="{F655B49E-C74E-4311-A2B7-E43ED4903DC2}" presName="horzSpace2" presStyleCnt="0"/>
      <dgm:spPr/>
    </dgm:pt>
    <dgm:pt modelId="{D3F4B050-9FC9-42D4-8855-C6233DC024A1}" type="pres">
      <dgm:prSet presAssocID="{F655B49E-C74E-4311-A2B7-E43ED4903DC2}" presName="tx2" presStyleLbl="revTx" presStyleIdx="4" presStyleCnt="5"/>
      <dgm:spPr/>
    </dgm:pt>
    <dgm:pt modelId="{35954790-8055-49EE-8565-087B57FF551A}" type="pres">
      <dgm:prSet presAssocID="{F655B49E-C74E-4311-A2B7-E43ED4903DC2}" presName="vert2" presStyleCnt="0"/>
      <dgm:spPr/>
    </dgm:pt>
    <dgm:pt modelId="{ED09E948-F993-41C5-8DD3-62A90C330B2D}" type="pres">
      <dgm:prSet presAssocID="{F655B49E-C74E-4311-A2B7-E43ED4903DC2}" presName="thinLine2b" presStyleLbl="callout" presStyleIdx="2" presStyleCnt="3"/>
      <dgm:spPr/>
    </dgm:pt>
    <dgm:pt modelId="{A5A879FD-E1C0-4597-9DF9-7648FDA3F2D9}" type="pres">
      <dgm:prSet presAssocID="{F655B49E-C74E-4311-A2B7-E43ED4903DC2}" presName="vertSpace2b" presStyleCnt="0"/>
      <dgm:spPr/>
    </dgm:pt>
  </dgm:ptLst>
  <dgm:cxnLst>
    <dgm:cxn modelId="{5EE91B1E-59D1-44DE-8524-127EA9EBF79E}" srcId="{E5B3466E-0B6F-486D-89E6-BE95FCA2381F}" destId="{3FE28D60-D309-4B34-9927-E6B20BB27C63}" srcOrd="1" destOrd="0" parTransId="{648A1B78-0BC9-4CDC-B763-2D35610330B5}" sibTransId="{731974EC-2DAE-4548-AA66-FAC3E4434DB6}"/>
    <dgm:cxn modelId="{7E1B9D3D-9776-4F97-A33D-6ECEB2E671E3}" type="presOf" srcId="{E5B3466E-0B6F-486D-89E6-BE95FCA2381F}" destId="{6A105416-7C60-4DAB-B882-085B7F694D39}" srcOrd="0" destOrd="0" presId="urn:microsoft.com/office/officeart/2008/layout/LinedList"/>
    <dgm:cxn modelId="{6D8BB677-3E9F-45BA-80F7-9876DE35A756}" type="presOf" srcId="{CD1229E7-7F68-43B2-97B6-F80A7ECD8B09}" destId="{42316CE6-7773-4B83-A382-3998ED3153C1}" srcOrd="0" destOrd="0" presId="urn:microsoft.com/office/officeart/2008/layout/LinedList"/>
    <dgm:cxn modelId="{AC028758-A8BB-45F2-88ED-58E0E0C8D808}" type="presOf" srcId="{2AC0AE81-4BF0-4D50-AC5A-DC3A0548F10E}" destId="{C282785F-A10E-4011-80F5-A705DDA600C4}" srcOrd="0" destOrd="0" presId="urn:microsoft.com/office/officeart/2008/layout/LinedList"/>
    <dgm:cxn modelId="{274D3A81-BA6B-4551-A413-8F55324D60A6}" type="presOf" srcId="{F655B49E-C74E-4311-A2B7-E43ED4903DC2}" destId="{D3F4B050-9FC9-42D4-8855-C6233DC024A1}" srcOrd="0" destOrd="0" presId="urn:microsoft.com/office/officeart/2008/layout/LinedList"/>
    <dgm:cxn modelId="{F905D281-4EDB-4A1D-B362-9AA831784EF2}" type="presOf" srcId="{0BBA229B-C1CB-4759-826A-3621FF1A30C5}" destId="{1BEB8767-ACC7-4F0B-892C-98DE4B0C6BDA}" srcOrd="0" destOrd="0" presId="urn:microsoft.com/office/officeart/2008/layout/LinedList"/>
    <dgm:cxn modelId="{59632793-FCA3-4D03-BA9E-129AE7FBB55A}" srcId="{2AC0AE81-4BF0-4D50-AC5A-DC3A0548F10E}" destId="{F655B49E-C74E-4311-A2B7-E43ED4903DC2}" srcOrd="0" destOrd="0" parTransId="{CE50F920-E9DD-4769-A938-C8A641EC60CD}" sibTransId="{B3AB1AD3-3AA4-4CEF-A2D1-8D51C021F246}"/>
    <dgm:cxn modelId="{8EA98C9F-B8C3-4765-9BB2-FC9E28BFC168}" type="presOf" srcId="{3FE28D60-D309-4B34-9927-E6B20BB27C63}" destId="{7B30563E-D288-4EA4-A718-4540703E785D}" srcOrd="0" destOrd="0" presId="urn:microsoft.com/office/officeart/2008/layout/LinedList"/>
    <dgm:cxn modelId="{BCBB87B4-0685-45CA-9F85-B3686F5FA651}" srcId="{0BBA229B-C1CB-4759-826A-3621FF1A30C5}" destId="{E5B3466E-0B6F-486D-89E6-BE95FCA2381F}" srcOrd="0" destOrd="0" parTransId="{5B84DE64-D7C8-49EE-8118-5D7FA923E33B}" sibTransId="{1BDF8457-B76A-439A-9F15-391BBF7157E0}"/>
    <dgm:cxn modelId="{193A28C7-2D1D-495D-A76C-7549C5054489}" srcId="{E5B3466E-0B6F-486D-89E6-BE95FCA2381F}" destId="{CD1229E7-7F68-43B2-97B6-F80A7ECD8B09}" srcOrd="0" destOrd="0" parTransId="{91A0FE68-2D11-4BAD-9EB9-C42B42F036D4}" sibTransId="{A2A1FF1A-24DC-4399-86F9-5F67C3307B2D}"/>
    <dgm:cxn modelId="{66229ACA-3D29-4B23-9169-E12DDFBA5E2E}" srcId="{0BBA229B-C1CB-4759-826A-3621FF1A30C5}" destId="{2AC0AE81-4BF0-4D50-AC5A-DC3A0548F10E}" srcOrd="1" destOrd="0" parTransId="{9DC91C2B-E21C-4524-8420-DB4C45EFEEA1}" sibTransId="{42A0C2F8-42C8-40F7-B888-27B37358E2ED}"/>
    <dgm:cxn modelId="{2F5D7E5B-1BE3-4628-9810-019E65EF7B90}" type="presParOf" srcId="{1BEB8767-ACC7-4F0B-892C-98DE4B0C6BDA}" destId="{E72DF081-4980-4E5A-84EF-81B1777E75EF}" srcOrd="0" destOrd="0" presId="urn:microsoft.com/office/officeart/2008/layout/LinedList"/>
    <dgm:cxn modelId="{1026FC50-4781-4B32-B1C9-34FEDEDA1322}" type="presParOf" srcId="{1BEB8767-ACC7-4F0B-892C-98DE4B0C6BDA}" destId="{2DDF4595-DFAC-4F59-BE3D-251D0F791514}" srcOrd="1" destOrd="0" presId="urn:microsoft.com/office/officeart/2008/layout/LinedList"/>
    <dgm:cxn modelId="{8136EC70-A8BA-46C6-A381-B1534A68901B}" type="presParOf" srcId="{2DDF4595-DFAC-4F59-BE3D-251D0F791514}" destId="{6A105416-7C60-4DAB-B882-085B7F694D39}" srcOrd="0" destOrd="0" presId="urn:microsoft.com/office/officeart/2008/layout/LinedList"/>
    <dgm:cxn modelId="{1FFA082A-3DB0-49B5-B974-5B6796313432}" type="presParOf" srcId="{2DDF4595-DFAC-4F59-BE3D-251D0F791514}" destId="{4B1D7E84-5E14-4EF9-8B5A-5CDC71504D81}" srcOrd="1" destOrd="0" presId="urn:microsoft.com/office/officeart/2008/layout/LinedList"/>
    <dgm:cxn modelId="{FD4206FB-D7BD-4CEC-A218-469E60F95688}" type="presParOf" srcId="{4B1D7E84-5E14-4EF9-8B5A-5CDC71504D81}" destId="{6A478EC9-5D0B-4EA3-BDDE-3131CD926CD3}" srcOrd="0" destOrd="0" presId="urn:microsoft.com/office/officeart/2008/layout/LinedList"/>
    <dgm:cxn modelId="{E2EA6305-EE8A-4357-BA8E-DDC0BB098522}" type="presParOf" srcId="{4B1D7E84-5E14-4EF9-8B5A-5CDC71504D81}" destId="{A2955860-E471-4BD3-8A17-1FE1085C72FE}" srcOrd="1" destOrd="0" presId="urn:microsoft.com/office/officeart/2008/layout/LinedList"/>
    <dgm:cxn modelId="{5A047489-14C8-4313-955F-FC0A4A38D3F0}" type="presParOf" srcId="{A2955860-E471-4BD3-8A17-1FE1085C72FE}" destId="{874B8FAF-2985-40C0-A275-CEBE79AA324B}" srcOrd="0" destOrd="0" presId="urn:microsoft.com/office/officeart/2008/layout/LinedList"/>
    <dgm:cxn modelId="{C80007AC-CC5A-4D1A-8436-137F0CFAE32C}" type="presParOf" srcId="{A2955860-E471-4BD3-8A17-1FE1085C72FE}" destId="{42316CE6-7773-4B83-A382-3998ED3153C1}" srcOrd="1" destOrd="0" presId="urn:microsoft.com/office/officeart/2008/layout/LinedList"/>
    <dgm:cxn modelId="{F65B2B1B-FFB8-4234-A66F-3113B199134D}" type="presParOf" srcId="{A2955860-E471-4BD3-8A17-1FE1085C72FE}" destId="{559D3EF4-6D11-4FE2-8FE8-C71B23666B5B}" srcOrd="2" destOrd="0" presId="urn:microsoft.com/office/officeart/2008/layout/LinedList"/>
    <dgm:cxn modelId="{D28091A8-8BB1-45A4-9A04-58DBA8313569}" type="presParOf" srcId="{4B1D7E84-5E14-4EF9-8B5A-5CDC71504D81}" destId="{9347B3AE-EA47-47CF-81B8-F2761A8BC0EE}" srcOrd="2" destOrd="0" presId="urn:microsoft.com/office/officeart/2008/layout/LinedList"/>
    <dgm:cxn modelId="{6AE1737A-1F38-4C92-93E4-3EC738863DA6}" type="presParOf" srcId="{4B1D7E84-5E14-4EF9-8B5A-5CDC71504D81}" destId="{89E7BFAD-8AF5-4791-B7A7-FD4C592FBB9B}" srcOrd="3" destOrd="0" presId="urn:microsoft.com/office/officeart/2008/layout/LinedList"/>
    <dgm:cxn modelId="{4E6ACDA7-DD6C-426B-9352-FABF3DAB52C1}" type="presParOf" srcId="{4B1D7E84-5E14-4EF9-8B5A-5CDC71504D81}" destId="{A7021054-3AF5-4887-BAD9-2A9114462384}" srcOrd="4" destOrd="0" presId="urn:microsoft.com/office/officeart/2008/layout/LinedList"/>
    <dgm:cxn modelId="{BE894013-673E-4E6F-943A-69F91FE760C1}" type="presParOf" srcId="{A7021054-3AF5-4887-BAD9-2A9114462384}" destId="{91A597BB-782B-4165-9BDB-8564B819BD97}" srcOrd="0" destOrd="0" presId="urn:microsoft.com/office/officeart/2008/layout/LinedList"/>
    <dgm:cxn modelId="{ECE2FB94-04EE-4081-8292-E935ABEEDC7A}" type="presParOf" srcId="{A7021054-3AF5-4887-BAD9-2A9114462384}" destId="{7B30563E-D288-4EA4-A718-4540703E785D}" srcOrd="1" destOrd="0" presId="urn:microsoft.com/office/officeart/2008/layout/LinedList"/>
    <dgm:cxn modelId="{C58BB3E4-2188-439F-84AD-79B9BDEA833C}" type="presParOf" srcId="{A7021054-3AF5-4887-BAD9-2A9114462384}" destId="{69A7832F-1DD9-4582-9034-D40F2B7369AB}" srcOrd="2" destOrd="0" presId="urn:microsoft.com/office/officeart/2008/layout/LinedList"/>
    <dgm:cxn modelId="{E7941C80-8355-4114-99E1-544E84D77BD1}" type="presParOf" srcId="{4B1D7E84-5E14-4EF9-8B5A-5CDC71504D81}" destId="{E84100DC-BB84-4EBD-B725-8D411CC9F830}" srcOrd="5" destOrd="0" presId="urn:microsoft.com/office/officeart/2008/layout/LinedList"/>
    <dgm:cxn modelId="{D352E7F1-BE7B-4270-8853-FAC0E73C300D}" type="presParOf" srcId="{4B1D7E84-5E14-4EF9-8B5A-5CDC71504D81}" destId="{3BBB2C99-A482-414C-A629-D81AF4C039A8}" srcOrd="6" destOrd="0" presId="urn:microsoft.com/office/officeart/2008/layout/LinedList"/>
    <dgm:cxn modelId="{350AF285-79A5-49B9-8CF0-71C2A3C72F30}" type="presParOf" srcId="{1BEB8767-ACC7-4F0B-892C-98DE4B0C6BDA}" destId="{24A6D092-9D21-4F80-8CEC-A3F5D20A8C44}" srcOrd="2" destOrd="0" presId="urn:microsoft.com/office/officeart/2008/layout/LinedList"/>
    <dgm:cxn modelId="{347C257D-DC91-410E-B29D-D2F92FAFC0AD}" type="presParOf" srcId="{1BEB8767-ACC7-4F0B-892C-98DE4B0C6BDA}" destId="{E4F46CE5-5BE7-45BB-95E8-9656B8DEA7B0}" srcOrd="3" destOrd="0" presId="urn:microsoft.com/office/officeart/2008/layout/LinedList"/>
    <dgm:cxn modelId="{5B566D95-274B-4FB8-B863-FA217D422386}" type="presParOf" srcId="{E4F46CE5-5BE7-45BB-95E8-9656B8DEA7B0}" destId="{C282785F-A10E-4011-80F5-A705DDA600C4}" srcOrd="0" destOrd="0" presId="urn:microsoft.com/office/officeart/2008/layout/LinedList"/>
    <dgm:cxn modelId="{15F00102-56CF-434E-9673-3BC9A3FAF844}" type="presParOf" srcId="{E4F46CE5-5BE7-45BB-95E8-9656B8DEA7B0}" destId="{E6AB1E18-4F53-4BEB-B731-E4B42BEE441B}" srcOrd="1" destOrd="0" presId="urn:microsoft.com/office/officeart/2008/layout/LinedList"/>
    <dgm:cxn modelId="{5212F1E4-4F67-4C8A-AFE9-8298D9761D36}" type="presParOf" srcId="{E6AB1E18-4F53-4BEB-B731-E4B42BEE441B}" destId="{BA85DCDC-49B2-4CDC-9E45-96F5775BA329}" srcOrd="0" destOrd="0" presId="urn:microsoft.com/office/officeart/2008/layout/LinedList"/>
    <dgm:cxn modelId="{2CBD75AE-24A5-4351-9B60-70EC3B051F62}" type="presParOf" srcId="{E6AB1E18-4F53-4BEB-B731-E4B42BEE441B}" destId="{2CE863D9-F0F7-4F82-894E-704B82A3DEEE}" srcOrd="1" destOrd="0" presId="urn:microsoft.com/office/officeart/2008/layout/LinedList"/>
    <dgm:cxn modelId="{6355D651-F897-4356-9B9E-FC7480F817B5}" type="presParOf" srcId="{2CE863D9-F0F7-4F82-894E-704B82A3DEEE}" destId="{3E1DDCC3-B2B0-4D43-AF46-43BF54A36D4D}" srcOrd="0" destOrd="0" presId="urn:microsoft.com/office/officeart/2008/layout/LinedList"/>
    <dgm:cxn modelId="{069E793D-601A-484E-865D-64D804991C80}" type="presParOf" srcId="{2CE863D9-F0F7-4F82-894E-704B82A3DEEE}" destId="{D3F4B050-9FC9-42D4-8855-C6233DC024A1}" srcOrd="1" destOrd="0" presId="urn:microsoft.com/office/officeart/2008/layout/LinedList"/>
    <dgm:cxn modelId="{B8F3EF78-30E8-486A-99C2-9F5590178684}" type="presParOf" srcId="{2CE863D9-F0F7-4F82-894E-704B82A3DEEE}" destId="{35954790-8055-49EE-8565-087B57FF551A}" srcOrd="2" destOrd="0" presId="urn:microsoft.com/office/officeart/2008/layout/LinedList"/>
    <dgm:cxn modelId="{384B5227-3457-449F-A6D9-279802878A4B}" type="presParOf" srcId="{E6AB1E18-4F53-4BEB-B731-E4B42BEE441B}" destId="{ED09E948-F993-41C5-8DD3-62A90C330B2D}" srcOrd="2" destOrd="0" presId="urn:microsoft.com/office/officeart/2008/layout/LinedList"/>
    <dgm:cxn modelId="{32CF876D-A08F-4E1F-986E-4367DCED6671}" type="presParOf" srcId="{E6AB1E18-4F53-4BEB-B731-E4B42BEE441B}" destId="{A5A879FD-E1C0-4597-9DF9-7648FDA3F2D9}"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9DD917E-681B-4B04-8A60-F0E46AFA8480}"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32B92064-1DD6-4091-A603-C35260DF4384}">
      <dgm:prSet phldrT="[文本]" custT="1"/>
      <dgm:spPr/>
      <dgm:t>
        <a:bodyPr/>
        <a:lstStyle/>
        <a:p>
          <a:r>
            <a:rPr lang="zh-CN" altLang="en-US" sz="2200" b="1"/>
            <a:t>第一遍阅读</a:t>
          </a:r>
          <a:endParaRPr lang="zh-CN" altLang="en-US" sz="2200" b="1" dirty="0"/>
        </a:p>
      </dgm:t>
    </dgm:pt>
    <dgm:pt modelId="{D9635718-807B-404B-ADF7-1884404A48F2}" type="parTrans" cxnId="{468F6E84-0A02-4A16-B45E-E4F78E3F7EC3}">
      <dgm:prSet/>
      <dgm:spPr/>
      <dgm:t>
        <a:bodyPr/>
        <a:lstStyle/>
        <a:p>
          <a:endParaRPr lang="zh-CN" altLang="en-US"/>
        </a:p>
      </dgm:t>
    </dgm:pt>
    <dgm:pt modelId="{9DFB29D7-7F20-4A0C-9201-6505941C99E7}" type="sibTrans" cxnId="{468F6E84-0A02-4A16-B45E-E4F78E3F7EC3}">
      <dgm:prSet/>
      <dgm:spPr/>
      <dgm:t>
        <a:bodyPr/>
        <a:lstStyle/>
        <a:p>
          <a:endParaRPr lang="zh-CN" altLang="en-US"/>
        </a:p>
      </dgm:t>
    </dgm:pt>
    <dgm:pt modelId="{CEFE0340-243D-46D5-9D43-BE090253FD9C}">
      <dgm:prSet custT="1"/>
      <dgm:spPr/>
      <dgm:t>
        <a:bodyPr/>
        <a:lstStyle/>
        <a:p>
          <a:r>
            <a:rPr lang="zh-CN" altLang="en-US" sz="2200" b="1"/>
            <a:t>第二遍阅读</a:t>
          </a:r>
          <a:endParaRPr lang="zh-CN" altLang="en-US" sz="2200" b="1" dirty="0"/>
        </a:p>
      </dgm:t>
    </dgm:pt>
    <dgm:pt modelId="{BBA7CE21-AFC5-4BCA-8AA8-E36F9F0716AE}" type="parTrans" cxnId="{7BACD0F0-DC26-42D1-A8CE-C7E3F2245505}">
      <dgm:prSet/>
      <dgm:spPr/>
      <dgm:t>
        <a:bodyPr/>
        <a:lstStyle/>
        <a:p>
          <a:endParaRPr lang="zh-CN" altLang="en-US"/>
        </a:p>
      </dgm:t>
    </dgm:pt>
    <dgm:pt modelId="{D9397C31-7355-414F-B9FF-F7FB29ABCD43}" type="sibTrans" cxnId="{7BACD0F0-DC26-42D1-A8CE-C7E3F2245505}">
      <dgm:prSet/>
      <dgm:spPr/>
      <dgm:t>
        <a:bodyPr/>
        <a:lstStyle/>
        <a:p>
          <a:endParaRPr lang="zh-CN" altLang="en-US"/>
        </a:p>
      </dgm:t>
    </dgm:pt>
    <dgm:pt modelId="{8B835E69-A362-44FE-97DA-15AA952627EA}">
      <dgm:prSet custT="1"/>
      <dgm:spPr/>
      <dgm:t>
        <a:bodyPr/>
        <a:lstStyle/>
        <a:p>
          <a:r>
            <a:rPr lang="zh-CN" altLang="en-US" sz="1900" dirty="0"/>
            <a:t>第三遍阅读涉及批判、评论作者的观点。很明显，在这遍和第二遍阅读中，我们处理文章的方式更积极。在第二遍阅读中，我们分析段落以找出结构，而第三遍阅读，主要是为了批判、评论他们的观点，尝试改进推论。</a:t>
          </a:r>
        </a:p>
      </dgm:t>
    </dgm:pt>
    <dgm:pt modelId="{22E969AC-A532-41A5-AF22-6140BB633CC4}" type="parTrans" cxnId="{35A2BCB2-FB3B-4D49-A474-340F598F538F}">
      <dgm:prSet/>
      <dgm:spPr/>
      <dgm:t>
        <a:bodyPr/>
        <a:lstStyle/>
        <a:p>
          <a:endParaRPr lang="zh-CN" altLang="en-US"/>
        </a:p>
      </dgm:t>
    </dgm:pt>
    <dgm:pt modelId="{99D3B83C-1E87-4D58-8F6B-12F4D5233B0C}" type="sibTrans" cxnId="{35A2BCB2-FB3B-4D49-A474-340F598F538F}">
      <dgm:prSet/>
      <dgm:spPr/>
      <dgm:t>
        <a:bodyPr/>
        <a:lstStyle/>
        <a:p>
          <a:endParaRPr lang="zh-CN" altLang="en-US"/>
        </a:p>
      </dgm:t>
    </dgm:pt>
    <dgm:pt modelId="{A5A415E5-BA55-4623-A8D8-68DF1067D099}">
      <dgm:prSet phldrT="[文本]" custT="1"/>
      <dgm:spPr/>
      <dgm:t>
        <a:bodyPr/>
        <a:lstStyle/>
        <a:p>
          <a:r>
            <a:rPr lang="zh-CN" altLang="en-US" sz="1900" dirty="0"/>
            <a:t>在第一遍阅读中，你的目标可能只是低层次的能力范围，只是为了理解作者的论点。它可能是一篇我们之前从未阅读过的科目的期刊论文，或者可能包括许多不熟悉的术语，它们每次出现时，你都要认真思考。</a:t>
          </a:r>
        </a:p>
      </dgm:t>
    </dgm:pt>
    <dgm:pt modelId="{6546D4ED-634E-48D8-924E-B505BDFFB327}" type="parTrans" cxnId="{E247EF53-D56E-45E6-AD20-83940AEAC261}">
      <dgm:prSet/>
      <dgm:spPr/>
      <dgm:t>
        <a:bodyPr/>
        <a:lstStyle/>
        <a:p>
          <a:endParaRPr lang="zh-CN" altLang="en-US"/>
        </a:p>
      </dgm:t>
    </dgm:pt>
    <dgm:pt modelId="{59C41F5C-BF79-4090-87F3-863246B33A49}" type="sibTrans" cxnId="{E247EF53-D56E-45E6-AD20-83940AEAC261}">
      <dgm:prSet/>
      <dgm:spPr/>
      <dgm:t>
        <a:bodyPr/>
        <a:lstStyle/>
        <a:p>
          <a:endParaRPr lang="zh-CN" altLang="en-US"/>
        </a:p>
      </dgm:t>
    </dgm:pt>
    <dgm:pt modelId="{4D48F117-2D83-4581-B1FA-052A11BB6EC0}">
      <dgm:prSet custT="1"/>
      <dgm:spPr/>
      <dgm:t>
        <a:bodyPr/>
        <a:lstStyle/>
        <a:p>
          <a:r>
            <a:rPr lang="zh-CN" altLang="en-US" sz="1900"/>
            <a:t>在第二遍阅读中，你应该把文章细分为小章节来进行分析，如此一来，你就能知道自己应如何在笔记中进行组织。如果文章不太难，你可能在第一遍的阅读中就能完成这两个任务（理解和分析），但还是谨慎一些好，不要太过草率。</a:t>
          </a:r>
          <a:endParaRPr lang="zh-CN" altLang="en-US" sz="1900" dirty="0"/>
        </a:p>
      </dgm:t>
    </dgm:pt>
    <dgm:pt modelId="{BCC5FFC4-6CFB-4514-9392-4F0902F53496}" type="parTrans" cxnId="{8D228485-2E97-44D9-B5D6-8E7CE6B359AB}">
      <dgm:prSet/>
      <dgm:spPr/>
      <dgm:t>
        <a:bodyPr/>
        <a:lstStyle/>
        <a:p>
          <a:endParaRPr lang="zh-CN" altLang="en-US"/>
        </a:p>
      </dgm:t>
    </dgm:pt>
    <dgm:pt modelId="{80039E79-69BB-4300-8F18-5A0CE0192AA3}" type="sibTrans" cxnId="{8D228485-2E97-44D9-B5D6-8E7CE6B359AB}">
      <dgm:prSet/>
      <dgm:spPr/>
      <dgm:t>
        <a:bodyPr/>
        <a:lstStyle/>
        <a:p>
          <a:endParaRPr lang="zh-CN" altLang="en-US"/>
        </a:p>
      </dgm:t>
    </dgm:pt>
    <dgm:pt modelId="{1368A720-2CFB-4001-AD7D-B2D01C383262}">
      <dgm:prSet custT="1"/>
      <dgm:spPr/>
      <dgm:t>
        <a:bodyPr/>
        <a:lstStyle/>
        <a:p>
          <a:r>
            <a:rPr lang="zh-CN" altLang="en-US" sz="2200" b="1"/>
            <a:t>第三遍阅读</a:t>
          </a:r>
          <a:endParaRPr lang="zh-CN" altLang="en-US" sz="2200" b="1" dirty="0"/>
        </a:p>
      </dgm:t>
    </dgm:pt>
    <dgm:pt modelId="{9499388B-EE13-43AD-83FA-7E2DA096F26F}" type="parTrans" cxnId="{3B9C7E4C-3ECF-4A60-8068-0944C30BDC98}">
      <dgm:prSet/>
      <dgm:spPr/>
      <dgm:t>
        <a:bodyPr/>
        <a:lstStyle/>
        <a:p>
          <a:endParaRPr lang="zh-CN" altLang="en-US"/>
        </a:p>
      </dgm:t>
    </dgm:pt>
    <dgm:pt modelId="{781E0C4E-AC61-4848-9D7C-7810DFEC4011}" type="sibTrans" cxnId="{3B9C7E4C-3ECF-4A60-8068-0944C30BDC98}">
      <dgm:prSet/>
      <dgm:spPr/>
      <dgm:t>
        <a:bodyPr/>
        <a:lstStyle/>
        <a:p>
          <a:endParaRPr lang="zh-CN" altLang="en-US"/>
        </a:p>
      </dgm:t>
    </dgm:pt>
    <dgm:pt modelId="{A3DB3061-7501-4F21-933C-6447BCB382A1}" type="pres">
      <dgm:prSet presAssocID="{09DD917E-681B-4B04-8A60-F0E46AFA8480}" presName="linear" presStyleCnt="0">
        <dgm:presLayoutVars>
          <dgm:dir/>
          <dgm:animLvl val="lvl"/>
          <dgm:resizeHandles val="exact"/>
        </dgm:presLayoutVars>
      </dgm:prSet>
      <dgm:spPr/>
    </dgm:pt>
    <dgm:pt modelId="{AA633271-2830-48C3-BC75-F3E9FF6C6CE7}" type="pres">
      <dgm:prSet presAssocID="{32B92064-1DD6-4091-A603-C35260DF4384}" presName="parentLin" presStyleCnt="0"/>
      <dgm:spPr/>
    </dgm:pt>
    <dgm:pt modelId="{2DD2D743-5D37-4D77-B634-E05C965674E9}" type="pres">
      <dgm:prSet presAssocID="{32B92064-1DD6-4091-A603-C35260DF4384}" presName="parentLeftMargin" presStyleLbl="node1" presStyleIdx="0" presStyleCnt="3"/>
      <dgm:spPr/>
    </dgm:pt>
    <dgm:pt modelId="{DA5F4C9F-7AD3-4DFF-85F4-04E8AA70E071}" type="pres">
      <dgm:prSet presAssocID="{32B92064-1DD6-4091-A603-C35260DF4384}" presName="parentText" presStyleLbl="node1" presStyleIdx="0" presStyleCnt="3">
        <dgm:presLayoutVars>
          <dgm:chMax val="0"/>
          <dgm:bulletEnabled val="1"/>
        </dgm:presLayoutVars>
      </dgm:prSet>
      <dgm:spPr/>
    </dgm:pt>
    <dgm:pt modelId="{C153CE92-CABC-43B6-A8CF-3902468BD0FE}" type="pres">
      <dgm:prSet presAssocID="{32B92064-1DD6-4091-A603-C35260DF4384}" presName="negativeSpace" presStyleCnt="0"/>
      <dgm:spPr/>
    </dgm:pt>
    <dgm:pt modelId="{E17060C5-0240-43E6-B5CC-062290F2528E}" type="pres">
      <dgm:prSet presAssocID="{32B92064-1DD6-4091-A603-C35260DF4384}" presName="childText" presStyleLbl="conFgAcc1" presStyleIdx="0" presStyleCnt="3">
        <dgm:presLayoutVars>
          <dgm:bulletEnabled val="1"/>
        </dgm:presLayoutVars>
      </dgm:prSet>
      <dgm:spPr/>
    </dgm:pt>
    <dgm:pt modelId="{45E52ECE-24F8-43AC-B04E-CF3E959A6F74}" type="pres">
      <dgm:prSet presAssocID="{9DFB29D7-7F20-4A0C-9201-6505941C99E7}" presName="spaceBetweenRectangles" presStyleCnt="0"/>
      <dgm:spPr/>
    </dgm:pt>
    <dgm:pt modelId="{061010FA-7537-4D41-A975-B5D9FAC3EF68}" type="pres">
      <dgm:prSet presAssocID="{CEFE0340-243D-46D5-9D43-BE090253FD9C}" presName="parentLin" presStyleCnt="0"/>
      <dgm:spPr/>
    </dgm:pt>
    <dgm:pt modelId="{DC774B20-384B-4D5E-8121-C078E2B6EB73}" type="pres">
      <dgm:prSet presAssocID="{CEFE0340-243D-46D5-9D43-BE090253FD9C}" presName="parentLeftMargin" presStyleLbl="node1" presStyleIdx="0" presStyleCnt="3"/>
      <dgm:spPr/>
    </dgm:pt>
    <dgm:pt modelId="{7F7B9ACD-036B-4D7A-8B4E-46AED2D0DD3F}" type="pres">
      <dgm:prSet presAssocID="{CEFE0340-243D-46D5-9D43-BE090253FD9C}" presName="parentText" presStyleLbl="node1" presStyleIdx="1" presStyleCnt="3">
        <dgm:presLayoutVars>
          <dgm:chMax val="0"/>
          <dgm:bulletEnabled val="1"/>
        </dgm:presLayoutVars>
      </dgm:prSet>
      <dgm:spPr/>
    </dgm:pt>
    <dgm:pt modelId="{45F654E0-3D37-4426-900B-21C63A4F3596}" type="pres">
      <dgm:prSet presAssocID="{CEFE0340-243D-46D5-9D43-BE090253FD9C}" presName="negativeSpace" presStyleCnt="0"/>
      <dgm:spPr/>
    </dgm:pt>
    <dgm:pt modelId="{B0415E00-90D1-4CDE-87D5-7926A87A69C1}" type="pres">
      <dgm:prSet presAssocID="{CEFE0340-243D-46D5-9D43-BE090253FD9C}" presName="childText" presStyleLbl="conFgAcc1" presStyleIdx="1" presStyleCnt="3">
        <dgm:presLayoutVars>
          <dgm:bulletEnabled val="1"/>
        </dgm:presLayoutVars>
      </dgm:prSet>
      <dgm:spPr/>
    </dgm:pt>
    <dgm:pt modelId="{80923AEE-EF43-4A52-835A-1112133931B2}" type="pres">
      <dgm:prSet presAssocID="{D9397C31-7355-414F-B9FF-F7FB29ABCD43}" presName="spaceBetweenRectangles" presStyleCnt="0"/>
      <dgm:spPr/>
    </dgm:pt>
    <dgm:pt modelId="{0DB41096-D4CF-490E-A4A6-30370BCE00FA}" type="pres">
      <dgm:prSet presAssocID="{1368A720-2CFB-4001-AD7D-B2D01C383262}" presName="parentLin" presStyleCnt="0"/>
      <dgm:spPr/>
    </dgm:pt>
    <dgm:pt modelId="{FAA71C8A-C0D7-4AE1-87F7-359C713D4AC6}" type="pres">
      <dgm:prSet presAssocID="{1368A720-2CFB-4001-AD7D-B2D01C383262}" presName="parentLeftMargin" presStyleLbl="node1" presStyleIdx="1" presStyleCnt="3"/>
      <dgm:spPr/>
    </dgm:pt>
    <dgm:pt modelId="{8B8A2885-48A5-441F-B379-BAC0DEE5722A}" type="pres">
      <dgm:prSet presAssocID="{1368A720-2CFB-4001-AD7D-B2D01C383262}" presName="parentText" presStyleLbl="node1" presStyleIdx="2" presStyleCnt="3">
        <dgm:presLayoutVars>
          <dgm:chMax val="0"/>
          <dgm:bulletEnabled val="1"/>
        </dgm:presLayoutVars>
      </dgm:prSet>
      <dgm:spPr/>
    </dgm:pt>
    <dgm:pt modelId="{59B0E09C-4111-4D5A-93DF-E093BF5CD842}" type="pres">
      <dgm:prSet presAssocID="{1368A720-2CFB-4001-AD7D-B2D01C383262}" presName="negativeSpace" presStyleCnt="0"/>
      <dgm:spPr/>
    </dgm:pt>
    <dgm:pt modelId="{549FB00D-AA4C-4EE1-AB8B-9E1172D237FA}" type="pres">
      <dgm:prSet presAssocID="{1368A720-2CFB-4001-AD7D-B2D01C383262}" presName="childText" presStyleLbl="conFgAcc1" presStyleIdx="2" presStyleCnt="3">
        <dgm:presLayoutVars>
          <dgm:bulletEnabled val="1"/>
        </dgm:presLayoutVars>
      </dgm:prSet>
      <dgm:spPr/>
    </dgm:pt>
  </dgm:ptLst>
  <dgm:cxnLst>
    <dgm:cxn modelId="{42995B06-00CC-4F4A-9EBA-6DA791A2BF17}" type="presOf" srcId="{CEFE0340-243D-46D5-9D43-BE090253FD9C}" destId="{7F7B9ACD-036B-4D7A-8B4E-46AED2D0DD3F}" srcOrd="1" destOrd="0" presId="urn:microsoft.com/office/officeart/2005/8/layout/list1"/>
    <dgm:cxn modelId="{6256A312-8F69-4C12-856F-21B518A1414A}" type="presOf" srcId="{4D48F117-2D83-4581-B1FA-052A11BB6EC0}" destId="{B0415E00-90D1-4CDE-87D5-7926A87A69C1}" srcOrd="0" destOrd="0" presId="urn:microsoft.com/office/officeart/2005/8/layout/list1"/>
    <dgm:cxn modelId="{46F3AF23-8DE2-46F0-89D7-28EAB96A8CAA}" type="presOf" srcId="{CEFE0340-243D-46D5-9D43-BE090253FD9C}" destId="{DC774B20-384B-4D5E-8121-C078E2B6EB73}" srcOrd="0" destOrd="0" presId="urn:microsoft.com/office/officeart/2005/8/layout/list1"/>
    <dgm:cxn modelId="{E2D1072A-768A-4403-B71F-4EE4ADC4C008}" type="presOf" srcId="{32B92064-1DD6-4091-A603-C35260DF4384}" destId="{2DD2D743-5D37-4D77-B634-E05C965674E9}" srcOrd="0" destOrd="0" presId="urn:microsoft.com/office/officeart/2005/8/layout/list1"/>
    <dgm:cxn modelId="{E831173A-F23D-4EB8-81F3-E019C2011A95}" type="presOf" srcId="{8B835E69-A362-44FE-97DA-15AA952627EA}" destId="{549FB00D-AA4C-4EE1-AB8B-9E1172D237FA}" srcOrd="0" destOrd="0" presId="urn:microsoft.com/office/officeart/2005/8/layout/list1"/>
    <dgm:cxn modelId="{3B9C7E4C-3ECF-4A60-8068-0944C30BDC98}" srcId="{09DD917E-681B-4B04-8A60-F0E46AFA8480}" destId="{1368A720-2CFB-4001-AD7D-B2D01C383262}" srcOrd="2" destOrd="0" parTransId="{9499388B-EE13-43AD-83FA-7E2DA096F26F}" sibTransId="{781E0C4E-AC61-4848-9D7C-7810DFEC4011}"/>
    <dgm:cxn modelId="{E247EF53-D56E-45E6-AD20-83940AEAC261}" srcId="{32B92064-1DD6-4091-A603-C35260DF4384}" destId="{A5A415E5-BA55-4623-A8D8-68DF1067D099}" srcOrd="0" destOrd="0" parTransId="{6546D4ED-634E-48D8-924E-B505BDFFB327}" sibTransId="{59C41F5C-BF79-4090-87F3-863246B33A49}"/>
    <dgm:cxn modelId="{5C168959-D35B-4F4F-901F-EADAEAB31157}" type="presOf" srcId="{1368A720-2CFB-4001-AD7D-B2D01C383262}" destId="{FAA71C8A-C0D7-4AE1-87F7-359C713D4AC6}" srcOrd="0" destOrd="0" presId="urn:microsoft.com/office/officeart/2005/8/layout/list1"/>
    <dgm:cxn modelId="{468F6E84-0A02-4A16-B45E-E4F78E3F7EC3}" srcId="{09DD917E-681B-4B04-8A60-F0E46AFA8480}" destId="{32B92064-1DD6-4091-A603-C35260DF4384}" srcOrd="0" destOrd="0" parTransId="{D9635718-807B-404B-ADF7-1884404A48F2}" sibTransId="{9DFB29D7-7F20-4A0C-9201-6505941C99E7}"/>
    <dgm:cxn modelId="{8D228485-2E97-44D9-B5D6-8E7CE6B359AB}" srcId="{CEFE0340-243D-46D5-9D43-BE090253FD9C}" destId="{4D48F117-2D83-4581-B1FA-052A11BB6EC0}" srcOrd="0" destOrd="0" parTransId="{BCC5FFC4-6CFB-4514-9392-4F0902F53496}" sibTransId="{80039E79-69BB-4300-8F18-5A0CE0192AA3}"/>
    <dgm:cxn modelId="{35A2BCB2-FB3B-4D49-A474-340F598F538F}" srcId="{1368A720-2CFB-4001-AD7D-B2D01C383262}" destId="{8B835E69-A362-44FE-97DA-15AA952627EA}" srcOrd="0" destOrd="0" parTransId="{22E969AC-A532-41A5-AF22-6140BB633CC4}" sibTransId="{99D3B83C-1E87-4D58-8F6B-12F4D5233B0C}"/>
    <dgm:cxn modelId="{F24957D3-7196-4D29-91C6-ED8D3B1F205F}" type="presOf" srcId="{09DD917E-681B-4B04-8A60-F0E46AFA8480}" destId="{A3DB3061-7501-4F21-933C-6447BCB382A1}" srcOrd="0" destOrd="0" presId="urn:microsoft.com/office/officeart/2005/8/layout/list1"/>
    <dgm:cxn modelId="{CD0DC7D7-3BF0-42DC-A6EE-E6080B1B6F1A}" type="presOf" srcId="{32B92064-1DD6-4091-A603-C35260DF4384}" destId="{DA5F4C9F-7AD3-4DFF-85F4-04E8AA70E071}" srcOrd="1" destOrd="0" presId="urn:microsoft.com/office/officeart/2005/8/layout/list1"/>
    <dgm:cxn modelId="{01CE7BEE-B844-4D7C-897E-E2A6505056D7}" type="presOf" srcId="{1368A720-2CFB-4001-AD7D-B2D01C383262}" destId="{8B8A2885-48A5-441F-B379-BAC0DEE5722A}" srcOrd="1" destOrd="0" presId="urn:microsoft.com/office/officeart/2005/8/layout/list1"/>
    <dgm:cxn modelId="{7BACD0F0-DC26-42D1-A8CE-C7E3F2245505}" srcId="{09DD917E-681B-4B04-8A60-F0E46AFA8480}" destId="{CEFE0340-243D-46D5-9D43-BE090253FD9C}" srcOrd="1" destOrd="0" parTransId="{BBA7CE21-AFC5-4BCA-8AA8-E36F9F0716AE}" sibTransId="{D9397C31-7355-414F-B9FF-F7FB29ABCD43}"/>
    <dgm:cxn modelId="{C69369F6-7CD4-4360-8AD4-C9C2CDF21730}" type="presOf" srcId="{A5A415E5-BA55-4623-A8D8-68DF1067D099}" destId="{E17060C5-0240-43E6-B5CC-062290F2528E}" srcOrd="0" destOrd="0" presId="urn:microsoft.com/office/officeart/2005/8/layout/list1"/>
    <dgm:cxn modelId="{13A798A5-DCA7-441D-B9FB-07BB4FBF878B}" type="presParOf" srcId="{A3DB3061-7501-4F21-933C-6447BCB382A1}" destId="{AA633271-2830-48C3-BC75-F3E9FF6C6CE7}" srcOrd="0" destOrd="0" presId="urn:microsoft.com/office/officeart/2005/8/layout/list1"/>
    <dgm:cxn modelId="{274A58F8-726C-41A2-BDF2-BC63F630F7A9}" type="presParOf" srcId="{AA633271-2830-48C3-BC75-F3E9FF6C6CE7}" destId="{2DD2D743-5D37-4D77-B634-E05C965674E9}" srcOrd="0" destOrd="0" presId="urn:microsoft.com/office/officeart/2005/8/layout/list1"/>
    <dgm:cxn modelId="{093CB1D5-1F88-4076-863C-6A55C89C6A6F}" type="presParOf" srcId="{AA633271-2830-48C3-BC75-F3E9FF6C6CE7}" destId="{DA5F4C9F-7AD3-4DFF-85F4-04E8AA70E071}" srcOrd="1" destOrd="0" presId="urn:microsoft.com/office/officeart/2005/8/layout/list1"/>
    <dgm:cxn modelId="{ABEED23D-FB49-4429-BCAD-2821E81CEE5C}" type="presParOf" srcId="{A3DB3061-7501-4F21-933C-6447BCB382A1}" destId="{C153CE92-CABC-43B6-A8CF-3902468BD0FE}" srcOrd="1" destOrd="0" presId="urn:microsoft.com/office/officeart/2005/8/layout/list1"/>
    <dgm:cxn modelId="{1D525977-F03C-4E5C-9F70-F6E296C326E5}" type="presParOf" srcId="{A3DB3061-7501-4F21-933C-6447BCB382A1}" destId="{E17060C5-0240-43E6-B5CC-062290F2528E}" srcOrd="2" destOrd="0" presId="urn:microsoft.com/office/officeart/2005/8/layout/list1"/>
    <dgm:cxn modelId="{B4B39D4A-11A4-4E66-A848-7416E8DDA154}" type="presParOf" srcId="{A3DB3061-7501-4F21-933C-6447BCB382A1}" destId="{45E52ECE-24F8-43AC-B04E-CF3E959A6F74}" srcOrd="3" destOrd="0" presId="urn:microsoft.com/office/officeart/2005/8/layout/list1"/>
    <dgm:cxn modelId="{5E3CCE78-E4AC-4377-AD51-01C4CCE6CE1A}" type="presParOf" srcId="{A3DB3061-7501-4F21-933C-6447BCB382A1}" destId="{061010FA-7537-4D41-A975-B5D9FAC3EF68}" srcOrd="4" destOrd="0" presId="urn:microsoft.com/office/officeart/2005/8/layout/list1"/>
    <dgm:cxn modelId="{62DDE15F-5723-4166-8848-AFD8BB605219}" type="presParOf" srcId="{061010FA-7537-4D41-A975-B5D9FAC3EF68}" destId="{DC774B20-384B-4D5E-8121-C078E2B6EB73}" srcOrd="0" destOrd="0" presId="urn:microsoft.com/office/officeart/2005/8/layout/list1"/>
    <dgm:cxn modelId="{B99D0E45-2DBE-41A5-B51D-EA56F22172E3}" type="presParOf" srcId="{061010FA-7537-4D41-A975-B5D9FAC3EF68}" destId="{7F7B9ACD-036B-4D7A-8B4E-46AED2D0DD3F}" srcOrd="1" destOrd="0" presId="urn:microsoft.com/office/officeart/2005/8/layout/list1"/>
    <dgm:cxn modelId="{64BFE997-C1C1-4152-A921-9B683C501A38}" type="presParOf" srcId="{A3DB3061-7501-4F21-933C-6447BCB382A1}" destId="{45F654E0-3D37-4426-900B-21C63A4F3596}" srcOrd="5" destOrd="0" presId="urn:microsoft.com/office/officeart/2005/8/layout/list1"/>
    <dgm:cxn modelId="{4189C40B-D935-4F12-B19E-5B5E414C5081}" type="presParOf" srcId="{A3DB3061-7501-4F21-933C-6447BCB382A1}" destId="{B0415E00-90D1-4CDE-87D5-7926A87A69C1}" srcOrd="6" destOrd="0" presId="urn:microsoft.com/office/officeart/2005/8/layout/list1"/>
    <dgm:cxn modelId="{73878326-FF6C-480D-9CCC-306555D6A26F}" type="presParOf" srcId="{A3DB3061-7501-4F21-933C-6447BCB382A1}" destId="{80923AEE-EF43-4A52-835A-1112133931B2}" srcOrd="7" destOrd="0" presId="urn:microsoft.com/office/officeart/2005/8/layout/list1"/>
    <dgm:cxn modelId="{99DB1E5A-7C3F-4275-9B57-9514FAD9E5FE}" type="presParOf" srcId="{A3DB3061-7501-4F21-933C-6447BCB382A1}" destId="{0DB41096-D4CF-490E-A4A6-30370BCE00FA}" srcOrd="8" destOrd="0" presId="urn:microsoft.com/office/officeart/2005/8/layout/list1"/>
    <dgm:cxn modelId="{15E195B7-AD0F-4436-8A60-8258D44CC051}" type="presParOf" srcId="{0DB41096-D4CF-490E-A4A6-30370BCE00FA}" destId="{FAA71C8A-C0D7-4AE1-87F7-359C713D4AC6}" srcOrd="0" destOrd="0" presId="urn:microsoft.com/office/officeart/2005/8/layout/list1"/>
    <dgm:cxn modelId="{56A297FB-0524-40E0-A6C6-DCA292FBDEBB}" type="presParOf" srcId="{0DB41096-D4CF-490E-A4A6-30370BCE00FA}" destId="{8B8A2885-48A5-441F-B379-BAC0DEE5722A}" srcOrd="1" destOrd="0" presId="urn:microsoft.com/office/officeart/2005/8/layout/list1"/>
    <dgm:cxn modelId="{6F84CE72-722A-4CC2-B3E6-34D6ABD09654}" type="presParOf" srcId="{A3DB3061-7501-4F21-933C-6447BCB382A1}" destId="{59B0E09C-4111-4D5A-93DF-E093BF5CD842}" srcOrd="9" destOrd="0" presId="urn:microsoft.com/office/officeart/2005/8/layout/list1"/>
    <dgm:cxn modelId="{6ECEB642-2D55-441D-82A1-F656C6C64D5B}" type="presParOf" srcId="{A3DB3061-7501-4F21-933C-6447BCB382A1}" destId="{549FB00D-AA4C-4EE1-AB8B-9E1172D237F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46A0F551-8FFE-4ABC-B6E5-7BD542A732E2}" type="doc">
      <dgm:prSet loTypeId="urn:microsoft.com/office/officeart/2005/8/layout/default" loCatId="list" qsTypeId="urn:microsoft.com/office/officeart/2005/8/quickstyle/simple4" qsCatId="simple" csTypeId="urn:microsoft.com/office/officeart/2005/8/colors/colorful5" csCatId="colorful" phldr="1"/>
      <dgm:spPr/>
      <dgm:t>
        <a:bodyPr/>
        <a:lstStyle/>
        <a:p>
          <a:endParaRPr lang="zh-CN" altLang="en-US"/>
        </a:p>
      </dgm:t>
    </dgm:pt>
    <dgm:pt modelId="{DEE0A3A2-B0F8-4E6F-B7BA-9F061471C115}">
      <dgm:prSet phldrT="[文本]" custT="1"/>
      <dgm:spPr/>
      <dgm:t>
        <a:bodyPr/>
        <a:lstStyle/>
        <a:p>
          <a:r>
            <a:rPr lang="zh-CN" altLang="en-US" sz="2400" b="1"/>
            <a:t>记录（</a:t>
          </a:r>
          <a:r>
            <a:rPr lang="en-US" altLang="zh-CN" sz="2400" b="1"/>
            <a:t>record</a:t>
          </a:r>
          <a:r>
            <a:rPr lang="zh-CN" altLang="en-US" sz="2400" b="1"/>
            <a:t>）</a:t>
          </a:r>
          <a:endParaRPr lang="zh-CN" altLang="en-US" sz="2400" b="1" dirty="0"/>
        </a:p>
      </dgm:t>
    </dgm:pt>
    <dgm:pt modelId="{54B55F39-D322-4094-B415-03371E881D09}" type="parTrans" cxnId="{A7987212-4AE4-402C-A4C5-FD132B96098F}">
      <dgm:prSet/>
      <dgm:spPr/>
      <dgm:t>
        <a:bodyPr/>
        <a:lstStyle/>
        <a:p>
          <a:endParaRPr lang="zh-CN" altLang="en-US"/>
        </a:p>
      </dgm:t>
    </dgm:pt>
    <dgm:pt modelId="{B5723A76-959F-4B95-B42B-75D0D2521153}" type="sibTrans" cxnId="{A7987212-4AE4-402C-A4C5-FD132B96098F}">
      <dgm:prSet/>
      <dgm:spPr/>
      <dgm:t>
        <a:bodyPr/>
        <a:lstStyle/>
        <a:p>
          <a:endParaRPr lang="zh-CN" altLang="en-US"/>
        </a:p>
      </dgm:t>
    </dgm:pt>
    <dgm:pt modelId="{89023B7E-F54E-43D2-B2C9-27B5AE324DA4}">
      <dgm:prSet phldrT="[文本]" custT="1"/>
      <dgm:spPr/>
      <dgm:t>
        <a:bodyPr/>
        <a:lstStyle/>
        <a:p>
          <a:r>
            <a:rPr lang="zh-CN" altLang="en-US" sz="2400" b="1" dirty="0"/>
            <a:t>简化（</a:t>
          </a:r>
          <a:r>
            <a:rPr lang="en-US" altLang="zh-CN" sz="2400" b="1" dirty="0"/>
            <a:t>reduce</a:t>
          </a:r>
          <a:r>
            <a:rPr lang="zh-CN" altLang="en-US" sz="2400" b="1" dirty="0"/>
            <a:t>）</a:t>
          </a:r>
        </a:p>
      </dgm:t>
    </dgm:pt>
    <dgm:pt modelId="{1BC932AB-7178-43B5-AF68-FE30546E5902}" type="parTrans" cxnId="{20BB1DB5-DC49-44A6-B83D-7DF7CE358951}">
      <dgm:prSet/>
      <dgm:spPr/>
      <dgm:t>
        <a:bodyPr/>
        <a:lstStyle/>
        <a:p>
          <a:endParaRPr lang="zh-CN" altLang="en-US"/>
        </a:p>
      </dgm:t>
    </dgm:pt>
    <dgm:pt modelId="{0F2E8A14-AB8B-4E98-9126-26B8D9342C47}" type="sibTrans" cxnId="{20BB1DB5-DC49-44A6-B83D-7DF7CE358951}">
      <dgm:prSet/>
      <dgm:spPr/>
      <dgm:t>
        <a:bodyPr/>
        <a:lstStyle/>
        <a:p>
          <a:endParaRPr lang="zh-CN" altLang="en-US"/>
        </a:p>
      </dgm:t>
    </dgm:pt>
    <dgm:pt modelId="{019AE180-8593-46C6-AEA9-8EFA00AC0729}">
      <dgm:prSet phldrT="[文本]" custT="1"/>
      <dgm:spPr/>
      <dgm:t>
        <a:bodyPr/>
        <a:lstStyle/>
        <a:p>
          <a:r>
            <a:rPr lang="zh-CN" altLang="en-US" sz="2400" b="1" dirty="0"/>
            <a:t>复习（</a:t>
          </a:r>
          <a:r>
            <a:rPr lang="en-US" altLang="zh-CN" sz="2400" b="1" dirty="0"/>
            <a:t>review</a:t>
          </a:r>
          <a:r>
            <a:rPr lang="zh-CN" altLang="en-US" sz="2400" b="1" dirty="0"/>
            <a:t>）</a:t>
          </a:r>
        </a:p>
      </dgm:t>
    </dgm:pt>
    <dgm:pt modelId="{7213F94D-6CA3-4D4B-B615-74156CAB71EF}" type="parTrans" cxnId="{21D52620-C3BD-4D65-81DB-F109B8C1EA09}">
      <dgm:prSet/>
      <dgm:spPr/>
      <dgm:t>
        <a:bodyPr/>
        <a:lstStyle/>
        <a:p>
          <a:endParaRPr lang="zh-CN" altLang="en-US"/>
        </a:p>
      </dgm:t>
    </dgm:pt>
    <dgm:pt modelId="{A914EE3E-9D1E-43FB-98DA-7027F6BE1705}" type="sibTrans" cxnId="{21D52620-C3BD-4D65-81DB-F109B8C1EA09}">
      <dgm:prSet/>
      <dgm:spPr/>
      <dgm:t>
        <a:bodyPr/>
        <a:lstStyle/>
        <a:p>
          <a:endParaRPr lang="zh-CN" altLang="en-US"/>
        </a:p>
      </dgm:t>
    </dgm:pt>
    <dgm:pt modelId="{00BD03B7-C916-4A88-8478-310F7B182950}">
      <dgm:prSet phldrT="[文本]" custT="1"/>
      <dgm:spPr/>
      <dgm:t>
        <a:bodyPr/>
        <a:lstStyle/>
        <a:p>
          <a:r>
            <a:rPr lang="zh-CN" altLang="en-US" sz="2400" b="1" dirty="0"/>
            <a:t>背诵             （</a:t>
          </a:r>
          <a:r>
            <a:rPr lang="en-US" altLang="zh-CN" sz="2400" b="1" dirty="0"/>
            <a:t>recite</a:t>
          </a:r>
          <a:r>
            <a:rPr lang="zh-CN" altLang="en-US" sz="2400" b="1" dirty="0"/>
            <a:t>）</a:t>
          </a:r>
        </a:p>
      </dgm:t>
    </dgm:pt>
    <dgm:pt modelId="{DEC8A252-9475-4D97-9130-E34CEE67EC83}" type="parTrans" cxnId="{A70A03E8-E66A-41B5-A8D2-B17434A1CF56}">
      <dgm:prSet/>
      <dgm:spPr/>
      <dgm:t>
        <a:bodyPr/>
        <a:lstStyle/>
        <a:p>
          <a:endParaRPr lang="zh-CN" altLang="en-US"/>
        </a:p>
      </dgm:t>
    </dgm:pt>
    <dgm:pt modelId="{CA2E0632-82EE-42A5-BE00-A411BC840902}" type="sibTrans" cxnId="{A70A03E8-E66A-41B5-A8D2-B17434A1CF56}">
      <dgm:prSet/>
      <dgm:spPr/>
      <dgm:t>
        <a:bodyPr/>
        <a:lstStyle/>
        <a:p>
          <a:endParaRPr lang="zh-CN" altLang="en-US"/>
        </a:p>
      </dgm:t>
    </dgm:pt>
    <dgm:pt modelId="{1F0031FC-0598-47EC-8F4C-DFE436AEC9A4}">
      <dgm:prSet phldrT="[文本]" custT="1"/>
      <dgm:spPr/>
      <dgm:t>
        <a:bodyPr/>
        <a:lstStyle/>
        <a:p>
          <a:r>
            <a:rPr lang="zh-CN" altLang="en-US" sz="2400" b="1"/>
            <a:t>思考（</a:t>
          </a:r>
          <a:r>
            <a:rPr lang="en-US" altLang="zh-CN" sz="2400" b="1"/>
            <a:t>reflect</a:t>
          </a:r>
          <a:r>
            <a:rPr lang="zh-CN" altLang="en-US" sz="2400" b="1"/>
            <a:t>）</a:t>
          </a:r>
          <a:endParaRPr lang="zh-CN" altLang="en-US" sz="2400" b="1" dirty="0"/>
        </a:p>
      </dgm:t>
    </dgm:pt>
    <dgm:pt modelId="{C31AB126-B49F-4570-B5BB-6D56659D7161}" type="parTrans" cxnId="{10EDA7CA-2DD7-4576-A1FF-DFF65C59919E}">
      <dgm:prSet/>
      <dgm:spPr/>
      <dgm:t>
        <a:bodyPr/>
        <a:lstStyle/>
        <a:p>
          <a:endParaRPr lang="zh-CN" altLang="en-US"/>
        </a:p>
      </dgm:t>
    </dgm:pt>
    <dgm:pt modelId="{FF4B7847-EDEC-4581-96B3-06E91AD5B679}" type="sibTrans" cxnId="{10EDA7CA-2DD7-4576-A1FF-DFF65C59919E}">
      <dgm:prSet/>
      <dgm:spPr/>
      <dgm:t>
        <a:bodyPr/>
        <a:lstStyle/>
        <a:p>
          <a:endParaRPr lang="zh-CN" altLang="en-US"/>
        </a:p>
      </dgm:t>
    </dgm:pt>
    <dgm:pt modelId="{528CC190-856B-49CB-9FED-FE446D2D1367}" type="pres">
      <dgm:prSet presAssocID="{46A0F551-8FFE-4ABC-B6E5-7BD542A732E2}" presName="diagram" presStyleCnt="0">
        <dgm:presLayoutVars>
          <dgm:dir/>
          <dgm:resizeHandles val="exact"/>
        </dgm:presLayoutVars>
      </dgm:prSet>
      <dgm:spPr/>
    </dgm:pt>
    <dgm:pt modelId="{550651D5-8AD0-4544-A2DC-6037C250ABCC}" type="pres">
      <dgm:prSet presAssocID="{DEE0A3A2-B0F8-4E6F-B7BA-9F061471C115}" presName="node" presStyleLbl="node1" presStyleIdx="0" presStyleCnt="5">
        <dgm:presLayoutVars>
          <dgm:bulletEnabled val="1"/>
        </dgm:presLayoutVars>
      </dgm:prSet>
      <dgm:spPr/>
    </dgm:pt>
    <dgm:pt modelId="{E833278A-64DE-49E9-8466-D8359B4C1331}" type="pres">
      <dgm:prSet presAssocID="{B5723A76-959F-4B95-B42B-75D0D2521153}" presName="sibTrans" presStyleCnt="0"/>
      <dgm:spPr/>
    </dgm:pt>
    <dgm:pt modelId="{055CC299-A1FB-439E-8FF7-8293E9E1ED29}" type="pres">
      <dgm:prSet presAssocID="{89023B7E-F54E-43D2-B2C9-27B5AE324DA4}" presName="node" presStyleLbl="node1" presStyleIdx="1" presStyleCnt="5">
        <dgm:presLayoutVars>
          <dgm:bulletEnabled val="1"/>
        </dgm:presLayoutVars>
      </dgm:prSet>
      <dgm:spPr/>
    </dgm:pt>
    <dgm:pt modelId="{4E06F99A-0D48-429D-8C8B-28BA36B6EEF1}" type="pres">
      <dgm:prSet presAssocID="{0F2E8A14-AB8B-4E98-9126-26B8D9342C47}" presName="sibTrans" presStyleCnt="0"/>
      <dgm:spPr/>
    </dgm:pt>
    <dgm:pt modelId="{CB17B005-3DBE-4B53-9065-3B7BAAF1DEB1}" type="pres">
      <dgm:prSet presAssocID="{00BD03B7-C916-4A88-8478-310F7B182950}" presName="node" presStyleLbl="node1" presStyleIdx="2" presStyleCnt="5">
        <dgm:presLayoutVars>
          <dgm:bulletEnabled val="1"/>
        </dgm:presLayoutVars>
      </dgm:prSet>
      <dgm:spPr/>
    </dgm:pt>
    <dgm:pt modelId="{A1B41C69-F760-4DA8-B934-5066FADA9B7C}" type="pres">
      <dgm:prSet presAssocID="{CA2E0632-82EE-42A5-BE00-A411BC840902}" presName="sibTrans" presStyleCnt="0"/>
      <dgm:spPr/>
    </dgm:pt>
    <dgm:pt modelId="{0D997C0D-9348-4763-A4B1-042CB4FDC54D}" type="pres">
      <dgm:prSet presAssocID="{1F0031FC-0598-47EC-8F4C-DFE436AEC9A4}" presName="node" presStyleLbl="node1" presStyleIdx="3" presStyleCnt="5">
        <dgm:presLayoutVars>
          <dgm:bulletEnabled val="1"/>
        </dgm:presLayoutVars>
      </dgm:prSet>
      <dgm:spPr/>
    </dgm:pt>
    <dgm:pt modelId="{173A532B-FE08-4B1D-A2A6-644B76C30BE1}" type="pres">
      <dgm:prSet presAssocID="{FF4B7847-EDEC-4581-96B3-06E91AD5B679}" presName="sibTrans" presStyleCnt="0"/>
      <dgm:spPr/>
    </dgm:pt>
    <dgm:pt modelId="{A0450151-ABD8-4083-BBA7-ED85BF9E861E}" type="pres">
      <dgm:prSet presAssocID="{019AE180-8593-46C6-AEA9-8EFA00AC0729}" presName="node" presStyleLbl="node1" presStyleIdx="4" presStyleCnt="5">
        <dgm:presLayoutVars>
          <dgm:bulletEnabled val="1"/>
        </dgm:presLayoutVars>
      </dgm:prSet>
      <dgm:spPr/>
    </dgm:pt>
  </dgm:ptLst>
  <dgm:cxnLst>
    <dgm:cxn modelId="{A7987212-4AE4-402C-A4C5-FD132B96098F}" srcId="{46A0F551-8FFE-4ABC-B6E5-7BD542A732E2}" destId="{DEE0A3A2-B0F8-4E6F-B7BA-9F061471C115}" srcOrd="0" destOrd="0" parTransId="{54B55F39-D322-4094-B415-03371E881D09}" sibTransId="{B5723A76-959F-4B95-B42B-75D0D2521153}"/>
    <dgm:cxn modelId="{92A27912-8EED-4CBC-9C24-C20212574DAB}" type="presOf" srcId="{DEE0A3A2-B0F8-4E6F-B7BA-9F061471C115}" destId="{550651D5-8AD0-4544-A2DC-6037C250ABCC}" srcOrd="0" destOrd="0" presId="urn:microsoft.com/office/officeart/2005/8/layout/default"/>
    <dgm:cxn modelId="{3DFF8515-114B-4C16-846C-2E643D688B15}" type="presOf" srcId="{019AE180-8593-46C6-AEA9-8EFA00AC0729}" destId="{A0450151-ABD8-4083-BBA7-ED85BF9E861E}" srcOrd="0" destOrd="0" presId="urn:microsoft.com/office/officeart/2005/8/layout/default"/>
    <dgm:cxn modelId="{21D52620-C3BD-4D65-81DB-F109B8C1EA09}" srcId="{46A0F551-8FFE-4ABC-B6E5-7BD542A732E2}" destId="{019AE180-8593-46C6-AEA9-8EFA00AC0729}" srcOrd="4" destOrd="0" parTransId="{7213F94D-6CA3-4D4B-B615-74156CAB71EF}" sibTransId="{A914EE3E-9D1E-43FB-98DA-7027F6BE1705}"/>
    <dgm:cxn modelId="{D15C4F42-1FB5-4C30-8F6C-512D38251FC7}" type="presOf" srcId="{46A0F551-8FFE-4ABC-B6E5-7BD542A732E2}" destId="{528CC190-856B-49CB-9FED-FE446D2D1367}" srcOrd="0" destOrd="0" presId="urn:microsoft.com/office/officeart/2005/8/layout/default"/>
    <dgm:cxn modelId="{7D4434A9-0DEF-47C7-A885-3BD00C625930}" type="presOf" srcId="{00BD03B7-C916-4A88-8478-310F7B182950}" destId="{CB17B005-3DBE-4B53-9065-3B7BAAF1DEB1}" srcOrd="0" destOrd="0" presId="urn:microsoft.com/office/officeart/2005/8/layout/default"/>
    <dgm:cxn modelId="{20BB1DB5-DC49-44A6-B83D-7DF7CE358951}" srcId="{46A0F551-8FFE-4ABC-B6E5-7BD542A732E2}" destId="{89023B7E-F54E-43D2-B2C9-27B5AE324DA4}" srcOrd="1" destOrd="0" parTransId="{1BC932AB-7178-43B5-AF68-FE30546E5902}" sibTransId="{0F2E8A14-AB8B-4E98-9126-26B8D9342C47}"/>
    <dgm:cxn modelId="{10EDA7CA-2DD7-4576-A1FF-DFF65C59919E}" srcId="{46A0F551-8FFE-4ABC-B6E5-7BD542A732E2}" destId="{1F0031FC-0598-47EC-8F4C-DFE436AEC9A4}" srcOrd="3" destOrd="0" parTransId="{C31AB126-B49F-4570-B5BB-6D56659D7161}" sibTransId="{FF4B7847-EDEC-4581-96B3-06E91AD5B679}"/>
    <dgm:cxn modelId="{15E63ADB-1F79-4A93-9C68-2D6C2E34EA52}" type="presOf" srcId="{89023B7E-F54E-43D2-B2C9-27B5AE324DA4}" destId="{055CC299-A1FB-439E-8FF7-8293E9E1ED29}" srcOrd="0" destOrd="0" presId="urn:microsoft.com/office/officeart/2005/8/layout/default"/>
    <dgm:cxn modelId="{A70A03E8-E66A-41B5-A8D2-B17434A1CF56}" srcId="{46A0F551-8FFE-4ABC-B6E5-7BD542A732E2}" destId="{00BD03B7-C916-4A88-8478-310F7B182950}" srcOrd="2" destOrd="0" parTransId="{DEC8A252-9475-4D97-9130-E34CEE67EC83}" sibTransId="{CA2E0632-82EE-42A5-BE00-A411BC840902}"/>
    <dgm:cxn modelId="{DFCEDCEB-4A3B-4E00-B23A-18CEB2AAB281}" type="presOf" srcId="{1F0031FC-0598-47EC-8F4C-DFE436AEC9A4}" destId="{0D997C0D-9348-4763-A4B1-042CB4FDC54D}" srcOrd="0" destOrd="0" presId="urn:microsoft.com/office/officeart/2005/8/layout/default"/>
    <dgm:cxn modelId="{8C753B2A-9F5A-42D5-8B08-3A4718C625CB}" type="presParOf" srcId="{528CC190-856B-49CB-9FED-FE446D2D1367}" destId="{550651D5-8AD0-4544-A2DC-6037C250ABCC}" srcOrd="0" destOrd="0" presId="urn:microsoft.com/office/officeart/2005/8/layout/default"/>
    <dgm:cxn modelId="{38DD9A22-F669-48DC-B558-E8146A1528A1}" type="presParOf" srcId="{528CC190-856B-49CB-9FED-FE446D2D1367}" destId="{E833278A-64DE-49E9-8466-D8359B4C1331}" srcOrd="1" destOrd="0" presId="urn:microsoft.com/office/officeart/2005/8/layout/default"/>
    <dgm:cxn modelId="{BCA15F5C-11E2-4D2E-9AFE-2374EB21D19F}" type="presParOf" srcId="{528CC190-856B-49CB-9FED-FE446D2D1367}" destId="{055CC299-A1FB-439E-8FF7-8293E9E1ED29}" srcOrd="2" destOrd="0" presId="urn:microsoft.com/office/officeart/2005/8/layout/default"/>
    <dgm:cxn modelId="{395ABB2E-756E-4175-AB8C-F1AF60EE0FD8}" type="presParOf" srcId="{528CC190-856B-49CB-9FED-FE446D2D1367}" destId="{4E06F99A-0D48-429D-8C8B-28BA36B6EEF1}" srcOrd="3" destOrd="0" presId="urn:microsoft.com/office/officeart/2005/8/layout/default"/>
    <dgm:cxn modelId="{52963502-E25E-448B-9A1D-E89C6E1B59FC}" type="presParOf" srcId="{528CC190-856B-49CB-9FED-FE446D2D1367}" destId="{CB17B005-3DBE-4B53-9065-3B7BAAF1DEB1}" srcOrd="4" destOrd="0" presId="urn:microsoft.com/office/officeart/2005/8/layout/default"/>
    <dgm:cxn modelId="{E6A66960-0316-4005-9E2D-AF7A4C27D771}" type="presParOf" srcId="{528CC190-856B-49CB-9FED-FE446D2D1367}" destId="{A1B41C69-F760-4DA8-B934-5066FADA9B7C}" srcOrd="5" destOrd="0" presId="urn:microsoft.com/office/officeart/2005/8/layout/default"/>
    <dgm:cxn modelId="{16E40752-99DC-490D-9C18-E87029B9A8ED}" type="presParOf" srcId="{528CC190-856B-49CB-9FED-FE446D2D1367}" destId="{0D997C0D-9348-4763-A4B1-042CB4FDC54D}" srcOrd="6" destOrd="0" presId="urn:microsoft.com/office/officeart/2005/8/layout/default"/>
    <dgm:cxn modelId="{8007F5A9-3012-4E57-937E-E379A83B1956}" type="presParOf" srcId="{528CC190-856B-49CB-9FED-FE446D2D1367}" destId="{173A532B-FE08-4B1D-A2A6-644B76C30BE1}" srcOrd="7" destOrd="0" presId="urn:microsoft.com/office/officeart/2005/8/layout/default"/>
    <dgm:cxn modelId="{305075E2-27D1-45D5-9CE7-27C42D722EFD}" type="presParOf" srcId="{528CC190-856B-49CB-9FED-FE446D2D1367}" destId="{A0450151-ABD8-4083-BBA7-ED85BF9E861E}"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6D00CCD5-9B26-4D99-8978-DF108B90704D}"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zh-CN" altLang="en-US"/>
        </a:p>
      </dgm:t>
    </dgm:pt>
    <dgm:pt modelId="{949D73D0-09C2-42B7-80D9-C94533D83A9B}">
      <dgm:prSet phldrT="[文本]" custT="1"/>
      <dgm:spPr/>
      <dgm:t>
        <a:bodyPr/>
        <a:lstStyle/>
        <a:p>
          <a:r>
            <a:rPr lang="en-US" altLang="zh-CN" sz="2000" b="1" spc="-15" baseline="0" noProof="0">
              <a:latin typeface="微软雅黑" panose="020B0503020204020204" pitchFamily="34" charset="-122"/>
              <a:ea typeface="微软雅黑" panose="020B0503020204020204" pitchFamily="34" charset="-122"/>
              <a:cs typeface="SimSun" pitchFamily="2" charset="0"/>
            </a:rPr>
            <a:t>记录（</a:t>
          </a:r>
          <a:r>
            <a:rPr lang="en-US" altLang="zh-CN" sz="2000" b="1" spc="0" baseline="0" noProof="0">
              <a:latin typeface="微软雅黑" panose="020B0503020204020204" pitchFamily="34" charset="-122"/>
              <a:ea typeface="微软雅黑" panose="020B0503020204020204" pitchFamily="34" charset="-122"/>
              <a:cs typeface="Times New Roman" pitchFamily="18" charset="0"/>
            </a:rPr>
            <a:t>record</a:t>
          </a:r>
          <a:r>
            <a:rPr lang="en-US" altLang="zh-CN" sz="2000" b="1" spc="-15" baseline="0" noProof="0">
              <a:latin typeface="微软雅黑" panose="020B0503020204020204" pitchFamily="34" charset="-122"/>
              <a:ea typeface="微软雅黑" panose="020B0503020204020204" pitchFamily="34" charset="-122"/>
              <a:cs typeface="SimSun" pitchFamily="2" charset="0"/>
            </a:rPr>
            <a:t>）</a:t>
          </a:r>
          <a:endParaRPr lang="zh-CN" altLang="en-US" sz="2000" b="1" dirty="0"/>
        </a:p>
      </dgm:t>
    </dgm:pt>
    <dgm:pt modelId="{B40DB6BD-DBD7-4B44-9252-661E864373E3}" type="parTrans" cxnId="{32A83AB4-7578-410A-8673-1E5580E689F8}">
      <dgm:prSet/>
      <dgm:spPr/>
      <dgm:t>
        <a:bodyPr/>
        <a:lstStyle/>
        <a:p>
          <a:endParaRPr lang="zh-CN" altLang="en-US"/>
        </a:p>
      </dgm:t>
    </dgm:pt>
    <dgm:pt modelId="{D6C9163E-DA78-42E8-B839-B03C5153AAD5}" type="sibTrans" cxnId="{32A83AB4-7578-410A-8673-1E5580E689F8}">
      <dgm:prSet/>
      <dgm:spPr/>
      <dgm:t>
        <a:bodyPr/>
        <a:lstStyle/>
        <a:p>
          <a:endParaRPr lang="zh-CN" altLang="en-US"/>
        </a:p>
      </dgm:t>
    </dgm:pt>
    <dgm:pt modelId="{6E08D354-2603-4E2E-9CA3-4BE372F26F22}">
      <dgm:prSet custT="1"/>
      <dgm:spPr/>
      <dgm:t>
        <a:bodyPr/>
        <a:lstStyle/>
        <a:p>
          <a:r>
            <a:rPr lang="en-US" altLang="zh-CN" sz="2000" b="1" spc="0" baseline="0" noProof="0">
              <a:latin typeface="微软雅黑" panose="020B0503020204020204" pitchFamily="34" charset="-122"/>
              <a:ea typeface="微软雅黑" panose="020B0503020204020204" pitchFamily="34" charset="-122"/>
              <a:cs typeface="SimSun" pitchFamily="2" charset="0"/>
            </a:rPr>
            <a:t>简化（</a:t>
          </a:r>
          <a:r>
            <a:rPr lang="en-US" altLang="zh-CN" sz="2000" b="1" spc="0" baseline="0" noProof="0">
              <a:latin typeface="微软雅黑" panose="020B0503020204020204" pitchFamily="34" charset="-122"/>
              <a:ea typeface="微软雅黑" panose="020B0503020204020204" pitchFamily="34" charset="-122"/>
              <a:cs typeface="Times New Roman" pitchFamily="18" charset="0"/>
            </a:rPr>
            <a:t>reduce</a:t>
          </a:r>
          <a:r>
            <a:rPr lang="en-US" altLang="zh-CN" sz="2000" b="1" spc="0" baseline="0" noProof="0">
              <a:latin typeface="微软雅黑" panose="020B0503020204020204" pitchFamily="34" charset="-122"/>
              <a:ea typeface="微软雅黑" panose="020B0503020204020204" pitchFamily="34" charset="-122"/>
              <a:cs typeface="SimSun" pitchFamily="2" charset="0"/>
            </a:rPr>
            <a:t>）</a:t>
          </a:r>
          <a:endParaRPr lang="en-US" altLang="zh-CN" sz="2000" b="1" spc="0" baseline="0" noProof="0" dirty="0">
            <a:latin typeface="微软雅黑" panose="020B0503020204020204" pitchFamily="34" charset="-122"/>
            <a:ea typeface="微软雅黑" panose="020B0503020204020204" pitchFamily="34" charset="-122"/>
            <a:cs typeface="SimSun" pitchFamily="2" charset="0"/>
          </a:endParaRPr>
        </a:p>
      </dgm:t>
    </dgm:pt>
    <dgm:pt modelId="{696CA7B5-E1FF-4EFB-96E2-4778BCEAF1A8}" type="parTrans" cxnId="{12C537FD-2FBA-4BAE-9D5E-58015BA1A2F6}">
      <dgm:prSet/>
      <dgm:spPr/>
      <dgm:t>
        <a:bodyPr/>
        <a:lstStyle/>
        <a:p>
          <a:endParaRPr lang="zh-CN" altLang="en-US"/>
        </a:p>
      </dgm:t>
    </dgm:pt>
    <dgm:pt modelId="{9784CB7F-AB3E-4B33-9792-EB4DAEE057CC}" type="sibTrans" cxnId="{12C537FD-2FBA-4BAE-9D5E-58015BA1A2F6}">
      <dgm:prSet/>
      <dgm:spPr/>
      <dgm:t>
        <a:bodyPr/>
        <a:lstStyle/>
        <a:p>
          <a:endParaRPr lang="zh-CN" altLang="en-US"/>
        </a:p>
      </dgm:t>
    </dgm:pt>
    <dgm:pt modelId="{2D3B2872-1188-4709-92BF-B797203CA52F}">
      <dgm:prSet custT="1"/>
      <dgm:spPr/>
      <dgm:t>
        <a:bodyPr/>
        <a:lstStyle/>
        <a:p>
          <a:r>
            <a:rPr lang="en-US" altLang="zh-CN" sz="2000" b="1" spc="-15" baseline="0" noProof="0">
              <a:latin typeface="微软雅黑" panose="020B0503020204020204" pitchFamily="34" charset="-122"/>
              <a:ea typeface="微软雅黑" panose="020B0503020204020204" pitchFamily="34" charset="-122"/>
              <a:cs typeface="SimSun" pitchFamily="2" charset="0"/>
            </a:rPr>
            <a:t>背诵（</a:t>
          </a:r>
          <a:r>
            <a:rPr lang="en-US" altLang="zh-CN" sz="2000" b="1" spc="0" baseline="0" noProof="0">
              <a:latin typeface="微软雅黑" panose="020B0503020204020204" pitchFamily="34" charset="-122"/>
              <a:ea typeface="微软雅黑" panose="020B0503020204020204" pitchFamily="34" charset="-122"/>
              <a:cs typeface="Times New Roman" pitchFamily="18" charset="0"/>
            </a:rPr>
            <a:t>recite</a:t>
          </a:r>
          <a:r>
            <a:rPr lang="en-US" altLang="zh-CN" sz="2000" b="1" spc="0" baseline="0" noProof="0">
              <a:latin typeface="微软雅黑" panose="020B0503020204020204" pitchFamily="34" charset="-122"/>
              <a:ea typeface="微软雅黑" panose="020B0503020204020204" pitchFamily="34" charset="-122"/>
              <a:cs typeface="SimSun" pitchFamily="2" charset="0"/>
            </a:rPr>
            <a:t>）</a:t>
          </a:r>
          <a:endParaRPr lang="en-US" altLang="zh-CN" sz="2000" b="1" spc="0" baseline="0" noProof="0" dirty="0">
            <a:latin typeface="微软雅黑" panose="020B0503020204020204" pitchFamily="34" charset="-122"/>
            <a:ea typeface="微软雅黑" panose="020B0503020204020204" pitchFamily="34" charset="-122"/>
            <a:cs typeface="SimSun" pitchFamily="2" charset="0"/>
          </a:endParaRPr>
        </a:p>
      </dgm:t>
    </dgm:pt>
    <dgm:pt modelId="{A54BD43C-1A7E-4D59-85C2-E59816E5C167}" type="parTrans" cxnId="{CB77AD51-48A1-4ACA-BF59-1AB8857DA6B0}">
      <dgm:prSet/>
      <dgm:spPr/>
      <dgm:t>
        <a:bodyPr/>
        <a:lstStyle/>
        <a:p>
          <a:endParaRPr lang="zh-CN" altLang="en-US"/>
        </a:p>
      </dgm:t>
    </dgm:pt>
    <dgm:pt modelId="{EE71D9FD-6886-4811-8E0E-B83D9CCA4694}" type="sibTrans" cxnId="{CB77AD51-48A1-4ACA-BF59-1AB8857DA6B0}">
      <dgm:prSet/>
      <dgm:spPr/>
      <dgm:t>
        <a:bodyPr/>
        <a:lstStyle/>
        <a:p>
          <a:endParaRPr lang="zh-CN" altLang="en-US"/>
        </a:p>
      </dgm:t>
    </dgm:pt>
    <dgm:pt modelId="{BB059114-725A-42A1-974C-6F04FED91575}">
      <dgm:prSet custT="1"/>
      <dgm:spPr/>
      <dgm:t>
        <a:bodyPr/>
        <a:lstStyle/>
        <a:p>
          <a:r>
            <a:rPr lang="en-US" altLang="zh-CN" sz="2000" b="1" spc="0" baseline="0" noProof="0">
              <a:latin typeface="微软雅黑" panose="020B0503020204020204" pitchFamily="34" charset="-122"/>
              <a:ea typeface="微软雅黑" panose="020B0503020204020204" pitchFamily="34" charset="-122"/>
              <a:cs typeface="SimSun" pitchFamily="2" charset="0"/>
            </a:rPr>
            <a:t>复习（</a:t>
          </a:r>
          <a:r>
            <a:rPr lang="en-US" altLang="zh-CN" sz="2000" b="1" spc="0" baseline="0" noProof="0">
              <a:latin typeface="微软雅黑" panose="020B0503020204020204" pitchFamily="34" charset="-122"/>
              <a:ea typeface="微软雅黑" panose="020B0503020204020204" pitchFamily="34" charset="-122"/>
              <a:cs typeface="Times New Roman" pitchFamily="18" charset="0"/>
            </a:rPr>
            <a:t>review</a:t>
          </a:r>
          <a:r>
            <a:rPr lang="en-US" altLang="zh-CN" sz="2000" b="1" spc="0" baseline="0" noProof="0">
              <a:latin typeface="微软雅黑" panose="020B0503020204020204" pitchFamily="34" charset="-122"/>
              <a:ea typeface="微软雅黑" panose="020B0503020204020204" pitchFamily="34" charset="-122"/>
              <a:cs typeface="SimSun" pitchFamily="2" charset="0"/>
            </a:rPr>
            <a:t>）</a:t>
          </a:r>
          <a:endParaRPr lang="en-US" altLang="zh-CN" sz="2000" b="1" spc="0" baseline="0" noProof="0" dirty="0">
            <a:latin typeface="微软雅黑" panose="020B0503020204020204" pitchFamily="34" charset="-122"/>
            <a:ea typeface="微软雅黑" panose="020B0503020204020204" pitchFamily="34" charset="-122"/>
            <a:cs typeface="SimSun" pitchFamily="2" charset="0"/>
          </a:endParaRPr>
        </a:p>
      </dgm:t>
    </dgm:pt>
    <dgm:pt modelId="{0BC9295F-496C-47CC-99FA-5EDFBAFA069C}" type="parTrans" cxnId="{6AA9C401-22BD-47E0-8113-FDDAA4DF6900}">
      <dgm:prSet/>
      <dgm:spPr/>
      <dgm:t>
        <a:bodyPr/>
        <a:lstStyle/>
        <a:p>
          <a:endParaRPr lang="zh-CN" altLang="en-US"/>
        </a:p>
      </dgm:t>
    </dgm:pt>
    <dgm:pt modelId="{99441095-718E-447B-B146-3D7901023776}" type="sibTrans" cxnId="{6AA9C401-22BD-47E0-8113-FDDAA4DF6900}">
      <dgm:prSet/>
      <dgm:spPr/>
      <dgm:t>
        <a:bodyPr/>
        <a:lstStyle/>
        <a:p>
          <a:endParaRPr lang="zh-CN" altLang="en-US"/>
        </a:p>
      </dgm:t>
    </dgm:pt>
    <dgm:pt modelId="{A973F344-96CE-4602-B144-234E9F68DBFC}">
      <dgm:prSet phldrT="[文本]" custT="1"/>
      <dgm:spPr/>
      <dgm:t>
        <a:bodyPr/>
        <a:lstStyle/>
        <a:p>
          <a:r>
            <a:rPr lang="en-US" altLang="zh-CN" sz="1800" spc="-15" baseline="0" noProof="0">
              <a:latin typeface="微软雅黑" panose="020B0503020204020204" pitchFamily="34" charset="-122"/>
              <a:ea typeface="微软雅黑" panose="020B0503020204020204" pitchFamily="34" charset="-122"/>
              <a:cs typeface="SimSun" pitchFamily="2" charset="0"/>
            </a:rPr>
            <a:t>在听讲或阅读过程中，在笔记栏内尽量多记有意义的论据</a:t>
          </a:r>
          <a:r>
            <a:rPr lang="en-US" altLang="zh-CN" sz="1800" spc="0" baseline="0" noProof="0">
              <a:latin typeface="微软雅黑" panose="020B0503020204020204" pitchFamily="34" charset="-122"/>
              <a:ea typeface="微软雅黑" panose="020B0503020204020204" pitchFamily="34" charset="-122"/>
              <a:cs typeface="SimSun" pitchFamily="2" charset="0"/>
            </a:rPr>
            <a:t>、概念</a:t>
          </a:r>
          <a:r>
            <a:rPr lang="en-US" altLang="zh-CN" sz="1800" spc="-15" baseline="0" noProof="0">
              <a:latin typeface="微软雅黑" panose="020B0503020204020204" pitchFamily="34" charset="-122"/>
              <a:ea typeface="微软雅黑" panose="020B0503020204020204" pitchFamily="34" charset="-122"/>
              <a:cs typeface="SimSun" pitchFamily="2" charset="0"/>
            </a:rPr>
            <a:t>等讲课</a:t>
          </a:r>
          <a:r>
            <a:rPr lang="en-US" altLang="zh-CN" sz="1800" spc="0" baseline="0" noProof="0">
              <a:latin typeface="微软雅黑" panose="020B0503020204020204" pitchFamily="34" charset="-122"/>
              <a:ea typeface="微软雅黑" panose="020B0503020204020204" pitchFamily="34" charset="-122"/>
              <a:cs typeface="SimSun" pitchFamily="2" charset="0"/>
            </a:rPr>
            <a:t>内容。</a:t>
          </a:r>
          <a:endParaRPr lang="zh-CN" altLang="en-US" sz="1800" dirty="0"/>
        </a:p>
      </dgm:t>
    </dgm:pt>
    <dgm:pt modelId="{99E7EF32-3CE2-46B8-9D0F-873116676EB2}" type="parTrans" cxnId="{623559DF-3170-43C8-A922-723EFE07A03E}">
      <dgm:prSet/>
      <dgm:spPr/>
      <dgm:t>
        <a:bodyPr/>
        <a:lstStyle/>
        <a:p>
          <a:endParaRPr lang="zh-CN" altLang="en-US"/>
        </a:p>
      </dgm:t>
    </dgm:pt>
    <dgm:pt modelId="{3258C1D3-EBB2-4751-AF01-61C4605FBE20}" type="sibTrans" cxnId="{623559DF-3170-43C8-A922-723EFE07A03E}">
      <dgm:prSet/>
      <dgm:spPr/>
      <dgm:t>
        <a:bodyPr/>
        <a:lstStyle/>
        <a:p>
          <a:endParaRPr lang="zh-CN" altLang="en-US"/>
        </a:p>
      </dgm:t>
    </dgm:pt>
    <dgm:pt modelId="{77E634CC-0188-4EBE-9BB9-A1CADCFCD048}">
      <dgm:prSet custT="1"/>
      <dgm:spPr/>
      <dgm:t>
        <a:bodyPr/>
        <a:lstStyle/>
        <a:p>
          <a:r>
            <a:rPr lang="en-US" altLang="zh-CN" sz="1800" spc="0" baseline="0" noProof="0">
              <a:latin typeface="微软雅黑" panose="020B0503020204020204" pitchFamily="34" charset="-122"/>
              <a:ea typeface="微软雅黑" panose="020B0503020204020204" pitchFamily="34" charset="-122"/>
              <a:cs typeface="SimSun" pitchFamily="2" charset="0"/>
            </a:rPr>
            <a:t>下课以后，及早将这些论据、概念简明扼要地概括（简化）在</a:t>
          </a:r>
          <a:r>
            <a:rPr lang="en-US" altLang="zh-CN" sz="1800" spc="-15" baseline="0" noProof="0">
              <a:latin typeface="微软雅黑" panose="020B0503020204020204" pitchFamily="34" charset="-122"/>
              <a:ea typeface="微软雅黑" panose="020B0503020204020204" pitchFamily="34" charset="-122"/>
              <a:cs typeface="SimSun" pitchFamily="2" charset="0"/>
            </a:rPr>
            <a:t>线</a:t>
          </a:r>
          <a:r>
            <a:rPr lang="en-US" altLang="zh-CN" sz="1800" spc="0" baseline="0" noProof="0">
              <a:latin typeface="微软雅黑" panose="020B0503020204020204" pitchFamily="34" charset="-122"/>
              <a:ea typeface="微软雅黑" panose="020B0503020204020204" pitchFamily="34" charset="-122"/>
              <a:cs typeface="SimSun" pitchFamily="2" charset="0"/>
            </a:rPr>
            <a:t>索栏。</a:t>
          </a:r>
          <a:endParaRPr lang="en-US" altLang="zh-CN" sz="1800" spc="0" baseline="0" noProof="0" dirty="0">
            <a:latin typeface="微软雅黑" panose="020B0503020204020204" pitchFamily="34" charset="-122"/>
            <a:ea typeface="微软雅黑" panose="020B0503020204020204" pitchFamily="34" charset="-122"/>
            <a:cs typeface="SimSun" pitchFamily="2" charset="0"/>
          </a:endParaRPr>
        </a:p>
      </dgm:t>
    </dgm:pt>
    <dgm:pt modelId="{20CEDA17-C7CE-4B04-AE09-F3204F46B9C5}" type="parTrans" cxnId="{6264E507-91F7-445F-94A6-6D2934A37586}">
      <dgm:prSet/>
      <dgm:spPr/>
      <dgm:t>
        <a:bodyPr/>
        <a:lstStyle/>
        <a:p>
          <a:endParaRPr lang="zh-CN" altLang="en-US"/>
        </a:p>
      </dgm:t>
    </dgm:pt>
    <dgm:pt modelId="{B4D72D06-EF0A-424E-AC46-03CF51B260CC}" type="sibTrans" cxnId="{6264E507-91F7-445F-94A6-6D2934A37586}">
      <dgm:prSet/>
      <dgm:spPr/>
      <dgm:t>
        <a:bodyPr/>
        <a:lstStyle/>
        <a:p>
          <a:endParaRPr lang="zh-CN" altLang="en-US"/>
        </a:p>
      </dgm:t>
    </dgm:pt>
    <dgm:pt modelId="{666C2E27-E21C-4515-8C6E-564C422C0803}">
      <dgm:prSet custT="1"/>
      <dgm:spPr/>
      <dgm:t>
        <a:bodyPr/>
        <a:lstStyle/>
        <a:p>
          <a:r>
            <a:rPr lang="en-US" altLang="zh-CN" sz="1800" spc="0" baseline="0" noProof="0">
              <a:latin typeface="微软雅黑" panose="020B0503020204020204" pitchFamily="34" charset="-122"/>
              <a:ea typeface="微软雅黑" panose="020B0503020204020204" pitchFamily="34" charset="-122"/>
              <a:cs typeface="SimSun" pitchFamily="2" charset="0"/>
            </a:rPr>
            <a:t>把笔记栏遮住，只用线索栏中的摘记提示，尽量完满地叙述课堂</a:t>
          </a:r>
          <a:r>
            <a:rPr lang="en-US" altLang="zh-CN" sz="1800" spc="-15" baseline="0" noProof="0">
              <a:latin typeface="微软雅黑" panose="020B0503020204020204" pitchFamily="34" charset="-122"/>
              <a:ea typeface="微软雅黑" panose="020B0503020204020204" pitchFamily="34" charset="-122"/>
              <a:cs typeface="SimSun" pitchFamily="2" charset="0"/>
            </a:rPr>
            <a:t>上讲过的</a:t>
          </a:r>
          <a:r>
            <a:rPr lang="en-US" altLang="zh-CN" sz="1800" spc="0" baseline="0" noProof="0">
              <a:latin typeface="微软雅黑" panose="020B0503020204020204" pitchFamily="34" charset="-122"/>
              <a:ea typeface="微软雅黑" panose="020B0503020204020204" pitchFamily="34" charset="-122"/>
              <a:cs typeface="SimSun" pitchFamily="2" charset="0"/>
            </a:rPr>
            <a:t>内容。</a:t>
          </a:r>
          <a:endParaRPr lang="en-US" altLang="zh-CN" sz="1800" spc="0" baseline="0" noProof="0" dirty="0">
            <a:latin typeface="微软雅黑" panose="020B0503020204020204" pitchFamily="34" charset="-122"/>
            <a:ea typeface="微软雅黑" panose="020B0503020204020204" pitchFamily="34" charset="-122"/>
            <a:cs typeface="SimSun" pitchFamily="2" charset="0"/>
          </a:endParaRPr>
        </a:p>
      </dgm:t>
    </dgm:pt>
    <dgm:pt modelId="{EF325A18-CB15-48ED-9E2F-C2FD9C76C96F}" type="parTrans" cxnId="{F3318E18-6647-4BEE-A5DC-616CAD856DB1}">
      <dgm:prSet/>
      <dgm:spPr/>
      <dgm:t>
        <a:bodyPr/>
        <a:lstStyle/>
        <a:p>
          <a:endParaRPr lang="zh-CN" altLang="en-US"/>
        </a:p>
      </dgm:t>
    </dgm:pt>
    <dgm:pt modelId="{817D23E7-243A-4FDE-8643-CE654269B50F}" type="sibTrans" cxnId="{F3318E18-6647-4BEE-A5DC-616CAD856DB1}">
      <dgm:prSet/>
      <dgm:spPr/>
      <dgm:t>
        <a:bodyPr/>
        <a:lstStyle/>
        <a:p>
          <a:endParaRPr lang="zh-CN" altLang="en-US"/>
        </a:p>
      </dgm:t>
    </dgm:pt>
    <dgm:pt modelId="{9C574A0F-5C19-45DF-ABB2-9EF8EFA0D6A6}">
      <dgm:prSet custT="1"/>
      <dgm:spPr/>
      <dgm:t>
        <a:bodyPr/>
        <a:lstStyle/>
        <a:p>
          <a:r>
            <a:rPr lang="en-US" altLang="zh-CN" sz="2000" b="1" spc="-15" baseline="0" noProof="0">
              <a:latin typeface="微软雅黑" panose="020B0503020204020204" pitchFamily="34" charset="-122"/>
              <a:ea typeface="微软雅黑" panose="020B0503020204020204" pitchFamily="34" charset="-122"/>
              <a:cs typeface="SimSun" pitchFamily="2" charset="0"/>
            </a:rPr>
            <a:t>思考（</a:t>
          </a:r>
          <a:r>
            <a:rPr lang="en-US" altLang="zh-CN" sz="2000" b="1" spc="0" baseline="0" noProof="0">
              <a:latin typeface="微软雅黑" panose="020B0503020204020204" pitchFamily="34" charset="-122"/>
              <a:ea typeface="微软雅黑" panose="020B0503020204020204" pitchFamily="34" charset="-122"/>
              <a:cs typeface="Times New Roman" pitchFamily="18" charset="0"/>
            </a:rPr>
            <a:t>reflect</a:t>
          </a:r>
          <a:r>
            <a:rPr lang="en-US" altLang="zh-CN" sz="2000" b="1" spc="-15" baseline="0" noProof="0">
              <a:latin typeface="微软雅黑" panose="020B0503020204020204" pitchFamily="34" charset="-122"/>
              <a:ea typeface="微软雅黑" panose="020B0503020204020204" pitchFamily="34" charset="-122"/>
              <a:cs typeface="SimSun" pitchFamily="2" charset="0"/>
            </a:rPr>
            <a:t>）</a:t>
          </a:r>
          <a:endParaRPr lang="en-US" altLang="zh-CN" sz="2000" b="1" spc="0" baseline="0" noProof="0" dirty="0">
            <a:latin typeface="微软雅黑" panose="020B0503020204020204" pitchFamily="34" charset="-122"/>
            <a:ea typeface="微软雅黑" panose="020B0503020204020204" pitchFamily="34" charset="-122"/>
            <a:cs typeface="SimSun" pitchFamily="2" charset="0"/>
          </a:endParaRPr>
        </a:p>
      </dgm:t>
    </dgm:pt>
    <dgm:pt modelId="{954FF4F3-2BF3-4D91-8D2B-F6B62F7C1069}" type="sibTrans" cxnId="{E023C4A0-16C9-40C9-9AC8-2673EE8B929E}">
      <dgm:prSet/>
      <dgm:spPr/>
      <dgm:t>
        <a:bodyPr/>
        <a:lstStyle/>
        <a:p>
          <a:endParaRPr lang="zh-CN" altLang="en-US"/>
        </a:p>
      </dgm:t>
    </dgm:pt>
    <dgm:pt modelId="{0FA4E31E-D1F1-4EA2-8A59-43259A3F2971}" type="parTrans" cxnId="{E023C4A0-16C9-40C9-9AC8-2673EE8B929E}">
      <dgm:prSet/>
      <dgm:spPr/>
      <dgm:t>
        <a:bodyPr/>
        <a:lstStyle/>
        <a:p>
          <a:endParaRPr lang="zh-CN" altLang="en-US"/>
        </a:p>
      </dgm:t>
    </dgm:pt>
    <dgm:pt modelId="{EE6C8490-BD66-4041-8A40-CB0B16CE85A9}">
      <dgm:prSet custT="1"/>
      <dgm:spPr/>
      <dgm:t>
        <a:bodyPr/>
        <a:lstStyle/>
        <a:p>
          <a:r>
            <a:rPr lang="en-US" altLang="zh-CN" sz="1600" spc="-15" baseline="0" noProof="0" dirty="0">
              <a:latin typeface="微软雅黑" panose="020B0503020204020204" pitchFamily="34" charset="-122"/>
              <a:ea typeface="微软雅黑" panose="020B0503020204020204" pitchFamily="34" charset="-122"/>
              <a:cs typeface="SimSun" pitchFamily="2" charset="0"/>
            </a:rPr>
            <a:t>将自己的听课随感、意见、经验、体会之类的内容与讲课内容区分开，写在卡片或笔记本的某一单独部分</a:t>
          </a:r>
          <a:r>
            <a:rPr lang="en-US" altLang="zh-CN" sz="1600" spc="0" baseline="0" noProof="0" dirty="0">
              <a:latin typeface="微软雅黑" panose="020B0503020204020204" pitchFamily="34" charset="-122"/>
              <a:ea typeface="微软雅黑" panose="020B0503020204020204" pitchFamily="34" charset="-122"/>
              <a:cs typeface="SimSun" pitchFamily="2" charset="0"/>
            </a:rPr>
            <a:t>，加上标题和索引，编制成提纲、摘要，分成类</a:t>
          </a:r>
          <a:r>
            <a:rPr lang="en-US" altLang="zh-CN" sz="1600" spc="-15" baseline="0" noProof="0" dirty="0">
              <a:latin typeface="微软雅黑" panose="020B0503020204020204" pitchFamily="34" charset="-122"/>
              <a:ea typeface="微软雅黑" panose="020B0503020204020204" pitchFamily="34" charset="-122"/>
              <a:cs typeface="SimSun" pitchFamily="2" charset="0"/>
            </a:rPr>
            <a:t>目并随时</a:t>
          </a:r>
          <a:r>
            <a:rPr lang="en-US" altLang="zh-CN" sz="1600" spc="0" baseline="0" noProof="0" dirty="0">
              <a:latin typeface="微软雅黑" panose="020B0503020204020204" pitchFamily="34" charset="-122"/>
              <a:ea typeface="微软雅黑" panose="020B0503020204020204" pitchFamily="34" charset="-122"/>
              <a:cs typeface="SimSun" pitchFamily="2" charset="0"/>
            </a:rPr>
            <a:t>归档。</a:t>
          </a:r>
        </a:p>
      </dgm:t>
    </dgm:pt>
    <dgm:pt modelId="{70BDDF43-5601-4A9D-AB1C-D3825B350281}" type="parTrans" cxnId="{2E8AEEE1-A639-49F7-9EE2-C578D01C9AB4}">
      <dgm:prSet/>
      <dgm:spPr/>
      <dgm:t>
        <a:bodyPr/>
        <a:lstStyle/>
        <a:p>
          <a:endParaRPr lang="zh-CN" altLang="en-US"/>
        </a:p>
      </dgm:t>
    </dgm:pt>
    <dgm:pt modelId="{DBE8E40C-0780-4A47-A7EB-06FA8F70532B}" type="sibTrans" cxnId="{2E8AEEE1-A639-49F7-9EE2-C578D01C9AB4}">
      <dgm:prSet/>
      <dgm:spPr/>
      <dgm:t>
        <a:bodyPr/>
        <a:lstStyle/>
        <a:p>
          <a:endParaRPr lang="zh-CN" altLang="en-US"/>
        </a:p>
      </dgm:t>
    </dgm:pt>
    <dgm:pt modelId="{712DD3AF-00B9-4509-BB6E-C6C987C12978}">
      <dgm:prSet custT="1"/>
      <dgm:spPr/>
      <dgm:t>
        <a:bodyPr/>
        <a:lstStyle/>
        <a:p>
          <a:r>
            <a:rPr lang="en-US" altLang="zh-CN" sz="1800" spc="0" baseline="0" noProof="0" dirty="0" err="1">
              <a:latin typeface="微软雅黑" panose="020B0503020204020204" pitchFamily="34" charset="-122"/>
              <a:ea typeface="微软雅黑" panose="020B0503020204020204" pitchFamily="34" charset="-122"/>
              <a:cs typeface="SimSun" pitchFamily="2" charset="0"/>
            </a:rPr>
            <a:t>每周花十分钟左右的时间快速复习笔记，主要看线索栏，适当</a:t>
          </a:r>
          <a:r>
            <a:rPr lang="en-US" altLang="zh-CN" sz="1800" spc="-15" baseline="0" noProof="0" dirty="0" err="1">
              <a:latin typeface="微软雅黑" panose="020B0503020204020204" pitchFamily="34" charset="-122"/>
              <a:ea typeface="微软雅黑" panose="020B0503020204020204" pitchFamily="34" charset="-122"/>
              <a:cs typeface="SimSun" pitchFamily="2" charset="0"/>
            </a:rPr>
            <a:t>看笔</a:t>
          </a:r>
          <a:r>
            <a:rPr lang="en-US" altLang="zh-CN" sz="1800" spc="0" baseline="0" noProof="0" dirty="0" err="1">
              <a:latin typeface="微软雅黑" panose="020B0503020204020204" pitchFamily="34" charset="-122"/>
              <a:ea typeface="微软雅黑" panose="020B0503020204020204" pitchFamily="34" charset="-122"/>
              <a:cs typeface="SimSun" pitchFamily="2" charset="0"/>
            </a:rPr>
            <a:t>记栏</a:t>
          </a:r>
          <a:r>
            <a:rPr lang="en-US" altLang="zh-CN" sz="1800" spc="0" baseline="0" noProof="0" dirty="0">
              <a:latin typeface="微软雅黑" panose="020B0503020204020204" pitchFamily="34" charset="-122"/>
              <a:ea typeface="微软雅黑" panose="020B0503020204020204" pitchFamily="34" charset="-122"/>
              <a:cs typeface="SimSun" pitchFamily="2" charset="0"/>
            </a:rPr>
            <a:t>。</a:t>
          </a:r>
        </a:p>
      </dgm:t>
    </dgm:pt>
    <dgm:pt modelId="{D6CB196B-20AC-4EC3-8712-51C6635C0142}" type="parTrans" cxnId="{EFD948FF-6A11-4A94-A12B-7492446740E7}">
      <dgm:prSet/>
      <dgm:spPr/>
      <dgm:t>
        <a:bodyPr/>
        <a:lstStyle/>
        <a:p>
          <a:endParaRPr lang="zh-CN" altLang="en-US"/>
        </a:p>
      </dgm:t>
    </dgm:pt>
    <dgm:pt modelId="{C5E2297C-E0A2-41EB-BF6F-6BD231F05DEE}" type="sibTrans" cxnId="{EFD948FF-6A11-4A94-A12B-7492446740E7}">
      <dgm:prSet/>
      <dgm:spPr/>
      <dgm:t>
        <a:bodyPr/>
        <a:lstStyle/>
        <a:p>
          <a:endParaRPr lang="zh-CN" altLang="en-US"/>
        </a:p>
      </dgm:t>
    </dgm:pt>
    <dgm:pt modelId="{3BA98BFF-9CFE-4B40-B141-183ABA913728}" type="pres">
      <dgm:prSet presAssocID="{6D00CCD5-9B26-4D99-8978-DF108B90704D}" presName="Name0" presStyleCnt="0">
        <dgm:presLayoutVars>
          <dgm:dir/>
          <dgm:animLvl val="lvl"/>
          <dgm:resizeHandles val="exact"/>
        </dgm:presLayoutVars>
      </dgm:prSet>
      <dgm:spPr/>
    </dgm:pt>
    <dgm:pt modelId="{C96F3E1C-6EB9-4DCB-92CE-153979485118}" type="pres">
      <dgm:prSet presAssocID="{949D73D0-09C2-42B7-80D9-C94533D83A9B}" presName="linNode" presStyleCnt="0"/>
      <dgm:spPr/>
    </dgm:pt>
    <dgm:pt modelId="{080BEA93-18F1-4453-A070-CA7BC0E84138}" type="pres">
      <dgm:prSet presAssocID="{949D73D0-09C2-42B7-80D9-C94533D83A9B}" presName="parentText" presStyleLbl="node1" presStyleIdx="0" presStyleCnt="5">
        <dgm:presLayoutVars>
          <dgm:chMax val="1"/>
          <dgm:bulletEnabled val="1"/>
        </dgm:presLayoutVars>
      </dgm:prSet>
      <dgm:spPr/>
    </dgm:pt>
    <dgm:pt modelId="{017BFC96-4960-491F-9B3E-EC41D11127CC}" type="pres">
      <dgm:prSet presAssocID="{949D73D0-09C2-42B7-80D9-C94533D83A9B}" presName="descendantText" presStyleLbl="alignAccFollowNode1" presStyleIdx="0" presStyleCnt="5" custScaleX="241071">
        <dgm:presLayoutVars>
          <dgm:bulletEnabled val="1"/>
        </dgm:presLayoutVars>
      </dgm:prSet>
      <dgm:spPr/>
    </dgm:pt>
    <dgm:pt modelId="{97C4ADE4-D1BD-40C6-958B-E1D7E70A7FF6}" type="pres">
      <dgm:prSet presAssocID="{D6C9163E-DA78-42E8-B839-B03C5153AAD5}" presName="sp" presStyleCnt="0"/>
      <dgm:spPr/>
    </dgm:pt>
    <dgm:pt modelId="{52C0A551-5AB7-4D0B-A498-188B941FBF84}" type="pres">
      <dgm:prSet presAssocID="{6E08D354-2603-4E2E-9CA3-4BE372F26F22}" presName="linNode" presStyleCnt="0"/>
      <dgm:spPr/>
    </dgm:pt>
    <dgm:pt modelId="{9C7A102F-9B8B-4448-9C8B-70895ACD2FD2}" type="pres">
      <dgm:prSet presAssocID="{6E08D354-2603-4E2E-9CA3-4BE372F26F22}" presName="parentText" presStyleLbl="node1" presStyleIdx="1" presStyleCnt="5">
        <dgm:presLayoutVars>
          <dgm:chMax val="1"/>
          <dgm:bulletEnabled val="1"/>
        </dgm:presLayoutVars>
      </dgm:prSet>
      <dgm:spPr/>
    </dgm:pt>
    <dgm:pt modelId="{65F79E77-5A1A-431B-BC3B-894A19181720}" type="pres">
      <dgm:prSet presAssocID="{6E08D354-2603-4E2E-9CA3-4BE372F26F22}" presName="descendantText" presStyleLbl="alignAccFollowNode1" presStyleIdx="1" presStyleCnt="5" custScaleX="241071">
        <dgm:presLayoutVars>
          <dgm:bulletEnabled val="1"/>
        </dgm:presLayoutVars>
      </dgm:prSet>
      <dgm:spPr/>
    </dgm:pt>
    <dgm:pt modelId="{49E980D2-B5D5-4B7F-B297-3BCA1E9952A6}" type="pres">
      <dgm:prSet presAssocID="{9784CB7F-AB3E-4B33-9792-EB4DAEE057CC}" presName="sp" presStyleCnt="0"/>
      <dgm:spPr/>
    </dgm:pt>
    <dgm:pt modelId="{61B051B6-0CEE-4A30-9216-C8F281707490}" type="pres">
      <dgm:prSet presAssocID="{2D3B2872-1188-4709-92BF-B797203CA52F}" presName="linNode" presStyleCnt="0"/>
      <dgm:spPr/>
    </dgm:pt>
    <dgm:pt modelId="{6E175075-4D20-4E93-AD4B-EA016FC7C127}" type="pres">
      <dgm:prSet presAssocID="{2D3B2872-1188-4709-92BF-B797203CA52F}" presName="parentText" presStyleLbl="node1" presStyleIdx="2" presStyleCnt="5">
        <dgm:presLayoutVars>
          <dgm:chMax val="1"/>
          <dgm:bulletEnabled val="1"/>
        </dgm:presLayoutVars>
      </dgm:prSet>
      <dgm:spPr/>
    </dgm:pt>
    <dgm:pt modelId="{6C93129B-4976-41A7-97F8-7D6CAC9CB447}" type="pres">
      <dgm:prSet presAssocID="{2D3B2872-1188-4709-92BF-B797203CA52F}" presName="descendantText" presStyleLbl="alignAccFollowNode1" presStyleIdx="2" presStyleCnt="5" custScaleX="241071">
        <dgm:presLayoutVars>
          <dgm:bulletEnabled val="1"/>
        </dgm:presLayoutVars>
      </dgm:prSet>
      <dgm:spPr/>
    </dgm:pt>
    <dgm:pt modelId="{98B5BEDB-FB00-430F-9F49-B27158FDFA24}" type="pres">
      <dgm:prSet presAssocID="{EE71D9FD-6886-4811-8E0E-B83D9CCA4694}" presName="sp" presStyleCnt="0"/>
      <dgm:spPr/>
    </dgm:pt>
    <dgm:pt modelId="{BDF92294-C028-483E-BBF3-07B5AE550B05}" type="pres">
      <dgm:prSet presAssocID="{9C574A0F-5C19-45DF-ABB2-9EF8EFA0D6A6}" presName="linNode" presStyleCnt="0"/>
      <dgm:spPr/>
    </dgm:pt>
    <dgm:pt modelId="{9DD9A35E-3364-4996-92E6-DCAC8FE12957}" type="pres">
      <dgm:prSet presAssocID="{9C574A0F-5C19-45DF-ABB2-9EF8EFA0D6A6}" presName="parentText" presStyleLbl="node1" presStyleIdx="3" presStyleCnt="5">
        <dgm:presLayoutVars>
          <dgm:chMax val="1"/>
          <dgm:bulletEnabled val="1"/>
        </dgm:presLayoutVars>
      </dgm:prSet>
      <dgm:spPr/>
    </dgm:pt>
    <dgm:pt modelId="{E758F8C2-4A28-4ED4-8133-ACC7A2126A22}" type="pres">
      <dgm:prSet presAssocID="{9C574A0F-5C19-45DF-ABB2-9EF8EFA0D6A6}" presName="descendantText" presStyleLbl="alignAccFollowNode1" presStyleIdx="3" presStyleCnt="5" custScaleX="241071">
        <dgm:presLayoutVars>
          <dgm:bulletEnabled val="1"/>
        </dgm:presLayoutVars>
      </dgm:prSet>
      <dgm:spPr/>
    </dgm:pt>
    <dgm:pt modelId="{68DB4FF7-1CF6-46D6-85A5-009E7AF4E8FF}" type="pres">
      <dgm:prSet presAssocID="{954FF4F3-2BF3-4D91-8D2B-F6B62F7C1069}" presName="sp" presStyleCnt="0"/>
      <dgm:spPr/>
    </dgm:pt>
    <dgm:pt modelId="{7788FA68-FCC8-4CD6-8A63-4A6484AE2581}" type="pres">
      <dgm:prSet presAssocID="{BB059114-725A-42A1-974C-6F04FED91575}" presName="linNode" presStyleCnt="0"/>
      <dgm:spPr/>
    </dgm:pt>
    <dgm:pt modelId="{0E5E491B-6A40-4D44-9439-B0BA56C63029}" type="pres">
      <dgm:prSet presAssocID="{BB059114-725A-42A1-974C-6F04FED91575}" presName="parentText" presStyleLbl="node1" presStyleIdx="4" presStyleCnt="5">
        <dgm:presLayoutVars>
          <dgm:chMax val="1"/>
          <dgm:bulletEnabled val="1"/>
        </dgm:presLayoutVars>
      </dgm:prSet>
      <dgm:spPr/>
    </dgm:pt>
    <dgm:pt modelId="{C507D79F-DFEC-4676-B62E-0457AB1ED0CD}" type="pres">
      <dgm:prSet presAssocID="{BB059114-725A-42A1-974C-6F04FED91575}" presName="descendantText" presStyleLbl="alignAccFollowNode1" presStyleIdx="4" presStyleCnt="5" custScaleX="241071">
        <dgm:presLayoutVars>
          <dgm:bulletEnabled val="1"/>
        </dgm:presLayoutVars>
      </dgm:prSet>
      <dgm:spPr/>
    </dgm:pt>
  </dgm:ptLst>
  <dgm:cxnLst>
    <dgm:cxn modelId="{6AA9C401-22BD-47E0-8113-FDDAA4DF6900}" srcId="{6D00CCD5-9B26-4D99-8978-DF108B90704D}" destId="{BB059114-725A-42A1-974C-6F04FED91575}" srcOrd="4" destOrd="0" parTransId="{0BC9295F-496C-47CC-99FA-5EDFBAFA069C}" sibTransId="{99441095-718E-447B-B146-3D7901023776}"/>
    <dgm:cxn modelId="{6264E507-91F7-445F-94A6-6D2934A37586}" srcId="{6E08D354-2603-4E2E-9CA3-4BE372F26F22}" destId="{77E634CC-0188-4EBE-9BB9-A1CADCFCD048}" srcOrd="0" destOrd="0" parTransId="{20CEDA17-C7CE-4B04-AE09-F3204F46B9C5}" sibTransId="{B4D72D06-EF0A-424E-AC46-03CF51B260CC}"/>
    <dgm:cxn modelId="{96AFE809-545A-4177-891B-9D55660EA248}" type="presOf" srcId="{9C574A0F-5C19-45DF-ABB2-9EF8EFA0D6A6}" destId="{9DD9A35E-3364-4996-92E6-DCAC8FE12957}" srcOrd="0" destOrd="0" presId="urn:microsoft.com/office/officeart/2005/8/layout/vList5"/>
    <dgm:cxn modelId="{F3318E18-6647-4BEE-A5DC-616CAD856DB1}" srcId="{2D3B2872-1188-4709-92BF-B797203CA52F}" destId="{666C2E27-E21C-4515-8C6E-564C422C0803}" srcOrd="0" destOrd="0" parTransId="{EF325A18-CB15-48ED-9E2F-C2FD9C76C96F}" sibTransId="{817D23E7-243A-4FDE-8643-CE654269B50F}"/>
    <dgm:cxn modelId="{AB28F82C-89E9-4788-8831-9DBAAEEA58E7}" type="presOf" srcId="{6D00CCD5-9B26-4D99-8978-DF108B90704D}" destId="{3BA98BFF-9CFE-4B40-B141-183ABA913728}" srcOrd="0" destOrd="0" presId="urn:microsoft.com/office/officeart/2005/8/layout/vList5"/>
    <dgm:cxn modelId="{79904A67-8467-4F99-91A2-78B76EBCC207}" type="presOf" srcId="{EE6C8490-BD66-4041-8A40-CB0B16CE85A9}" destId="{E758F8C2-4A28-4ED4-8133-ACC7A2126A22}" srcOrd="0" destOrd="0" presId="urn:microsoft.com/office/officeart/2005/8/layout/vList5"/>
    <dgm:cxn modelId="{CB77AD51-48A1-4ACA-BF59-1AB8857DA6B0}" srcId="{6D00CCD5-9B26-4D99-8978-DF108B90704D}" destId="{2D3B2872-1188-4709-92BF-B797203CA52F}" srcOrd="2" destOrd="0" parTransId="{A54BD43C-1A7E-4D59-85C2-E59816E5C167}" sibTransId="{EE71D9FD-6886-4811-8E0E-B83D9CCA4694}"/>
    <dgm:cxn modelId="{CA241E54-166F-4642-BB0E-39D20BAA184C}" type="presOf" srcId="{2D3B2872-1188-4709-92BF-B797203CA52F}" destId="{6E175075-4D20-4E93-AD4B-EA016FC7C127}" srcOrd="0" destOrd="0" presId="urn:microsoft.com/office/officeart/2005/8/layout/vList5"/>
    <dgm:cxn modelId="{31A9478A-0652-446B-A831-1914EAEA9DA8}" type="presOf" srcId="{666C2E27-E21C-4515-8C6E-564C422C0803}" destId="{6C93129B-4976-41A7-97F8-7D6CAC9CB447}" srcOrd="0" destOrd="0" presId="urn:microsoft.com/office/officeart/2005/8/layout/vList5"/>
    <dgm:cxn modelId="{E023C4A0-16C9-40C9-9AC8-2673EE8B929E}" srcId="{6D00CCD5-9B26-4D99-8978-DF108B90704D}" destId="{9C574A0F-5C19-45DF-ABB2-9EF8EFA0D6A6}" srcOrd="3" destOrd="0" parTransId="{0FA4E31E-D1F1-4EA2-8A59-43259A3F2971}" sibTransId="{954FF4F3-2BF3-4D91-8D2B-F6B62F7C1069}"/>
    <dgm:cxn modelId="{E6E2AEA5-7E2E-4727-9047-A303E6CE9203}" type="presOf" srcId="{949D73D0-09C2-42B7-80D9-C94533D83A9B}" destId="{080BEA93-18F1-4453-A070-CA7BC0E84138}" srcOrd="0" destOrd="0" presId="urn:microsoft.com/office/officeart/2005/8/layout/vList5"/>
    <dgm:cxn modelId="{32A83AB4-7578-410A-8673-1E5580E689F8}" srcId="{6D00CCD5-9B26-4D99-8978-DF108B90704D}" destId="{949D73D0-09C2-42B7-80D9-C94533D83A9B}" srcOrd="0" destOrd="0" parTransId="{B40DB6BD-DBD7-4B44-9252-661E864373E3}" sibTransId="{D6C9163E-DA78-42E8-B839-B03C5153AAD5}"/>
    <dgm:cxn modelId="{F02069B7-57B3-44E1-84E0-0F96316AF06A}" type="presOf" srcId="{BB059114-725A-42A1-974C-6F04FED91575}" destId="{0E5E491B-6A40-4D44-9439-B0BA56C63029}" srcOrd="0" destOrd="0" presId="urn:microsoft.com/office/officeart/2005/8/layout/vList5"/>
    <dgm:cxn modelId="{B23FE0B9-C529-4A53-8635-1E6350479037}" type="presOf" srcId="{A973F344-96CE-4602-B144-234E9F68DBFC}" destId="{017BFC96-4960-491F-9B3E-EC41D11127CC}" srcOrd="0" destOrd="0" presId="urn:microsoft.com/office/officeart/2005/8/layout/vList5"/>
    <dgm:cxn modelId="{90BAAFCD-1B9C-44FC-B473-C6893B32692E}" type="presOf" srcId="{77E634CC-0188-4EBE-9BB9-A1CADCFCD048}" destId="{65F79E77-5A1A-431B-BC3B-894A19181720}" srcOrd="0" destOrd="0" presId="urn:microsoft.com/office/officeart/2005/8/layout/vList5"/>
    <dgm:cxn modelId="{623559DF-3170-43C8-A922-723EFE07A03E}" srcId="{949D73D0-09C2-42B7-80D9-C94533D83A9B}" destId="{A973F344-96CE-4602-B144-234E9F68DBFC}" srcOrd="0" destOrd="0" parTransId="{99E7EF32-3CE2-46B8-9D0F-873116676EB2}" sibTransId="{3258C1D3-EBB2-4751-AF01-61C4605FBE20}"/>
    <dgm:cxn modelId="{2E8AEEE1-A639-49F7-9EE2-C578D01C9AB4}" srcId="{9C574A0F-5C19-45DF-ABB2-9EF8EFA0D6A6}" destId="{EE6C8490-BD66-4041-8A40-CB0B16CE85A9}" srcOrd="0" destOrd="0" parTransId="{70BDDF43-5601-4A9D-AB1C-D3825B350281}" sibTransId="{DBE8E40C-0780-4A47-A7EB-06FA8F70532B}"/>
    <dgm:cxn modelId="{1B9281E5-17C3-429A-A4A2-C24EEFE55BEC}" type="presOf" srcId="{6E08D354-2603-4E2E-9CA3-4BE372F26F22}" destId="{9C7A102F-9B8B-4448-9C8B-70895ACD2FD2}" srcOrd="0" destOrd="0" presId="urn:microsoft.com/office/officeart/2005/8/layout/vList5"/>
    <dgm:cxn modelId="{F59B18F9-E3BD-4487-9ACB-3D3875CACA8A}" type="presOf" srcId="{712DD3AF-00B9-4509-BB6E-C6C987C12978}" destId="{C507D79F-DFEC-4676-B62E-0457AB1ED0CD}" srcOrd="0" destOrd="0" presId="urn:microsoft.com/office/officeart/2005/8/layout/vList5"/>
    <dgm:cxn modelId="{12C537FD-2FBA-4BAE-9D5E-58015BA1A2F6}" srcId="{6D00CCD5-9B26-4D99-8978-DF108B90704D}" destId="{6E08D354-2603-4E2E-9CA3-4BE372F26F22}" srcOrd="1" destOrd="0" parTransId="{696CA7B5-E1FF-4EFB-96E2-4778BCEAF1A8}" sibTransId="{9784CB7F-AB3E-4B33-9792-EB4DAEE057CC}"/>
    <dgm:cxn modelId="{EFD948FF-6A11-4A94-A12B-7492446740E7}" srcId="{BB059114-725A-42A1-974C-6F04FED91575}" destId="{712DD3AF-00B9-4509-BB6E-C6C987C12978}" srcOrd="0" destOrd="0" parTransId="{D6CB196B-20AC-4EC3-8712-51C6635C0142}" sibTransId="{C5E2297C-E0A2-41EB-BF6F-6BD231F05DEE}"/>
    <dgm:cxn modelId="{270ADE09-3897-4B73-8DE7-8438BFD267D1}" type="presParOf" srcId="{3BA98BFF-9CFE-4B40-B141-183ABA913728}" destId="{C96F3E1C-6EB9-4DCB-92CE-153979485118}" srcOrd="0" destOrd="0" presId="urn:microsoft.com/office/officeart/2005/8/layout/vList5"/>
    <dgm:cxn modelId="{E4995603-2653-494E-85F6-C4A0193F9E92}" type="presParOf" srcId="{C96F3E1C-6EB9-4DCB-92CE-153979485118}" destId="{080BEA93-18F1-4453-A070-CA7BC0E84138}" srcOrd="0" destOrd="0" presId="urn:microsoft.com/office/officeart/2005/8/layout/vList5"/>
    <dgm:cxn modelId="{919836BC-6FB5-4632-96B6-8EF84135F48A}" type="presParOf" srcId="{C96F3E1C-6EB9-4DCB-92CE-153979485118}" destId="{017BFC96-4960-491F-9B3E-EC41D11127CC}" srcOrd="1" destOrd="0" presId="urn:microsoft.com/office/officeart/2005/8/layout/vList5"/>
    <dgm:cxn modelId="{483B6410-24A0-4C0D-900D-10463AD1A933}" type="presParOf" srcId="{3BA98BFF-9CFE-4B40-B141-183ABA913728}" destId="{97C4ADE4-D1BD-40C6-958B-E1D7E70A7FF6}" srcOrd="1" destOrd="0" presId="urn:microsoft.com/office/officeart/2005/8/layout/vList5"/>
    <dgm:cxn modelId="{D7F721D6-2C58-49A0-A795-84D6A7CB1E05}" type="presParOf" srcId="{3BA98BFF-9CFE-4B40-B141-183ABA913728}" destId="{52C0A551-5AB7-4D0B-A498-188B941FBF84}" srcOrd="2" destOrd="0" presId="urn:microsoft.com/office/officeart/2005/8/layout/vList5"/>
    <dgm:cxn modelId="{213A6516-A600-43E2-88E7-32B24520C418}" type="presParOf" srcId="{52C0A551-5AB7-4D0B-A498-188B941FBF84}" destId="{9C7A102F-9B8B-4448-9C8B-70895ACD2FD2}" srcOrd="0" destOrd="0" presId="urn:microsoft.com/office/officeart/2005/8/layout/vList5"/>
    <dgm:cxn modelId="{809D2C27-F5E1-4E5C-B42A-DAAFDF203E1D}" type="presParOf" srcId="{52C0A551-5AB7-4D0B-A498-188B941FBF84}" destId="{65F79E77-5A1A-431B-BC3B-894A19181720}" srcOrd="1" destOrd="0" presId="urn:microsoft.com/office/officeart/2005/8/layout/vList5"/>
    <dgm:cxn modelId="{1D6BD9E9-9771-4927-9FDB-A120E62EC4F2}" type="presParOf" srcId="{3BA98BFF-9CFE-4B40-B141-183ABA913728}" destId="{49E980D2-B5D5-4B7F-B297-3BCA1E9952A6}" srcOrd="3" destOrd="0" presId="urn:microsoft.com/office/officeart/2005/8/layout/vList5"/>
    <dgm:cxn modelId="{C7D81047-7054-4AA2-B7BD-8ECD8D8CCC49}" type="presParOf" srcId="{3BA98BFF-9CFE-4B40-B141-183ABA913728}" destId="{61B051B6-0CEE-4A30-9216-C8F281707490}" srcOrd="4" destOrd="0" presId="urn:microsoft.com/office/officeart/2005/8/layout/vList5"/>
    <dgm:cxn modelId="{C6C94D55-CD0A-4777-B4D9-EE10D7B8345A}" type="presParOf" srcId="{61B051B6-0CEE-4A30-9216-C8F281707490}" destId="{6E175075-4D20-4E93-AD4B-EA016FC7C127}" srcOrd="0" destOrd="0" presId="urn:microsoft.com/office/officeart/2005/8/layout/vList5"/>
    <dgm:cxn modelId="{419D5E4B-4EDF-4347-9F4F-2C7E55F310EC}" type="presParOf" srcId="{61B051B6-0CEE-4A30-9216-C8F281707490}" destId="{6C93129B-4976-41A7-97F8-7D6CAC9CB447}" srcOrd="1" destOrd="0" presId="urn:microsoft.com/office/officeart/2005/8/layout/vList5"/>
    <dgm:cxn modelId="{DDC13393-2AEE-43A4-9B84-25A5EA26328E}" type="presParOf" srcId="{3BA98BFF-9CFE-4B40-B141-183ABA913728}" destId="{98B5BEDB-FB00-430F-9F49-B27158FDFA24}" srcOrd="5" destOrd="0" presId="urn:microsoft.com/office/officeart/2005/8/layout/vList5"/>
    <dgm:cxn modelId="{415692D5-1463-44CE-A18B-02F47F4E04EF}" type="presParOf" srcId="{3BA98BFF-9CFE-4B40-B141-183ABA913728}" destId="{BDF92294-C028-483E-BBF3-07B5AE550B05}" srcOrd="6" destOrd="0" presId="urn:microsoft.com/office/officeart/2005/8/layout/vList5"/>
    <dgm:cxn modelId="{EA49C735-3EE6-4CA1-984B-E662F4A28790}" type="presParOf" srcId="{BDF92294-C028-483E-BBF3-07B5AE550B05}" destId="{9DD9A35E-3364-4996-92E6-DCAC8FE12957}" srcOrd="0" destOrd="0" presId="urn:microsoft.com/office/officeart/2005/8/layout/vList5"/>
    <dgm:cxn modelId="{5F422CE4-5A41-41EA-910C-6D8AAAAE459B}" type="presParOf" srcId="{BDF92294-C028-483E-BBF3-07B5AE550B05}" destId="{E758F8C2-4A28-4ED4-8133-ACC7A2126A22}" srcOrd="1" destOrd="0" presId="urn:microsoft.com/office/officeart/2005/8/layout/vList5"/>
    <dgm:cxn modelId="{16F4786A-9A98-4956-8EF3-7A08F043AC00}" type="presParOf" srcId="{3BA98BFF-9CFE-4B40-B141-183ABA913728}" destId="{68DB4FF7-1CF6-46D6-85A5-009E7AF4E8FF}" srcOrd="7" destOrd="0" presId="urn:microsoft.com/office/officeart/2005/8/layout/vList5"/>
    <dgm:cxn modelId="{434F6001-9689-4DB5-8EB1-DAF7BD246065}" type="presParOf" srcId="{3BA98BFF-9CFE-4B40-B141-183ABA913728}" destId="{7788FA68-FCC8-4CD6-8A63-4A6484AE2581}" srcOrd="8" destOrd="0" presId="urn:microsoft.com/office/officeart/2005/8/layout/vList5"/>
    <dgm:cxn modelId="{040842B2-60AD-42E0-9B52-69551042C16F}" type="presParOf" srcId="{7788FA68-FCC8-4CD6-8A63-4A6484AE2581}" destId="{0E5E491B-6A40-4D44-9439-B0BA56C63029}" srcOrd="0" destOrd="0" presId="urn:microsoft.com/office/officeart/2005/8/layout/vList5"/>
    <dgm:cxn modelId="{77195069-AF33-43DA-905C-28D1501DFB8B}" type="presParOf" srcId="{7788FA68-FCC8-4CD6-8A63-4A6484AE2581}" destId="{C507D79F-DFEC-4676-B62E-0457AB1ED0C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6912B8F-3B91-4C13-A018-A2E26E9AE3E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C26F2A91-303B-45DB-90E2-50B3E74152CC}">
      <dgm:prSet phldrT="[文本]" custT="1"/>
      <dgm:spPr/>
      <dgm:t>
        <a:bodyPr/>
        <a:lstStyle/>
        <a:p>
          <a:r>
            <a:rPr lang="en-US" altLang="zh-CN" sz="1900" b="1"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spc="0" baseline="0" noProof="0" dirty="0">
              <a:latin typeface="微软雅黑" panose="020B0503020204020204" pitchFamily="34" charset="-122"/>
              <a:ea typeface="微软雅黑" panose="020B0503020204020204" pitchFamily="34" charset="-122"/>
              <a:cs typeface="Times New Roman" pitchFamily="18" charset="0"/>
            </a:rPr>
            <a:t>1</a:t>
          </a:r>
          <a:r>
            <a:rPr lang="en-US" altLang="zh-CN" sz="1900" b="1" spc="0" baseline="0" noProof="0" dirty="0">
              <a:latin typeface="微软雅黑" panose="020B0503020204020204" pitchFamily="34" charset="-122"/>
              <a:ea typeface="微软雅黑" panose="020B0503020204020204" pitchFamily="34" charset="-122"/>
              <a:cs typeface="SimSun" pitchFamily="2" charset="0"/>
            </a:rPr>
            <a:t>）快速阅读：通读全书，对整本书形成一个初步印象。</a:t>
          </a:r>
          <a:endParaRPr lang="zh-CN" altLang="en-US" sz="1900" b="1" dirty="0"/>
        </a:p>
      </dgm:t>
    </dgm:pt>
    <dgm:pt modelId="{C8DCE032-DD4A-40B1-B4D3-8F999F48754A}" type="parTrans" cxnId="{4BDA1B30-D51A-4813-BAB0-88C3E4D94C3B}">
      <dgm:prSet/>
      <dgm:spPr/>
      <dgm:t>
        <a:bodyPr/>
        <a:lstStyle/>
        <a:p>
          <a:endParaRPr lang="zh-CN" altLang="en-US"/>
        </a:p>
      </dgm:t>
    </dgm:pt>
    <dgm:pt modelId="{E8A6CEDE-BB51-4B5B-BA56-3A6521701F7A}" type="sibTrans" cxnId="{4BDA1B30-D51A-4813-BAB0-88C3E4D94C3B}">
      <dgm:prSet/>
      <dgm:spPr/>
      <dgm:t>
        <a:bodyPr/>
        <a:lstStyle/>
        <a:p>
          <a:endParaRPr lang="zh-CN" altLang="en-US"/>
        </a:p>
      </dgm:t>
    </dgm:pt>
    <dgm:pt modelId="{5D42D6B0-4291-4B78-9E74-1C3B333937BB}">
      <dgm:prSet custT="1"/>
      <dgm:spPr/>
      <dgm:t>
        <a:bodyPr/>
        <a:lstStyle/>
        <a:p>
          <a:r>
            <a:rPr lang="en-US" altLang="zh-CN" sz="1900" b="1"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spc="0" baseline="0" noProof="0" dirty="0">
              <a:latin typeface="微软雅黑" panose="020B0503020204020204" pitchFamily="34" charset="-122"/>
              <a:ea typeface="微软雅黑" panose="020B0503020204020204" pitchFamily="34" charset="-122"/>
              <a:cs typeface="Times New Roman" pitchFamily="18" charset="0"/>
            </a:rPr>
            <a:t>2</a:t>
          </a:r>
          <a:r>
            <a:rPr lang="en-US" altLang="zh-CN" sz="1900" b="1" spc="0" baseline="0" noProof="0" dirty="0">
              <a:latin typeface="微软雅黑" panose="020B0503020204020204" pitchFamily="34" charset="-122"/>
              <a:ea typeface="微软雅黑" panose="020B0503020204020204" pitchFamily="34" charset="-122"/>
              <a:cs typeface="SimSun" pitchFamily="2" charset="0"/>
            </a:rPr>
            <a:t>）阅读计划：制定阅读计划，包括内容和数量。</a:t>
          </a:r>
        </a:p>
      </dgm:t>
    </dgm:pt>
    <dgm:pt modelId="{91CF0A9B-5250-4964-9E5C-9518DD69B622}" type="parTrans" cxnId="{C9449F3A-7F5A-41C2-A790-2C26F6115DEC}">
      <dgm:prSet/>
      <dgm:spPr/>
      <dgm:t>
        <a:bodyPr/>
        <a:lstStyle/>
        <a:p>
          <a:endParaRPr lang="zh-CN" altLang="en-US"/>
        </a:p>
      </dgm:t>
    </dgm:pt>
    <dgm:pt modelId="{72DC8BF2-FCCF-4D5B-BEEF-32FCA4858E53}" type="sibTrans" cxnId="{C9449F3A-7F5A-41C2-A790-2C26F6115DEC}">
      <dgm:prSet/>
      <dgm:spPr/>
      <dgm:t>
        <a:bodyPr/>
        <a:lstStyle/>
        <a:p>
          <a:endParaRPr lang="zh-CN" altLang="en-US"/>
        </a:p>
      </dgm:t>
    </dgm:pt>
    <dgm:pt modelId="{D3B917BB-A3FC-4379-AD3E-D75D03E1DC12}">
      <dgm:prSet custT="1"/>
      <dgm:spPr/>
      <dgm:t>
        <a:bodyPr/>
        <a:lstStyle/>
        <a:p>
          <a:r>
            <a:rPr lang="en-US" altLang="zh-CN" sz="1900" b="1" spc="-15" baseline="0" noProof="0">
              <a:latin typeface="微软雅黑" panose="020B0503020204020204" pitchFamily="34" charset="-122"/>
              <a:ea typeface="微软雅黑" panose="020B0503020204020204" pitchFamily="34" charset="-122"/>
              <a:cs typeface="SimSun" pitchFamily="2" charset="0"/>
            </a:rPr>
            <a:t>（</a:t>
          </a:r>
          <a:r>
            <a:rPr lang="en-US" altLang="zh-CN" sz="1900" b="1" spc="0" baseline="0" noProof="0">
              <a:latin typeface="微软雅黑" panose="020B0503020204020204" pitchFamily="34" charset="-122"/>
              <a:ea typeface="微软雅黑" panose="020B0503020204020204" pitchFamily="34" charset="-122"/>
              <a:cs typeface="Times New Roman" pitchFamily="18" charset="0"/>
            </a:rPr>
            <a:t>3</a:t>
          </a:r>
          <a:r>
            <a:rPr lang="en-US" altLang="zh-CN" sz="1900" b="1" spc="0" baseline="0" noProof="0">
              <a:latin typeface="微软雅黑" panose="020B0503020204020204" pitchFamily="34" charset="-122"/>
              <a:ea typeface="微软雅黑" panose="020B0503020204020204" pitchFamily="34" charset="-122"/>
              <a:cs typeface="SimSun" pitchFamily="2" charset="0"/>
            </a:rPr>
            <a:t>）已知知识：梳理已掌握的知识点，画一张简单的图，建立原有知识的知识储备。</a:t>
          </a:r>
          <a:endParaRPr lang="en-US" altLang="zh-CN" sz="1900" b="1" spc="0" baseline="0" noProof="0" dirty="0">
            <a:latin typeface="微软雅黑" panose="020B0503020204020204" pitchFamily="34" charset="-122"/>
            <a:ea typeface="微软雅黑" panose="020B0503020204020204" pitchFamily="34" charset="-122"/>
            <a:cs typeface="SimSun" pitchFamily="2" charset="0"/>
          </a:endParaRPr>
        </a:p>
      </dgm:t>
    </dgm:pt>
    <dgm:pt modelId="{283E5D80-0A47-443D-AE22-F591F5FA2BD0}" type="parTrans" cxnId="{A0B67C40-4C23-4AF7-AE71-E5BA44D9694A}">
      <dgm:prSet/>
      <dgm:spPr/>
      <dgm:t>
        <a:bodyPr/>
        <a:lstStyle/>
        <a:p>
          <a:endParaRPr lang="zh-CN" altLang="en-US"/>
        </a:p>
      </dgm:t>
    </dgm:pt>
    <dgm:pt modelId="{2D46583F-AE46-4C3C-B883-1550002DE7C3}" type="sibTrans" cxnId="{A0B67C40-4C23-4AF7-AE71-E5BA44D9694A}">
      <dgm:prSet/>
      <dgm:spPr/>
      <dgm:t>
        <a:bodyPr/>
        <a:lstStyle/>
        <a:p>
          <a:endParaRPr lang="zh-CN" altLang="en-US"/>
        </a:p>
      </dgm:t>
    </dgm:pt>
    <dgm:pt modelId="{2D98675D-3A4F-4144-A073-F59DB3C339CD}">
      <dgm:prSet custT="1"/>
      <dgm:spPr/>
      <dgm:t>
        <a:bodyPr/>
        <a:lstStyle/>
        <a:p>
          <a:r>
            <a:rPr lang="en-US" altLang="zh-CN" sz="1900" b="1" spc="-15" baseline="0" noProof="0">
              <a:latin typeface="微软雅黑" panose="020B0503020204020204" pitchFamily="34" charset="-122"/>
              <a:ea typeface="微软雅黑" panose="020B0503020204020204" pitchFamily="34" charset="-122"/>
              <a:cs typeface="SimSun" pitchFamily="2" charset="0"/>
            </a:rPr>
            <a:t>（</a:t>
          </a:r>
          <a:r>
            <a:rPr lang="en-US" altLang="zh-CN" sz="1900" b="1" spc="0" baseline="0" noProof="0">
              <a:latin typeface="微软雅黑" panose="020B0503020204020204" pitchFamily="34" charset="-122"/>
              <a:ea typeface="微软雅黑" panose="020B0503020204020204" pitchFamily="34" charset="-122"/>
              <a:cs typeface="Times New Roman" pitchFamily="18" charset="0"/>
            </a:rPr>
            <a:t>4</a:t>
          </a:r>
          <a:r>
            <a:rPr lang="en-US" altLang="zh-CN" sz="1900" b="1" spc="0" baseline="0" noProof="0">
              <a:latin typeface="微软雅黑" panose="020B0503020204020204" pitchFamily="34" charset="-122"/>
              <a:ea typeface="微软雅黑" panose="020B0503020204020204" pitchFamily="34" charset="-122"/>
              <a:cs typeface="SimSun" pitchFamily="2" charset="0"/>
            </a:rPr>
            <a:t>）建立学习目标：设定自己想要达成的目标，类似于工作中绩效考核的标准。</a:t>
          </a:r>
          <a:endParaRPr lang="en-US" altLang="zh-CN" sz="1900" b="1" spc="0" baseline="0" noProof="0" dirty="0">
            <a:latin typeface="微软雅黑" panose="020B0503020204020204" pitchFamily="34" charset="-122"/>
            <a:ea typeface="微软雅黑" panose="020B0503020204020204" pitchFamily="34" charset="-122"/>
            <a:cs typeface="SimSun" pitchFamily="2" charset="0"/>
          </a:endParaRPr>
        </a:p>
      </dgm:t>
    </dgm:pt>
    <dgm:pt modelId="{993FF602-8572-4C23-BFA8-B92029DEA0C5}" type="parTrans" cxnId="{A9D55F4A-EEC8-45F5-A7DA-FAB9FA718F54}">
      <dgm:prSet/>
      <dgm:spPr/>
      <dgm:t>
        <a:bodyPr/>
        <a:lstStyle/>
        <a:p>
          <a:endParaRPr lang="zh-CN" altLang="en-US"/>
        </a:p>
      </dgm:t>
    </dgm:pt>
    <dgm:pt modelId="{81C156C0-CAA4-4C08-80B6-A95CF6239EEA}" type="sibTrans" cxnId="{A9D55F4A-EEC8-45F5-A7DA-FAB9FA718F54}">
      <dgm:prSet/>
      <dgm:spPr/>
      <dgm:t>
        <a:bodyPr/>
        <a:lstStyle/>
        <a:p>
          <a:endParaRPr lang="zh-CN" altLang="en-US"/>
        </a:p>
      </dgm:t>
    </dgm:pt>
    <dgm:pt modelId="{2C47C153-3E3C-40DA-90B4-B5F3A31F0E45}">
      <dgm:prSet custT="1"/>
      <dgm:spPr/>
      <dgm:t>
        <a:bodyPr/>
        <a:lstStyle/>
        <a:p>
          <a:r>
            <a:rPr lang="en-US" altLang="zh-CN" sz="1900" b="1" spc="-15" baseline="0" noProof="0">
              <a:latin typeface="微软雅黑" panose="020B0503020204020204" pitchFamily="34" charset="-122"/>
              <a:ea typeface="微软雅黑" panose="020B0503020204020204" pitchFamily="34" charset="-122"/>
              <a:cs typeface="SimSun" pitchFamily="2" charset="0"/>
            </a:rPr>
            <a:t>（</a:t>
          </a:r>
          <a:r>
            <a:rPr lang="en-US" altLang="zh-CN" sz="1900" b="1" spc="0" baseline="0" noProof="0">
              <a:latin typeface="微软雅黑" panose="020B0503020204020204" pitchFamily="34" charset="-122"/>
              <a:ea typeface="微软雅黑" panose="020B0503020204020204" pitchFamily="34" charset="-122"/>
              <a:cs typeface="Times New Roman" pitchFamily="18" charset="0"/>
            </a:rPr>
            <a:t>5</a:t>
          </a:r>
          <a:r>
            <a:rPr lang="en-US" altLang="zh-CN" sz="1900" b="1" spc="0" baseline="0" noProof="0">
              <a:latin typeface="微软雅黑" panose="020B0503020204020204" pitchFamily="34" charset="-122"/>
              <a:ea typeface="微软雅黑" panose="020B0503020204020204" pitchFamily="34" charset="-122"/>
              <a:cs typeface="SimSun" pitchFamily="2" charset="0"/>
            </a:rPr>
            <a:t>）总览全书：阅读目录、标题、结论、小结、图片等重要内容，想象这些就是由中</a:t>
          </a:r>
          <a:r>
            <a:rPr lang="en-US" altLang="zh-CN" sz="1900" b="1" spc="-15" baseline="0" noProof="0">
              <a:latin typeface="微软雅黑" panose="020B0503020204020204" pitchFamily="34" charset="-122"/>
              <a:ea typeface="微软雅黑" panose="020B0503020204020204" pitchFamily="34" charset="-122"/>
              <a:cs typeface="SimSun" pitchFamily="2" charset="0"/>
            </a:rPr>
            <a:t>心到分支的</a:t>
          </a:r>
          <a:r>
            <a:rPr lang="en-US" altLang="zh-CN" sz="1900" b="1" spc="0" baseline="0" noProof="0">
              <a:latin typeface="微软雅黑" panose="020B0503020204020204" pitchFamily="34" charset="-122"/>
              <a:ea typeface="微软雅黑" panose="020B0503020204020204" pitchFamily="34" charset="-122"/>
              <a:cs typeface="SimSun" pitchFamily="2" charset="0"/>
            </a:rPr>
            <a:t>呈现。</a:t>
          </a:r>
          <a:endParaRPr lang="en-US" altLang="zh-CN" sz="1900" b="1" spc="0" baseline="0" noProof="0" dirty="0">
            <a:latin typeface="微软雅黑" panose="020B0503020204020204" pitchFamily="34" charset="-122"/>
            <a:ea typeface="微软雅黑" panose="020B0503020204020204" pitchFamily="34" charset="-122"/>
            <a:cs typeface="SimSun" pitchFamily="2" charset="0"/>
          </a:endParaRPr>
        </a:p>
      </dgm:t>
    </dgm:pt>
    <dgm:pt modelId="{3332F3A0-4A32-43B4-B436-0AD34BBFA98E}" type="parTrans" cxnId="{90F3A46C-6FA7-4816-9197-2A51F252F6E0}">
      <dgm:prSet/>
      <dgm:spPr/>
      <dgm:t>
        <a:bodyPr/>
        <a:lstStyle/>
        <a:p>
          <a:endParaRPr lang="zh-CN" altLang="en-US"/>
        </a:p>
      </dgm:t>
    </dgm:pt>
    <dgm:pt modelId="{5A8C2FB3-89CF-41DD-A308-C6416EC6D5BF}" type="sibTrans" cxnId="{90F3A46C-6FA7-4816-9197-2A51F252F6E0}">
      <dgm:prSet/>
      <dgm:spPr/>
      <dgm:t>
        <a:bodyPr/>
        <a:lstStyle/>
        <a:p>
          <a:endParaRPr lang="zh-CN" altLang="en-US"/>
        </a:p>
      </dgm:t>
    </dgm:pt>
    <dgm:pt modelId="{03A99B63-CF62-4A9F-8C12-4DBD495A3404}">
      <dgm:prSet custT="1"/>
      <dgm:spPr/>
      <dgm:t>
        <a:bodyPr/>
        <a:lstStyle/>
        <a:p>
          <a:r>
            <a:rPr lang="en-US" altLang="zh-CN" sz="1900" b="1" spc="-15" baseline="0" noProof="0">
              <a:latin typeface="微软雅黑" panose="020B0503020204020204" pitchFamily="34" charset="-122"/>
              <a:ea typeface="微软雅黑" panose="020B0503020204020204" pitchFamily="34" charset="-122"/>
              <a:cs typeface="SimSun" pitchFamily="2" charset="0"/>
            </a:rPr>
            <a:t>（</a:t>
          </a:r>
          <a:r>
            <a:rPr lang="en-US" altLang="zh-CN" sz="1900" b="1" spc="0" baseline="0" noProof="0">
              <a:latin typeface="微软雅黑" panose="020B0503020204020204" pitchFamily="34" charset="-122"/>
              <a:ea typeface="微软雅黑" panose="020B0503020204020204" pitchFamily="34" charset="-122"/>
              <a:cs typeface="Times New Roman" pitchFamily="18" charset="0"/>
            </a:rPr>
            <a:t>6</a:t>
          </a:r>
          <a:r>
            <a:rPr lang="en-US" altLang="zh-CN" sz="1900" b="1" spc="0" baseline="0" noProof="0">
              <a:latin typeface="微软雅黑" panose="020B0503020204020204" pitchFamily="34" charset="-122"/>
              <a:ea typeface="微软雅黑" panose="020B0503020204020204" pitchFamily="34" charset="-122"/>
              <a:cs typeface="SimSun" pitchFamily="2" charset="0"/>
            </a:rPr>
            <a:t>）预习：由段到节，由节到章，由分到总。</a:t>
          </a:r>
          <a:endParaRPr lang="en-US" altLang="zh-CN" sz="1900" b="1" spc="0" baseline="0" noProof="0" dirty="0">
            <a:latin typeface="微软雅黑" panose="020B0503020204020204" pitchFamily="34" charset="-122"/>
            <a:ea typeface="微软雅黑" panose="020B0503020204020204" pitchFamily="34" charset="-122"/>
            <a:cs typeface="SimSun" pitchFamily="2" charset="0"/>
          </a:endParaRPr>
        </a:p>
      </dgm:t>
    </dgm:pt>
    <dgm:pt modelId="{D0FA62CE-7F87-4CDE-B1A0-A0D609C630C2}" type="parTrans" cxnId="{DD4C7101-7282-48E9-B396-B9ABB7621607}">
      <dgm:prSet/>
      <dgm:spPr/>
      <dgm:t>
        <a:bodyPr/>
        <a:lstStyle/>
        <a:p>
          <a:endParaRPr lang="zh-CN" altLang="en-US"/>
        </a:p>
      </dgm:t>
    </dgm:pt>
    <dgm:pt modelId="{7D6DDED8-4CB9-48DB-B2AC-606DDF86829B}" type="sibTrans" cxnId="{DD4C7101-7282-48E9-B396-B9ABB7621607}">
      <dgm:prSet/>
      <dgm:spPr/>
      <dgm:t>
        <a:bodyPr/>
        <a:lstStyle/>
        <a:p>
          <a:endParaRPr lang="zh-CN" altLang="en-US"/>
        </a:p>
      </dgm:t>
    </dgm:pt>
    <dgm:pt modelId="{B761B061-9EE3-4F00-96AF-C848A116B143}">
      <dgm:prSet custT="1"/>
      <dgm:spPr/>
      <dgm:t>
        <a:bodyPr/>
        <a:lstStyle/>
        <a:p>
          <a:r>
            <a:rPr lang="en-US" altLang="zh-CN" sz="1900" b="1" spc="-15" baseline="0" noProof="0">
              <a:latin typeface="微软雅黑" panose="020B0503020204020204" pitchFamily="34" charset="-122"/>
              <a:ea typeface="微软雅黑" panose="020B0503020204020204" pitchFamily="34" charset="-122"/>
              <a:cs typeface="SimSun" pitchFamily="2" charset="0"/>
            </a:rPr>
            <a:t>（</a:t>
          </a:r>
          <a:r>
            <a:rPr lang="en-US" altLang="zh-CN" sz="1900" b="1" spc="0" baseline="0" noProof="0">
              <a:latin typeface="微软雅黑" panose="020B0503020204020204" pitchFamily="34" charset="-122"/>
              <a:ea typeface="微软雅黑" panose="020B0503020204020204" pitchFamily="34" charset="-122"/>
              <a:cs typeface="Times New Roman" pitchFamily="18" charset="0"/>
            </a:rPr>
            <a:t>7</a:t>
          </a:r>
          <a:r>
            <a:rPr lang="en-US" altLang="zh-CN" sz="1900" b="1" spc="0" baseline="0" noProof="0">
              <a:latin typeface="微软雅黑" panose="020B0503020204020204" pitchFamily="34" charset="-122"/>
              <a:ea typeface="微软雅黑" panose="020B0503020204020204" pitchFamily="34" charset="-122"/>
              <a:cs typeface="SimSun" pitchFamily="2" charset="0"/>
            </a:rPr>
            <a:t>）内察：熟悉全文，找到全书中最感兴趣的点、篇章、语言。</a:t>
          </a:r>
          <a:endParaRPr lang="en-US" altLang="zh-CN" sz="1900" b="1" spc="0" baseline="0" noProof="0" dirty="0">
            <a:latin typeface="微软雅黑" panose="020B0503020204020204" pitchFamily="34" charset="-122"/>
            <a:ea typeface="微软雅黑" panose="020B0503020204020204" pitchFamily="34" charset="-122"/>
            <a:cs typeface="SimSun" pitchFamily="2" charset="0"/>
          </a:endParaRPr>
        </a:p>
      </dgm:t>
    </dgm:pt>
    <dgm:pt modelId="{03949248-608E-4493-9A64-9B17D67E9AFE}" type="parTrans" cxnId="{80841047-0F01-4860-85E4-7A48EEDD0E90}">
      <dgm:prSet/>
      <dgm:spPr/>
      <dgm:t>
        <a:bodyPr/>
        <a:lstStyle/>
        <a:p>
          <a:endParaRPr lang="zh-CN" altLang="en-US"/>
        </a:p>
      </dgm:t>
    </dgm:pt>
    <dgm:pt modelId="{CC6CDBFE-3FC2-430E-9B72-B714B5BA2F92}" type="sibTrans" cxnId="{80841047-0F01-4860-85E4-7A48EEDD0E90}">
      <dgm:prSet/>
      <dgm:spPr/>
      <dgm:t>
        <a:bodyPr/>
        <a:lstStyle/>
        <a:p>
          <a:endParaRPr lang="zh-CN" altLang="en-US"/>
        </a:p>
      </dgm:t>
    </dgm:pt>
    <dgm:pt modelId="{F7D5FC21-FBA2-4A38-8BA1-0F26AF47B493}">
      <dgm:prSet custT="1"/>
      <dgm:spPr/>
      <dgm:t>
        <a:bodyPr/>
        <a:lstStyle/>
        <a:p>
          <a:r>
            <a:rPr lang="en-US" altLang="zh-CN" sz="1900" b="1"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spc="0" baseline="0" noProof="0" dirty="0">
              <a:latin typeface="微软雅黑" panose="020B0503020204020204" pitchFamily="34" charset="-122"/>
              <a:ea typeface="微软雅黑" panose="020B0503020204020204" pitchFamily="34" charset="-122"/>
              <a:cs typeface="Times New Roman" pitchFamily="18" charset="0"/>
            </a:rPr>
            <a:t>8</a:t>
          </a:r>
          <a:r>
            <a:rPr lang="en-US" altLang="zh-CN" sz="1900" b="1" spc="0" baseline="0" noProof="0" dirty="0">
              <a:latin typeface="微软雅黑" panose="020B0503020204020204" pitchFamily="34" charset="-122"/>
              <a:ea typeface="微软雅黑" panose="020B0503020204020204" pitchFamily="34" charset="-122"/>
              <a:cs typeface="SimSun" pitchFamily="2" charset="0"/>
            </a:rPr>
            <a:t>）复习回答问题：回答前面自己提出的问题，并补充在思维导图中。</a:t>
          </a:r>
        </a:p>
      </dgm:t>
    </dgm:pt>
    <dgm:pt modelId="{7811DBDF-34EA-4968-AB2E-BE6B937B82F3}" type="parTrans" cxnId="{B6630DBF-3723-4BFC-AC16-FC7AC0AC5C00}">
      <dgm:prSet/>
      <dgm:spPr/>
      <dgm:t>
        <a:bodyPr/>
        <a:lstStyle/>
        <a:p>
          <a:endParaRPr lang="zh-CN" altLang="en-US"/>
        </a:p>
      </dgm:t>
    </dgm:pt>
    <dgm:pt modelId="{C528CFA1-F282-4A66-96A5-444F67BEDB6C}" type="sibTrans" cxnId="{B6630DBF-3723-4BFC-AC16-FC7AC0AC5C00}">
      <dgm:prSet/>
      <dgm:spPr/>
      <dgm:t>
        <a:bodyPr/>
        <a:lstStyle/>
        <a:p>
          <a:endParaRPr lang="zh-CN" altLang="en-US"/>
        </a:p>
      </dgm:t>
    </dgm:pt>
    <dgm:pt modelId="{52A219C3-8217-44A0-B901-74A2F4402EE3}" type="pres">
      <dgm:prSet presAssocID="{E6912B8F-3B91-4C13-A018-A2E26E9AE3E7}" presName="linear" presStyleCnt="0">
        <dgm:presLayoutVars>
          <dgm:animLvl val="lvl"/>
          <dgm:resizeHandles val="exact"/>
        </dgm:presLayoutVars>
      </dgm:prSet>
      <dgm:spPr/>
    </dgm:pt>
    <dgm:pt modelId="{E34349F5-B074-4109-B5F9-3112373688DE}" type="pres">
      <dgm:prSet presAssocID="{C26F2A91-303B-45DB-90E2-50B3E74152CC}" presName="parentText" presStyleLbl="node1" presStyleIdx="0" presStyleCnt="8">
        <dgm:presLayoutVars>
          <dgm:chMax val="0"/>
          <dgm:bulletEnabled val="1"/>
        </dgm:presLayoutVars>
      </dgm:prSet>
      <dgm:spPr/>
    </dgm:pt>
    <dgm:pt modelId="{EBA4DADB-720A-49B7-A4E2-9BC0F8DEFB95}" type="pres">
      <dgm:prSet presAssocID="{E8A6CEDE-BB51-4B5B-BA56-3A6521701F7A}" presName="spacer" presStyleCnt="0"/>
      <dgm:spPr/>
    </dgm:pt>
    <dgm:pt modelId="{2A39648D-FE37-4F1A-B514-766B5E7316C4}" type="pres">
      <dgm:prSet presAssocID="{5D42D6B0-4291-4B78-9E74-1C3B333937BB}" presName="parentText" presStyleLbl="node1" presStyleIdx="1" presStyleCnt="8">
        <dgm:presLayoutVars>
          <dgm:chMax val="0"/>
          <dgm:bulletEnabled val="1"/>
        </dgm:presLayoutVars>
      </dgm:prSet>
      <dgm:spPr/>
    </dgm:pt>
    <dgm:pt modelId="{1D977FDA-23DA-462C-8F4B-F64CCE9DFC59}" type="pres">
      <dgm:prSet presAssocID="{72DC8BF2-FCCF-4D5B-BEEF-32FCA4858E53}" presName="spacer" presStyleCnt="0"/>
      <dgm:spPr/>
    </dgm:pt>
    <dgm:pt modelId="{1A49D720-2A8C-4FD9-841C-11C41679C71B}" type="pres">
      <dgm:prSet presAssocID="{D3B917BB-A3FC-4379-AD3E-D75D03E1DC12}" presName="parentText" presStyleLbl="node1" presStyleIdx="2" presStyleCnt="8">
        <dgm:presLayoutVars>
          <dgm:chMax val="0"/>
          <dgm:bulletEnabled val="1"/>
        </dgm:presLayoutVars>
      </dgm:prSet>
      <dgm:spPr/>
    </dgm:pt>
    <dgm:pt modelId="{A7931545-EACC-454B-8DC9-B879D3F7EBB9}" type="pres">
      <dgm:prSet presAssocID="{2D46583F-AE46-4C3C-B883-1550002DE7C3}" presName="spacer" presStyleCnt="0"/>
      <dgm:spPr/>
    </dgm:pt>
    <dgm:pt modelId="{6BFF5F0D-8B97-4FEF-8D86-97E64D83D232}" type="pres">
      <dgm:prSet presAssocID="{2D98675D-3A4F-4144-A073-F59DB3C339CD}" presName="parentText" presStyleLbl="node1" presStyleIdx="3" presStyleCnt="8">
        <dgm:presLayoutVars>
          <dgm:chMax val="0"/>
          <dgm:bulletEnabled val="1"/>
        </dgm:presLayoutVars>
      </dgm:prSet>
      <dgm:spPr/>
    </dgm:pt>
    <dgm:pt modelId="{0F96D9A2-C0E9-4DD1-8103-67A1E52BD90A}" type="pres">
      <dgm:prSet presAssocID="{81C156C0-CAA4-4C08-80B6-A95CF6239EEA}" presName="spacer" presStyleCnt="0"/>
      <dgm:spPr/>
    </dgm:pt>
    <dgm:pt modelId="{38B17944-C2F1-4210-BB42-2F104ADD5122}" type="pres">
      <dgm:prSet presAssocID="{2C47C153-3E3C-40DA-90B4-B5F3A31F0E45}" presName="parentText" presStyleLbl="node1" presStyleIdx="4" presStyleCnt="8">
        <dgm:presLayoutVars>
          <dgm:chMax val="0"/>
          <dgm:bulletEnabled val="1"/>
        </dgm:presLayoutVars>
      </dgm:prSet>
      <dgm:spPr/>
    </dgm:pt>
    <dgm:pt modelId="{D0EA596D-55BA-4457-A04A-9EEFE0359402}" type="pres">
      <dgm:prSet presAssocID="{5A8C2FB3-89CF-41DD-A308-C6416EC6D5BF}" presName="spacer" presStyleCnt="0"/>
      <dgm:spPr/>
    </dgm:pt>
    <dgm:pt modelId="{CE8D36B6-814E-4A40-8323-1E4C987B6519}" type="pres">
      <dgm:prSet presAssocID="{03A99B63-CF62-4A9F-8C12-4DBD495A3404}" presName="parentText" presStyleLbl="node1" presStyleIdx="5" presStyleCnt="8">
        <dgm:presLayoutVars>
          <dgm:chMax val="0"/>
          <dgm:bulletEnabled val="1"/>
        </dgm:presLayoutVars>
      </dgm:prSet>
      <dgm:spPr/>
    </dgm:pt>
    <dgm:pt modelId="{559B4B3B-847B-4B49-98E9-C526D0E0B081}" type="pres">
      <dgm:prSet presAssocID="{7D6DDED8-4CB9-48DB-B2AC-606DDF86829B}" presName="spacer" presStyleCnt="0"/>
      <dgm:spPr/>
    </dgm:pt>
    <dgm:pt modelId="{EE8E9BF1-D16C-4FA4-BEA5-8BFCB6AFE9D9}" type="pres">
      <dgm:prSet presAssocID="{B761B061-9EE3-4F00-96AF-C848A116B143}" presName="parentText" presStyleLbl="node1" presStyleIdx="6" presStyleCnt="8">
        <dgm:presLayoutVars>
          <dgm:chMax val="0"/>
          <dgm:bulletEnabled val="1"/>
        </dgm:presLayoutVars>
      </dgm:prSet>
      <dgm:spPr/>
    </dgm:pt>
    <dgm:pt modelId="{FF0F517B-41F4-4C5D-B9C5-824636FB0FB5}" type="pres">
      <dgm:prSet presAssocID="{CC6CDBFE-3FC2-430E-9B72-B714B5BA2F92}" presName="spacer" presStyleCnt="0"/>
      <dgm:spPr/>
    </dgm:pt>
    <dgm:pt modelId="{8A6ECE44-94AC-4344-9BAF-F975B595E20F}" type="pres">
      <dgm:prSet presAssocID="{F7D5FC21-FBA2-4A38-8BA1-0F26AF47B493}" presName="parentText" presStyleLbl="node1" presStyleIdx="7" presStyleCnt="8">
        <dgm:presLayoutVars>
          <dgm:chMax val="0"/>
          <dgm:bulletEnabled val="1"/>
        </dgm:presLayoutVars>
      </dgm:prSet>
      <dgm:spPr/>
    </dgm:pt>
  </dgm:ptLst>
  <dgm:cxnLst>
    <dgm:cxn modelId="{DD4C7101-7282-48E9-B396-B9ABB7621607}" srcId="{E6912B8F-3B91-4C13-A018-A2E26E9AE3E7}" destId="{03A99B63-CF62-4A9F-8C12-4DBD495A3404}" srcOrd="5" destOrd="0" parTransId="{D0FA62CE-7F87-4CDE-B1A0-A0D609C630C2}" sibTransId="{7D6DDED8-4CB9-48DB-B2AC-606DDF86829B}"/>
    <dgm:cxn modelId="{870D6D1B-F6D5-48B0-853B-1C322A2BEAD6}" type="presOf" srcId="{F7D5FC21-FBA2-4A38-8BA1-0F26AF47B493}" destId="{8A6ECE44-94AC-4344-9BAF-F975B595E20F}" srcOrd="0" destOrd="0" presId="urn:microsoft.com/office/officeart/2005/8/layout/vList2"/>
    <dgm:cxn modelId="{4BDA1B30-D51A-4813-BAB0-88C3E4D94C3B}" srcId="{E6912B8F-3B91-4C13-A018-A2E26E9AE3E7}" destId="{C26F2A91-303B-45DB-90E2-50B3E74152CC}" srcOrd="0" destOrd="0" parTransId="{C8DCE032-DD4A-40B1-B4D3-8F999F48754A}" sibTransId="{E8A6CEDE-BB51-4B5B-BA56-3A6521701F7A}"/>
    <dgm:cxn modelId="{C9449F3A-7F5A-41C2-A790-2C26F6115DEC}" srcId="{E6912B8F-3B91-4C13-A018-A2E26E9AE3E7}" destId="{5D42D6B0-4291-4B78-9E74-1C3B333937BB}" srcOrd="1" destOrd="0" parTransId="{91CF0A9B-5250-4964-9E5C-9518DD69B622}" sibTransId="{72DC8BF2-FCCF-4D5B-BEEF-32FCA4858E53}"/>
    <dgm:cxn modelId="{A0B67C40-4C23-4AF7-AE71-E5BA44D9694A}" srcId="{E6912B8F-3B91-4C13-A018-A2E26E9AE3E7}" destId="{D3B917BB-A3FC-4379-AD3E-D75D03E1DC12}" srcOrd="2" destOrd="0" parTransId="{283E5D80-0A47-443D-AE22-F591F5FA2BD0}" sibTransId="{2D46583F-AE46-4C3C-B883-1550002DE7C3}"/>
    <dgm:cxn modelId="{80841047-0F01-4860-85E4-7A48EEDD0E90}" srcId="{E6912B8F-3B91-4C13-A018-A2E26E9AE3E7}" destId="{B761B061-9EE3-4F00-96AF-C848A116B143}" srcOrd="6" destOrd="0" parTransId="{03949248-608E-4493-9A64-9B17D67E9AFE}" sibTransId="{CC6CDBFE-3FC2-430E-9B72-B714B5BA2F92}"/>
    <dgm:cxn modelId="{A9D55F4A-EEC8-45F5-A7DA-FAB9FA718F54}" srcId="{E6912B8F-3B91-4C13-A018-A2E26E9AE3E7}" destId="{2D98675D-3A4F-4144-A073-F59DB3C339CD}" srcOrd="3" destOrd="0" parTransId="{993FF602-8572-4C23-BFA8-B92029DEA0C5}" sibTransId="{81C156C0-CAA4-4C08-80B6-A95CF6239EEA}"/>
    <dgm:cxn modelId="{90F3A46C-6FA7-4816-9197-2A51F252F6E0}" srcId="{E6912B8F-3B91-4C13-A018-A2E26E9AE3E7}" destId="{2C47C153-3E3C-40DA-90B4-B5F3A31F0E45}" srcOrd="4" destOrd="0" parTransId="{3332F3A0-4A32-43B4-B436-0AD34BBFA98E}" sibTransId="{5A8C2FB3-89CF-41DD-A308-C6416EC6D5BF}"/>
    <dgm:cxn modelId="{4E097B9C-3FA5-4A23-A02D-45E6D53C76F4}" type="presOf" srcId="{5D42D6B0-4291-4B78-9E74-1C3B333937BB}" destId="{2A39648D-FE37-4F1A-B514-766B5E7316C4}" srcOrd="0" destOrd="0" presId="urn:microsoft.com/office/officeart/2005/8/layout/vList2"/>
    <dgm:cxn modelId="{446831A0-193C-4089-A4FF-FB0FB38C2E51}" type="presOf" srcId="{2C47C153-3E3C-40DA-90B4-B5F3A31F0E45}" destId="{38B17944-C2F1-4210-BB42-2F104ADD5122}" srcOrd="0" destOrd="0" presId="urn:microsoft.com/office/officeart/2005/8/layout/vList2"/>
    <dgm:cxn modelId="{7D37E4AB-AAFB-4C5F-BA4A-9C0B5439895C}" type="presOf" srcId="{E6912B8F-3B91-4C13-A018-A2E26E9AE3E7}" destId="{52A219C3-8217-44A0-B901-74A2F4402EE3}" srcOrd="0" destOrd="0" presId="urn:microsoft.com/office/officeart/2005/8/layout/vList2"/>
    <dgm:cxn modelId="{9CDDDCB5-D135-4B0D-81F9-98E5A155CF36}" type="presOf" srcId="{D3B917BB-A3FC-4379-AD3E-D75D03E1DC12}" destId="{1A49D720-2A8C-4FD9-841C-11C41679C71B}" srcOrd="0" destOrd="0" presId="urn:microsoft.com/office/officeart/2005/8/layout/vList2"/>
    <dgm:cxn modelId="{B6630DBF-3723-4BFC-AC16-FC7AC0AC5C00}" srcId="{E6912B8F-3B91-4C13-A018-A2E26E9AE3E7}" destId="{F7D5FC21-FBA2-4A38-8BA1-0F26AF47B493}" srcOrd="7" destOrd="0" parTransId="{7811DBDF-34EA-4968-AB2E-BE6B937B82F3}" sibTransId="{C528CFA1-F282-4A66-96A5-444F67BEDB6C}"/>
    <dgm:cxn modelId="{96A06BE9-0964-4A3B-BAC6-E2DB6A6752C0}" type="presOf" srcId="{03A99B63-CF62-4A9F-8C12-4DBD495A3404}" destId="{CE8D36B6-814E-4A40-8323-1E4C987B6519}" srcOrd="0" destOrd="0" presId="urn:microsoft.com/office/officeart/2005/8/layout/vList2"/>
    <dgm:cxn modelId="{C3B8DFEC-B116-4DB5-8804-98CA4D866410}" type="presOf" srcId="{B761B061-9EE3-4F00-96AF-C848A116B143}" destId="{EE8E9BF1-D16C-4FA4-BEA5-8BFCB6AFE9D9}" srcOrd="0" destOrd="0" presId="urn:microsoft.com/office/officeart/2005/8/layout/vList2"/>
    <dgm:cxn modelId="{C8AD1EF1-8226-4DC4-9B63-06413C84A7EF}" type="presOf" srcId="{C26F2A91-303B-45DB-90E2-50B3E74152CC}" destId="{E34349F5-B074-4109-B5F9-3112373688DE}" srcOrd="0" destOrd="0" presId="urn:microsoft.com/office/officeart/2005/8/layout/vList2"/>
    <dgm:cxn modelId="{3E1633FC-ECA4-4E2D-9A16-0B67011A048F}" type="presOf" srcId="{2D98675D-3A4F-4144-A073-F59DB3C339CD}" destId="{6BFF5F0D-8B97-4FEF-8D86-97E64D83D232}" srcOrd="0" destOrd="0" presId="urn:microsoft.com/office/officeart/2005/8/layout/vList2"/>
    <dgm:cxn modelId="{C74FAE12-E67C-4142-9D39-E72B955E5EC0}" type="presParOf" srcId="{52A219C3-8217-44A0-B901-74A2F4402EE3}" destId="{E34349F5-B074-4109-B5F9-3112373688DE}" srcOrd="0" destOrd="0" presId="urn:microsoft.com/office/officeart/2005/8/layout/vList2"/>
    <dgm:cxn modelId="{91ED7028-DDCF-48EF-85A1-50C3790F3653}" type="presParOf" srcId="{52A219C3-8217-44A0-B901-74A2F4402EE3}" destId="{EBA4DADB-720A-49B7-A4E2-9BC0F8DEFB95}" srcOrd="1" destOrd="0" presId="urn:microsoft.com/office/officeart/2005/8/layout/vList2"/>
    <dgm:cxn modelId="{09166B99-3FFD-47FA-AC7C-7B1E19619FF2}" type="presParOf" srcId="{52A219C3-8217-44A0-B901-74A2F4402EE3}" destId="{2A39648D-FE37-4F1A-B514-766B5E7316C4}" srcOrd="2" destOrd="0" presId="urn:microsoft.com/office/officeart/2005/8/layout/vList2"/>
    <dgm:cxn modelId="{EC8505A9-9D6F-4C73-B6C6-0DE892823EB7}" type="presParOf" srcId="{52A219C3-8217-44A0-B901-74A2F4402EE3}" destId="{1D977FDA-23DA-462C-8F4B-F64CCE9DFC59}" srcOrd="3" destOrd="0" presId="urn:microsoft.com/office/officeart/2005/8/layout/vList2"/>
    <dgm:cxn modelId="{2ABAA34B-FAA5-484F-9088-3EE09613CF4A}" type="presParOf" srcId="{52A219C3-8217-44A0-B901-74A2F4402EE3}" destId="{1A49D720-2A8C-4FD9-841C-11C41679C71B}" srcOrd="4" destOrd="0" presId="urn:microsoft.com/office/officeart/2005/8/layout/vList2"/>
    <dgm:cxn modelId="{5DF79292-AEFC-48DD-B5BA-AD218E0FFFD6}" type="presParOf" srcId="{52A219C3-8217-44A0-B901-74A2F4402EE3}" destId="{A7931545-EACC-454B-8DC9-B879D3F7EBB9}" srcOrd="5" destOrd="0" presId="urn:microsoft.com/office/officeart/2005/8/layout/vList2"/>
    <dgm:cxn modelId="{420915FC-3EBB-48AE-8639-F2C6DA0E9811}" type="presParOf" srcId="{52A219C3-8217-44A0-B901-74A2F4402EE3}" destId="{6BFF5F0D-8B97-4FEF-8D86-97E64D83D232}" srcOrd="6" destOrd="0" presId="urn:microsoft.com/office/officeart/2005/8/layout/vList2"/>
    <dgm:cxn modelId="{B3437F5E-2F29-4E98-91A8-71419A63B310}" type="presParOf" srcId="{52A219C3-8217-44A0-B901-74A2F4402EE3}" destId="{0F96D9A2-C0E9-4DD1-8103-67A1E52BD90A}" srcOrd="7" destOrd="0" presId="urn:microsoft.com/office/officeart/2005/8/layout/vList2"/>
    <dgm:cxn modelId="{34DF3375-B340-41C6-A8E3-E596527CE77F}" type="presParOf" srcId="{52A219C3-8217-44A0-B901-74A2F4402EE3}" destId="{38B17944-C2F1-4210-BB42-2F104ADD5122}" srcOrd="8" destOrd="0" presId="urn:microsoft.com/office/officeart/2005/8/layout/vList2"/>
    <dgm:cxn modelId="{7718C9F8-71FC-4FE5-8FF9-FD5CB3912141}" type="presParOf" srcId="{52A219C3-8217-44A0-B901-74A2F4402EE3}" destId="{D0EA596D-55BA-4457-A04A-9EEFE0359402}" srcOrd="9" destOrd="0" presId="urn:microsoft.com/office/officeart/2005/8/layout/vList2"/>
    <dgm:cxn modelId="{8E108167-46D8-4354-981C-109932A9600D}" type="presParOf" srcId="{52A219C3-8217-44A0-B901-74A2F4402EE3}" destId="{CE8D36B6-814E-4A40-8323-1E4C987B6519}" srcOrd="10" destOrd="0" presId="urn:microsoft.com/office/officeart/2005/8/layout/vList2"/>
    <dgm:cxn modelId="{B449B207-FD52-47A3-B6B4-D5F7EE969EE7}" type="presParOf" srcId="{52A219C3-8217-44A0-B901-74A2F4402EE3}" destId="{559B4B3B-847B-4B49-98E9-C526D0E0B081}" srcOrd="11" destOrd="0" presId="urn:microsoft.com/office/officeart/2005/8/layout/vList2"/>
    <dgm:cxn modelId="{B7343000-A2F4-47A3-9701-981015A4BB25}" type="presParOf" srcId="{52A219C3-8217-44A0-B901-74A2F4402EE3}" destId="{EE8E9BF1-D16C-4FA4-BEA5-8BFCB6AFE9D9}" srcOrd="12" destOrd="0" presId="urn:microsoft.com/office/officeart/2005/8/layout/vList2"/>
    <dgm:cxn modelId="{8C231EC0-993D-46F5-98C5-95863553CBCD}" type="presParOf" srcId="{52A219C3-8217-44A0-B901-74A2F4402EE3}" destId="{FF0F517B-41F4-4C5D-B9C5-824636FB0FB5}" srcOrd="13" destOrd="0" presId="urn:microsoft.com/office/officeart/2005/8/layout/vList2"/>
    <dgm:cxn modelId="{04C63718-7C8E-4C90-863A-9BBF5C4E6C20}" type="presParOf" srcId="{52A219C3-8217-44A0-B901-74A2F4402EE3}" destId="{8A6ECE44-94AC-4344-9BAF-F975B595E20F}"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43B9C1-4413-4A2A-8F24-7FD1A8C11CA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802C07A5-3249-40DA-873C-3E212FE477A1}">
      <dgm:prSet phldrT="[文本]" custT="1"/>
      <dgm:spPr/>
      <dgm:t>
        <a:bodyPr/>
        <a:lstStyle/>
        <a:p>
          <a:r>
            <a:rPr lang="zh-CN" altLang="en-US" sz="2400" b="1" kern="1200" dirty="0">
              <a:solidFill>
                <a:srgbClr val="C378E0">
                  <a:lumMod val="50000"/>
                </a:srgbClr>
              </a:solidFill>
              <a:latin typeface="Arial"/>
              <a:ea typeface="微软雅黑"/>
              <a:cs typeface="+mn-cs"/>
            </a:rPr>
            <a:t>（三）可操作原则</a:t>
          </a:r>
        </a:p>
      </dgm:t>
    </dgm:pt>
    <dgm:pt modelId="{A0094CCB-12BA-4A84-91B4-CDAE1EE1AC4A}" type="parTrans" cxnId="{7D2D8AF8-5328-42C1-A644-1FA61B0CD531}">
      <dgm:prSet/>
      <dgm:spPr/>
      <dgm:t>
        <a:bodyPr/>
        <a:lstStyle/>
        <a:p>
          <a:endParaRPr lang="zh-CN" altLang="en-US"/>
        </a:p>
      </dgm:t>
    </dgm:pt>
    <dgm:pt modelId="{3F00F118-7398-41A6-97EE-5B7E1B8C9129}" type="sibTrans" cxnId="{7D2D8AF8-5328-42C1-A644-1FA61B0CD531}">
      <dgm:prSet/>
      <dgm:spPr/>
      <dgm:t>
        <a:bodyPr/>
        <a:lstStyle/>
        <a:p>
          <a:endParaRPr lang="zh-CN" altLang="en-US"/>
        </a:p>
      </dgm:t>
    </dgm:pt>
    <dgm:pt modelId="{6384783D-543D-455D-80E9-4F9EA0F38AA5}">
      <dgm:prSet custT="1"/>
      <dgm:spPr/>
      <dgm:t>
        <a:bodyPr/>
        <a:lstStyle/>
        <a:p>
          <a:r>
            <a:rPr lang="zh-CN" altLang="en-US" sz="2000" dirty="0"/>
            <a:t>可操作是指大学生应该根据自己实际具备的条件和经过努力可以具备的条件来选题，以便相关研究能够顺利进行下去。在主观方面，自己的知识结构、专业特长、研究能力、兴趣爱好都是完成毕业论文（设计）需要考虑的条件。在客观方面，所在学校学科的研究水平、资料的占有程度、指导教师的学术专长也会对毕业论文（设计）的选题产生制约。</a:t>
          </a:r>
          <a:endParaRPr lang="en-US" altLang="zh-CN" sz="2000" dirty="0">
            <a:latin typeface="微软雅黑" charset="0"/>
            <a:ea typeface="微软雅黑" charset="0"/>
          </a:endParaRPr>
        </a:p>
      </dgm:t>
    </dgm:pt>
    <dgm:pt modelId="{67ABDF43-52DC-4F1C-87DE-BA24A4C1B92F}" type="parTrans" cxnId="{38874C58-7672-443E-B6E3-29E768AE8E45}">
      <dgm:prSet/>
      <dgm:spPr/>
      <dgm:t>
        <a:bodyPr/>
        <a:lstStyle/>
        <a:p>
          <a:endParaRPr lang="zh-CN" altLang="en-US"/>
        </a:p>
      </dgm:t>
    </dgm:pt>
    <dgm:pt modelId="{89121DA1-A25C-47AE-B036-251422349624}" type="sibTrans" cxnId="{38874C58-7672-443E-B6E3-29E768AE8E45}">
      <dgm:prSet/>
      <dgm:spPr/>
      <dgm:t>
        <a:bodyPr/>
        <a:lstStyle/>
        <a:p>
          <a:endParaRPr lang="zh-CN" altLang="en-US"/>
        </a:p>
      </dgm:t>
    </dgm:pt>
    <dgm:pt modelId="{E5F56B6A-0B16-4C1B-956D-F74C0D74D4C4}">
      <dgm:prSet custT="1"/>
      <dgm:spPr/>
      <dgm:t>
        <a:bodyPr/>
        <a:lstStyle/>
        <a:p>
          <a:r>
            <a:rPr lang="en-US" altLang="zh-CN" sz="2400" b="1" kern="1200" dirty="0">
              <a:solidFill>
                <a:srgbClr val="C378E0">
                  <a:lumMod val="50000"/>
                </a:srgbClr>
              </a:solidFill>
              <a:latin typeface="Arial"/>
              <a:ea typeface="微软雅黑"/>
              <a:cs typeface="+mn-cs"/>
            </a:rPr>
            <a:t>（</a:t>
          </a:r>
          <a:r>
            <a:rPr lang="en-US" altLang="zh-CN" sz="2400" b="1" kern="1200" dirty="0" err="1">
              <a:solidFill>
                <a:srgbClr val="C378E0">
                  <a:lumMod val="50000"/>
                </a:srgbClr>
              </a:solidFill>
              <a:latin typeface="Arial"/>
              <a:ea typeface="微软雅黑"/>
              <a:cs typeface="+mn-cs"/>
            </a:rPr>
            <a:t>四）专业性原则</a:t>
          </a:r>
          <a:endParaRPr lang="en-US" altLang="zh-CN" sz="2400" b="1" kern="1200" dirty="0">
            <a:solidFill>
              <a:srgbClr val="C378E0">
                <a:lumMod val="50000"/>
              </a:srgbClr>
            </a:solidFill>
            <a:latin typeface="Arial"/>
            <a:ea typeface="微软雅黑"/>
            <a:cs typeface="+mn-cs"/>
          </a:endParaRPr>
        </a:p>
      </dgm:t>
    </dgm:pt>
    <dgm:pt modelId="{A71A4C1E-32CF-4D5A-9810-6973DB5B5C14}" type="parTrans" cxnId="{679A055F-AF05-4BFC-B4ED-13217EE98083}">
      <dgm:prSet/>
      <dgm:spPr/>
      <dgm:t>
        <a:bodyPr/>
        <a:lstStyle/>
        <a:p>
          <a:endParaRPr lang="zh-CN" altLang="en-US"/>
        </a:p>
      </dgm:t>
    </dgm:pt>
    <dgm:pt modelId="{B0F9F3B1-79EE-4BF3-ACFC-4E98AFE2E786}" type="sibTrans" cxnId="{679A055F-AF05-4BFC-B4ED-13217EE98083}">
      <dgm:prSet/>
      <dgm:spPr/>
      <dgm:t>
        <a:bodyPr/>
        <a:lstStyle/>
        <a:p>
          <a:endParaRPr lang="zh-CN" altLang="en-US"/>
        </a:p>
      </dgm:t>
    </dgm:pt>
    <dgm:pt modelId="{4B6949DD-A3B8-4DE1-8F3A-657DAC3D5256}">
      <dgm:prSet custT="1"/>
      <dgm:spPr/>
      <dgm:t>
        <a:bodyPr/>
        <a:lstStyle/>
        <a:p>
          <a:r>
            <a:rPr lang="en-US" altLang="zh-CN" sz="2000" kern="1200" dirty="0"/>
            <a:t>本科生的毕业论文（设计）选题应该着眼于本专业，符合专业人才培养基本要求和目标，选题应该允许学生综合运用本专业基础知识和技能，体现本专业基本训练的结果，能够使学生对本专业的一些课题做出学术上的贡献。</a:t>
          </a:r>
          <a:endParaRPr lang="en-US" altLang="zh-CN" sz="2000" kern="1200" dirty="0">
            <a:latin typeface="微软雅黑" charset="0"/>
            <a:ea typeface="微软雅黑" charset="0"/>
          </a:endParaRPr>
        </a:p>
      </dgm:t>
    </dgm:pt>
    <dgm:pt modelId="{FCE85117-468C-4A64-AB3C-E8E7C286D0D0}" type="parTrans" cxnId="{2D96DA76-E2C1-4F0A-AA72-F69D2427329D}">
      <dgm:prSet/>
      <dgm:spPr/>
      <dgm:t>
        <a:bodyPr/>
        <a:lstStyle/>
        <a:p>
          <a:endParaRPr lang="zh-CN" altLang="en-US"/>
        </a:p>
      </dgm:t>
    </dgm:pt>
    <dgm:pt modelId="{8792972E-FABE-4F76-91E4-6C87D47B65E2}" type="sibTrans" cxnId="{2D96DA76-E2C1-4F0A-AA72-F69D2427329D}">
      <dgm:prSet/>
      <dgm:spPr/>
      <dgm:t>
        <a:bodyPr/>
        <a:lstStyle/>
        <a:p>
          <a:endParaRPr lang="zh-CN" altLang="en-US"/>
        </a:p>
      </dgm:t>
    </dgm:pt>
    <dgm:pt modelId="{765AA804-1CD1-4689-A0BB-E9FD9B49167B}" type="pres">
      <dgm:prSet presAssocID="{1543B9C1-4413-4A2A-8F24-7FD1A8C11CA0}" presName="vert0" presStyleCnt="0">
        <dgm:presLayoutVars>
          <dgm:dir/>
          <dgm:animOne val="branch"/>
          <dgm:animLvl val="lvl"/>
        </dgm:presLayoutVars>
      </dgm:prSet>
      <dgm:spPr/>
    </dgm:pt>
    <dgm:pt modelId="{58979671-DD02-4447-AFDF-858D4148DEE5}" type="pres">
      <dgm:prSet presAssocID="{802C07A5-3249-40DA-873C-3E212FE477A1}" presName="thickLine" presStyleLbl="alignNode1" presStyleIdx="0" presStyleCnt="2"/>
      <dgm:spPr/>
    </dgm:pt>
    <dgm:pt modelId="{FE437765-622E-4327-A3AE-A6477DD1C2D8}" type="pres">
      <dgm:prSet presAssocID="{802C07A5-3249-40DA-873C-3E212FE477A1}" presName="horz1" presStyleCnt="0"/>
      <dgm:spPr/>
    </dgm:pt>
    <dgm:pt modelId="{6CB841D5-D53F-4905-A22E-389F70A351E0}" type="pres">
      <dgm:prSet presAssocID="{802C07A5-3249-40DA-873C-3E212FE477A1}" presName="tx1" presStyleLbl="revTx" presStyleIdx="0" presStyleCnt="4" custScaleX="142996"/>
      <dgm:spPr/>
    </dgm:pt>
    <dgm:pt modelId="{12CE112E-762E-4FCB-8CD8-C8D5E283A47A}" type="pres">
      <dgm:prSet presAssocID="{802C07A5-3249-40DA-873C-3E212FE477A1}" presName="vert1" presStyleCnt="0"/>
      <dgm:spPr/>
    </dgm:pt>
    <dgm:pt modelId="{5F29BD34-0074-4BEE-8B28-75F0C075364D}" type="pres">
      <dgm:prSet presAssocID="{6384783D-543D-455D-80E9-4F9EA0F38AA5}" presName="vertSpace2a" presStyleCnt="0"/>
      <dgm:spPr/>
    </dgm:pt>
    <dgm:pt modelId="{C108A6A7-D342-4ABA-A6FA-4CA59E9AEA7B}" type="pres">
      <dgm:prSet presAssocID="{6384783D-543D-455D-80E9-4F9EA0F38AA5}" presName="horz2" presStyleCnt="0"/>
      <dgm:spPr/>
    </dgm:pt>
    <dgm:pt modelId="{A79BFAAB-7B50-402C-8EF4-368381A9E02E}" type="pres">
      <dgm:prSet presAssocID="{6384783D-543D-455D-80E9-4F9EA0F38AA5}" presName="horzSpace2" presStyleCnt="0"/>
      <dgm:spPr/>
    </dgm:pt>
    <dgm:pt modelId="{56061091-03ED-4D2B-BCFA-D33256EF0D73}" type="pres">
      <dgm:prSet presAssocID="{6384783D-543D-455D-80E9-4F9EA0F38AA5}" presName="tx2" presStyleLbl="revTx" presStyleIdx="1" presStyleCnt="4"/>
      <dgm:spPr/>
    </dgm:pt>
    <dgm:pt modelId="{7A598A96-15E8-4392-9BCA-12A0CD135632}" type="pres">
      <dgm:prSet presAssocID="{6384783D-543D-455D-80E9-4F9EA0F38AA5}" presName="vert2" presStyleCnt="0"/>
      <dgm:spPr/>
    </dgm:pt>
    <dgm:pt modelId="{D1DCB827-DA6B-456B-AD84-D94294E4C5A8}" type="pres">
      <dgm:prSet presAssocID="{6384783D-543D-455D-80E9-4F9EA0F38AA5}" presName="thinLine2b" presStyleLbl="callout" presStyleIdx="0" presStyleCnt="2"/>
      <dgm:spPr/>
    </dgm:pt>
    <dgm:pt modelId="{6E14C96C-4FAF-4F97-91D3-1F36C7D1411E}" type="pres">
      <dgm:prSet presAssocID="{6384783D-543D-455D-80E9-4F9EA0F38AA5}" presName="vertSpace2b" presStyleCnt="0"/>
      <dgm:spPr/>
    </dgm:pt>
    <dgm:pt modelId="{42113F01-A0C1-47F1-910C-2F17C161F8C9}" type="pres">
      <dgm:prSet presAssocID="{E5F56B6A-0B16-4C1B-956D-F74C0D74D4C4}" presName="thickLine" presStyleLbl="alignNode1" presStyleIdx="1" presStyleCnt="2"/>
      <dgm:spPr/>
    </dgm:pt>
    <dgm:pt modelId="{146691F5-8E45-466F-B8E4-3A05C7534E32}" type="pres">
      <dgm:prSet presAssocID="{E5F56B6A-0B16-4C1B-956D-F74C0D74D4C4}" presName="horz1" presStyleCnt="0"/>
      <dgm:spPr/>
    </dgm:pt>
    <dgm:pt modelId="{7BD9FD45-2DFA-41A6-B6FD-4F570FACE119}" type="pres">
      <dgm:prSet presAssocID="{E5F56B6A-0B16-4C1B-956D-F74C0D74D4C4}" presName="tx1" presStyleLbl="revTx" presStyleIdx="2" presStyleCnt="4" custScaleX="142996"/>
      <dgm:spPr/>
    </dgm:pt>
    <dgm:pt modelId="{7B6BA11B-B675-4C77-838D-01A01045D933}" type="pres">
      <dgm:prSet presAssocID="{E5F56B6A-0B16-4C1B-956D-F74C0D74D4C4}" presName="vert1" presStyleCnt="0"/>
      <dgm:spPr/>
    </dgm:pt>
    <dgm:pt modelId="{CEEC3195-BD0B-406F-87F3-300DE467579B}" type="pres">
      <dgm:prSet presAssocID="{4B6949DD-A3B8-4DE1-8F3A-657DAC3D5256}" presName="vertSpace2a" presStyleCnt="0"/>
      <dgm:spPr/>
    </dgm:pt>
    <dgm:pt modelId="{0F29E467-6694-45DB-8612-697A8E3684B1}" type="pres">
      <dgm:prSet presAssocID="{4B6949DD-A3B8-4DE1-8F3A-657DAC3D5256}" presName="horz2" presStyleCnt="0"/>
      <dgm:spPr/>
    </dgm:pt>
    <dgm:pt modelId="{2823358F-2DB9-4ED2-8455-6F2E29069927}" type="pres">
      <dgm:prSet presAssocID="{4B6949DD-A3B8-4DE1-8F3A-657DAC3D5256}" presName="horzSpace2" presStyleCnt="0"/>
      <dgm:spPr/>
    </dgm:pt>
    <dgm:pt modelId="{9251580A-3064-4A7A-BDD1-0F5C41AFBAB0}" type="pres">
      <dgm:prSet presAssocID="{4B6949DD-A3B8-4DE1-8F3A-657DAC3D5256}" presName="tx2" presStyleLbl="revTx" presStyleIdx="3" presStyleCnt="4"/>
      <dgm:spPr/>
    </dgm:pt>
    <dgm:pt modelId="{A75F2260-5B7E-4558-8BCD-E95A55AA91C0}" type="pres">
      <dgm:prSet presAssocID="{4B6949DD-A3B8-4DE1-8F3A-657DAC3D5256}" presName="vert2" presStyleCnt="0"/>
      <dgm:spPr/>
    </dgm:pt>
    <dgm:pt modelId="{35ACCEDB-6AB7-47C5-9771-2880116FDC2A}" type="pres">
      <dgm:prSet presAssocID="{4B6949DD-A3B8-4DE1-8F3A-657DAC3D5256}" presName="thinLine2b" presStyleLbl="callout" presStyleIdx="1" presStyleCnt="2"/>
      <dgm:spPr/>
    </dgm:pt>
    <dgm:pt modelId="{8D71C0F7-2A65-4D7D-AC59-8FBB91969175}" type="pres">
      <dgm:prSet presAssocID="{4B6949DD-A3B8-4DE1-8F3A-657DAC3D5256}" presName="vertSpace2b" presStyleCnt="0"/>
      <dgm:spPr/>
    </dgm:pt>
  </dgm:ptLst>
  <dgm:cxnLst>
    <dgm:cxn modelId="{6BF9661E-A747-4EB8-884C-9551680F176B}" type="presOf" srcId="{6384783D-543D-455D-80E9-4F9EA0F38AA5}" destId="{56061091-03ED-4D2B-BCFA-D33256EF0D73}" srcOrd="0" destOrd="0" presId="urn:microsoft.com/office/officeart/2008/layout/LinedList"/>
    <dgm:cxn modelId="{CF08B030-7CAE-4325-88E2-9B1BD5078E4E}" type="presOf" srcId="{1543B9C1-4413-4A2A-8F24-7FD1A8C11CA0}" destId="{765AA804-1CD1-4689-A0BB-E9FD9B49167B}" srcOrd="0" destOrd="0" presId="urn:microsoft.com/office/officeart/2008/layout/LinedList"/>
    <dgm:cxn modelId="{4A2F1932-377C-4F2E-A4E4-B80C5348C368}" type="presOf" srcId="{4B6949DD-A3B8-4DE1-8F3A-657DAC3D5256}" destId="{9251580A-3064-4A7A-BDD1-0F5C41AFBAB0}" srcOrd="0" destOrd="0" presId="urn:microsoft.com/office/officeart/2008/layout/LinedList"/>
    <dgm:cxn modelId="{679A055F-AF05-4BFC-B4ED-13217EE98083}" srcId="{1543B9C1-4413-4A2A-8F24-7FD1A8C11CA0}" destId="{E5F56B6A-0B16-4C1B-956D-F74C0D74D4C4}" srcOrd="1" destOrd="0" parTransId="{A71A4C1E-32CF-4D5A-9810-6973DB5B5C14}" sibTransId="{B0F9F3B1-79EE-4BF3-ACFC-4E98AFE2E786}"/>
    <dgm:cxn modelId="{2D96DA76-E2C1-4F0A-AA72-F69D2427329D}" srcId="{E5F56B6A-0B16-4C1B-956D-F74C0D74D4C4}" destId="{4B6949DD-A3B8-4DE1-8F3A-657DAC3D5256}" srcOrd="0" destOrd="0" parTransId="{FCE85117-468C-4A64-AB3C-E8E7C286D0D0}" sibTransId="{8792972E-FABE-4F76-91E4-6C87D47B65E2}"/>
    <dgm:cxn modelId="{38874C58-7672-443E-B6E3-29E768AE8E45}" srcId="{802C07A5-3249-40DA-873C-3E212FE477A1}" destId="{6384783D-543D-455D-80E9-4F9EA0F38AA5}" srcOrd="0" destOrd="0" parTransId="{67ABDF43-52DC-4F1C-87DE-BA24A4C1B92F}" sibTransId="{89121DA1-A25C-47AE-B036-251422349624}"/>
    <dgm:cxn modelId="{B5CE34AF-9105-44A3-8962-812A8D698395}" type="presOf" srcId="{E5F56B6A-0B16-4C1B-956D-F74C0D74D4C4}" destId="{7BD9FD45-2DFA-41A6-B6FD-4F570FACE119}" srcOrd="0" destOrd="0" presId="urn:microsoft.com/office/officeart/2008/layout/LinedList"/>
    <dgm:cxn modelId="{8A214FD1-8281-408F-88BC-78180D142257}" type="presOf" srcId="{802C07A5-3249-40DA-873C-3E212FE477A1}" destId="{6CB841D5-D53F-4905-A22E-389F70A351E0}" srcOrd="0" destOrd="0" presId="urn:microsoft.com/office/officeart/2008/layout/LinedList"/>
    <dgm:cxn modelId="{7D2D8AF8-5328-42C1-A644-1FA61B0CD531}" srcId="{1543B9C1-4413-4A2A-8F24-7FD1A8C11CA0}" destId="{802C07A5-3249-40DA-873C-3E212FE477A1}" srcOrd="0" destOrd="0" parTransId="{A0094CCB-12BA-4A84-91B4-CDAE1EE1AC4A}" sibTransId="{3F00F118-7398-41A6-97EE-5B7E1B8C9129}"/>
    <dgm:cxn modelId="{BF4297A1-CBD6-4C24-8727-C310C6E8E82B}" type="presParOf" srcId="{765AA804-1CD1-4689-A0BB-E9FD9B49167B}" destId="{58979671-DD02-4447-AFDF-858D4148DEE5}" srcOrd="0" destOrd="0" presId="urn:microsoft.com/office/officeart/2008/layout/LinedList"/>
    <dgm:cxn modelId="{CCFA678D-B000-4F94-8521-7ECF3D9B20A1}" type="presParOf" srcId="{765AA804-1CD1-4689-A0BB-E9FD9B49167B}" destId="{FE437765-622E-4327-A3AE-A6477DD1C2D8}" srcOrd="1" destOrd="0" presId="urn:microsoft.com/office/officeart/2008/layout/LinedList"/>
    <dgm:cxn modelId="{A18C0E0E-3890-4949-A9CA-26F5E84D9A0E}" type="presParOf" srcId="{FE437765-622E-4327-A3AE-A6477DD1C2D8}" destId="{6CB841D5-D53F-4905-A22E-389F70A351E0}" srcOrd="0" destOrd="0" presId="urn:microsoft.com/office/officeart/2008/layout/LinedList"/>
    <dgm:cxn modelId="{A6FE741B-A689-4944-9113-E54B51D51F8A}" type="presParOf" srcId="{FE437765-622E-4327-A3AE-A6477DD1C2D8}" destId="{12CE112E-762E-4FCB-8CD8-C8D5E283A47A}" srcOrd="1" destOrd="0" presId="urn:microsoft.com/office/officeart/2008/layout/LinedList"/>
    <dgm:cxn modelId="{998A0F60-AF77-4261-A9D3-770C7C130482}" type="presParOf" srcId="{12CE112E-762E-4FCB-8CD8-C8D5E283A47A}" destId="{5F29BD34-0074-4BEE-8B28-75F0C075364D}" srcOrd="0" destOrd="0" presId="urn:microsoft.com/office/officeart/2008/layout/LinedList"/>
    <dgm:cxn modelId="{3956A560-A6C0-4BDE-AADA-D2B8962C6797}" type="presParOf" srcId="{12CE112E-762E-4FCB-8CD8-C8D5E283A47A}" destId="{C108A6A7-D342-4ABA-A6FA-4CA59E9AEA7B}" srcOrd="1" destOrd="0" presId="urn:microsoft.com/office/officeart/2008/layout/LinedList"/>
    <dgm:cxn modelId="{E01F8791-528A-4C97-AFFB-C0C02A284F3D}" type="presParOf" srcId="{C108A6A7-D342-4ABA-A6FA-4CA59E9AEA7B}" destId="{A79BFAAB-7B50-402C-8EF4-368381A9E02E}" srcOrd="0" destOrd="0" presId="urn:microsoft.com/office/officeart/2008/layout/LinedList"/>
    <dgm:cxn modelId="{4554FC50-4970-4143-A4E8-2C46FA81F1CC}" type="presParOf" srcId="{C108A6A7-D342-4ABA-A6FA-4CA59E9AEA7B}" destId="{56061091-03ED-4D2B-BCFA-D33256EF0D73}" srcOrd="1" destOrd="0" presId="urn:microsoft.com/office/officeart/2008/layout/LinedList"/>
    <dgm:cxn modelId="{036171AE-27D6-4A10-8002-192B4EDDCF6F}" type="presParOf" srcId="{C108A6A7-D342-4ABA-A6FA-4CA59E9AEA7B}" destId="{7A598A96-15E8-4392-9BCA-12A0CD135632}" srcOrd="2" destOrd="0" presId="urn:microsoft.com/office/officeart/2008/layout/LinedList"/>
    <dgm:cxn modelId="{2E9A99FF-127D-4E25-8395-7DA2192C47C6}" type="presParOf" srcId="{12CE112E-762E-4FCB-8CD8-C8D5E283A47A}" destId="{D1DCB827-DA6B-456B-AD84-D94294E4C5A8}" srcOrd="2" destOrd="0" presId="urn:microsoft.com/office/officeart/2008/layout/LinedList"/>
    <dgm:cxn modelId="{3CA2440B-2FEC-4EDD-81E8-ACA38A9F6E1A}" type="presParOf" srcId="{12CE112E-762E-4FCB-8CD8-C8D5E283A47A}" destId="{6E14C96C-4FAF-4F97-91D3-1F36C7D1411E}" srcOrd="3" destOrd="0" presId="urn:microsoft.com/office/officeart/2008/layout/LinedList"/>
    <dgm:cxn modelId="{70D5EF33-F6EC-4142-AE58-060B7103E04B}" type="presParOf" srcId="{765AA804-1CD1-4689-A0BB-E9FD9B49167B}" destId="{42113F01-A0C1-47F1-910C-2F17C161F8C9}" srcOrd="2" destOrd="0" presId="urn:microsoft.com/office/officeart/2008/layout/LinedList"/>
    <dgm:cxn modelId="{0D3A3264-9065-4F69-BCBC-DB7DB1D89002}" type="presParOf" srcId="{765AA804-1CD1-4689-A0BB-E9FD9B49167B}" destId="{146691F5-8E45-466F-B8E4-3A05C7534E32}" srcOrd="3" destOrd="0" presId="urn:microsoft.com/office/officeart/2008/layout/LinedList"/>
    <dgm:cxn modelId="{AB1FCC13-E0A4-4F0F-B6F8-31EAAE6DBF29}" type="presParOf" srcId="{146691F5-8E45-466F-B8E4-3A05C7534E32}" destId="{7BD9FD45-2DFA-41A6-B6FD-4F570FACE119}" srcOrd="0" destOrd="0" presId="urn:microsoft.com/office/officeart/2008/layout/LinedList"/>
    <dgm:cxn modelId="{2E609C18-B1D1-4593-89DB-FF182713DECD}" type="presParOf" srcId="{146691F5-8E45-466F-B8E4-3A05C7534E32}" destId="{7B6BA11B-B675-4C77-838D-01A01045D933}" srcOrd="1" destOrd="0" presId="urn:microsoft.com/office/officeart/2008/layout/LinedList"/>
    <dgm:cxn modelId="{F0C02506-B961-4475-8660-336811937340}" type="presParOf" srcId="{7B6BA11B-B675-4C77-838D-01A01045D933}" destId="{CEEC3195-BD0B-406F-87F3-300DE467579B}" srcOrd="0" destOrd="0" presId="urn:microsoft.com/office/officeart/2008/layout/LinedList"/>
    <dgm:cxn modelId="{524B0352-926A-494B-9BB7-70055D5C4304}" type="presParOf" srcId="{7B6BA11B-B675-4C77-838D-01A01045D933}" destId="{0F29E467-6694-45DB-8612-697A8E3684B1}" srcOrd="1" destOrd="0" presId="urn:microsoft.com/office/officeart/2008/layout/LinedList"/>
    <dgm:cxn modelId="{AFBEECE0-5923-441E-B2D9-FB02699EBF3E}" type="presParOf" srcId="{0F29E467-6694-45DB-8612-697A8E3684B1}" destId="{2823358F-2DB9-4ED2-8455-6F2E29069927}" srcOrd="0" destOrd="0" presId="urn:microsoft.com/office/officeart/2008/layout/LinedList"/>
    <dgm:cxn modelId="{E6E1E973-AAB2-4650-A214-58EE61208C07}" type="presParOf" srcId="{0F29E467-6694-45DB-8612-697A8E3684B1}" destId="{9251580A-3064-4A7A-BDD1-0F5C41AFBAB0}" srcOrd="1" destOrd="0" presId="urn:microsoft.com/office/officeart/2008/layout/LinedList"/>
    <dgm:cxn modelId="{F76D8B6C-3D63-4535-9086-51A627C4C2FF}" type="presParOf" srcId="{0F29E467-6694-45DB-8612-697A8E3684B1}" destId="{A75F2260-5B7E-4558-8BCD-E95A55AA91C0}" srcOrd="2" destOrd="0" presId="urn:microsoft.com/office/officeart/2008/layout/LinedList"/>
    <dgm:cxn modelId="{4637AE17-63B9-4EF2-AB0C-87ACCAB0B6A3}" type="presParOf" srcId="{7B6BA11B-B675-4C77-838D-01A01045D933}" destId="{35ACCEDB-6AB7-47C5-9771-2880116FDC2A}" srcOrd="2" destOrd="0" presId="urn:microsoft.com/office/officeart/2008/layout/LinedList"/>
    <dgm:cxn modelId="{43BE0AA8-09D3-4BBC-972A-D58E2E410BB3}" type="presParOf" srcId="{7B6BA11B-B675-4C77-838D-01A01045D933}" destId="{8D71C0F7-2A65-4D7D-AC59-8FBB91969175}"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2C3947A-916E-4F5B-BA2A-8CC61D579B4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6872A95-FC3C-46C2-B120-C704B43156F0}">
      <dgm:prSet phldrT="[文本]" custT="1"/>
      <dgm:spPr/>
      <dgm:t>
        <a:bodyPr/>
        <a:lstStyle/>
        <a:p>
          <a:r>
            <a:rPr lang="en-US" altLang="zh-CN" sz="2400" b="1" dirty="0"/>
            <a:t>（</a:t>
          </a:r>
          <a:r>
            <a:rPr lang="en-US" altLang="zh-CN" sz="2400" b="1" dirty="0" err="1"/>
            <a:t>一）限定词</a:t>
          </a:r>
          <a:endParaRPr lang="zh-CN" altLang="en-US" sz="2400" b="1" dirty="0"/>
        </a:p>
      </dgm:t>
    </dgm:pt>
    <dgm:pt modelId="{3B56F0E0-6CE5-4A64-B982-41D83E5BCC84}" type="parTrans" cxnId="{D6E78D09-4D4F-4922-9AE0-1E09ACD68F47}">
      <dgm:prSet/>
      <dgm:spPr/>
      <dgm:t>
        <a:bodyPr/>
        <a:lstStyle/>
        <a:p>
          <a:endParaRPr lang="zh-CN" altLang="en-US"/>
        </a:p>
      </dgm:t>
    </dgm:pt>
    <dgm:pt modelId="{FEC2D59A-8D12-4F73-9A23-8AD1E5EF417C}" type="sibTrans" cxnId="{D6E78D09-4D4F-4922-9AE0-1E09ACD68F47}">
      <dgm:prSet/>
      <dgm:spPr/>
      <dgm:t>
        <a:bodyPr/>
        <a:lstStyle/>
        <a:p>
          <a:endParaRPr lang="zh-CN" altLang="en-US"/>
        </a:p>
      </dgm:t>
    </dgm:pt>
    <dgm:pt modelId="{3FD0DEF2-A716-4F59-B7B6-FC9C7226D564}">
      <dgm:prSet custT="1"/>
      <dgm:spPr/>
      <dgm:t>
        <a:bodyPr/>
        <a:lstStyle/>
        <a:p>
          <a:r>
            <a:rPr lang="en-US" altLang="zh-CN" sz="2000" dirty="0"/>
            <a:t>研究维度一般置于研究单位之后，是对研究单位具体研究角度和研究问题的表述，以确定研究对象具体的探索方向。一般而言，研究维度是一个比较独特的学术概念，同时也是一系列子概念的合集，这些子概念构成该研究维度的子维度。</a:t>
          </a:r>
        </a:p>
      </dgm:t>
    </dgm:pt>
    <dgm:pt modelId="{D54601FB-F68B-4B60-A40D-2DFE3884AAC8}" type="parTrans" cxnId="{8E2EA52E-C583-4FE1-9983-2B714A72B5A9}">
      <dgm:prSet/>
      <dgm:spPr/>
      <dgm:t>
        <a:bodyPr/>
        <a:lstStyle/>
        <a:p>
          <a:endParaRPr lang="zh-CN" altLang="en-US"/>
        </a:p>
      </dgm:t>
    </dgm:pt>
    <dgm:pt modelId="{6F0BFFFB-1385-41E4-B538-9E9167FCEAA6}" type="sibTrans" cxnId="{8E2EA52E-C583-4FE1-9983-2B714A72B5A9}">
      <dgm:prSet/>
      <dgm:spPr/>
      <dgm:t>
        <a:bodyPr/>
        <a:lstStyle/>
        <a:p>
          <a:endParaRPr lang="zh-CN" altLang="en-US"/>
        </a:p>
      </dgm:t>
    </dgm:pt>
    <dgm:pt modelId="{A35A30E0-3C67-41F6-82CE-BC77DBAD0D5C}">
      <dgm:prSet custT="1"/>
      <dgm:spPr/>
      <dgm:t>
        <a:bodyPr/>
        <a:lstStyle/>
        <a:p>
          <a:r>
            <a:rPr lang="en-US" altLang="zh-CN" sz="2400" b="1"/>
            <a:t>（二）研究单位</a:t>
          </a:r>
          <a:endParaRPr lang="en-US" altLang="zh-CN" sz="2400" b="1" dirty="0"/>
        </a:p>
      </dgm:t>
    </dgm:pt>
    <dgm:pt modelId="{1F7B5DDB-2EF8-4D74-9602-F36207BC52C1}" type="parTrans" cxnId="{77DF7DEB-D60C-4B01-A37D-2E1E13F0525F}">
      <dgm:prSet/>
      <dgm:spPr/>
      <dgm:t>
        <a:bodyPr/>
        <a:lstStyle/>
        <a:p>
          <a:endParaRPr lang="zh-CN" altLang="en-US"/>
        </a:p>
      </dgm:t>
    </dgm:pt>
    <dgm:pt modelId="{A14F0B43-9FC6-4AFE-B025-54A2C7A93B9C}" type="sibTrans" cxnId="{77DF7DEB-D60C-4B01-A37D-2E1E13F0525F}">
      <dgm:prSet/>
      <dgm:spPr/>
      <dgm:t>
        <a:bodyPr/>
        <a:lstStyle/>
        <a:p>
          <a:endParaRPr lang="zh-CN" altLang="en-US"/>
        </a:p>
      </dgm:t>
    </dgm:pt>
    <dgm:pt modelId="{40FDCF11-B22E-4A9C-89C2-654E45B4D2EA}">
      <dgm:prSet custT="1"/>
      <dgm:spPr/>
      <dgm:t>
        <a:bodyPr/>
        <a:lstStyle/>
        <a:p>
          <a:r>
            <a:rPr lang="en-US" altLang="zh-CN" sz="2000" dirty="0"/>
            <a:t>研究单位是研究对象中最核心的要素，也是研究中最核心的要素。确定研究单位的一个方法就是逐个删除标题中的要素，直到最后一个不可删除的、完整的表述单元，那就是研究单位。研究单位可以单独出现在标题中，也可以和限定词、研究维度以及研究视角、研究方法等一起出现在标题中，研究单位一般以一个完整表述的、不可拆分的词为表征。</a:t>
          </a:r>
        </a:p>
      </dgm:t>
    </dgm:pt>
    <dgm:pt modelId="{D7292913-59E7-4D56-9B0D-5E84D0FD4416}" type="parTrans" cxnId="{343B2D64-E992-49CD-82C9-9D3AF77BEA5A}">
      <dgm:prSet/>
      <dgm:spPr/>
      <dgm:t>
        <a:bodyPr/>
        <a:lstStyle/>
        <a:p>
          <a:endParaRPr lang="zh-CN" altLang="en-US"/>
        </a:p>
      </dgm:t>
    </dgm:pt>
    <dgm:pt modelId="{C4485781-9EF3-4BEF-BF01-D9B9F55DCE89}" type="sibTrans" cxnId="{343B2D64-E992-49CD-82C9-9D3AF77BEA5A}">
      <dgm:prSet/>
      <dgm:spPr/>
      <dgm:t>
        <a:bodyPr/>
        <a:lstStyle/>
        <a:p>
          <a:endParaRPr lang="zh-CN" altLang="en-US"/>
        </a:p>
      </dgm:t>
    </dgm:pt>
    <dgm:pt modelId="{60DE10F7-05C3-4146-9E64-81A9838A045F}" type="pres">
      <dgm:prSet presAssocID="{42C3947A-916E-4F5B-BA2A-8CC61D579B40}" presName="linear" presStyleCnt="0">
        <dgm:presLayoutVars>
          <dgm:dir/>
          <dgm:animLvl val="lvl"/>
          <dgm:resizeHandles val="exact"/>
        </dgm:presLayoutVars>
      </dgm:prSet>
      <dgm:spPr/>
    </dgm:pt>
    <dgm:pt modelId="{ABAD2E19-A0F7-4433-8DD4-81A12BAA3417}" type="pres">
      <dgm:prSet presAssocID="{F6872A95-FC3C-46C2-B120-C704B43156F0}" presName="parentLin" presStyleCnt="0"/>
      <dgm:spPr/>
    </dgm:pt>
    <dgm:pt modelId="{0D096578-D754-4881-B7B2-80D40EF5FE86}" type="pres">
      <dgm:prSet presAssocID="{F6872A95-FC3C-46C2-B120-C704B43156F0}" presName="parentLeftMargin" presStyleLbl="node1" presStyleIdx="0" presStyleCnt="2"/>
      <dgm:spPr/>
    </dgm:pt>
    <dgm:pt modelId="{34382068-D447-470F-A3E0-00B5223DEC85}" type="pres">
      <dgm:prSet presAssocID="{F6872A95-FC3C-46C2-B120-C704B43156F0}" presName="parentText" presStyleLbl="node1" presStyleIdx="0" presStyleCnt="2">
        <dgm:presLayoutVars>
          <dgm:chMax val="0"/>
          <dgm:bulletEnabled val="1"/>
        </dgm:presLayoutVars>
      </dgm:prSet>
      <dgm:spPr/>
    </dgm:pt>
    <dgm:pt modelId="{60E1EC12-168E-492C-B1FD-7F9894563DA2}" type="pres">
      <dgm:prSet presAssocID="{F6872A95-FC3C-46C2-B120-C704B43156F0}" presName="negativeSpace" presStyleCnt="0"/>
      <dgm:spPr/>
    </dgm:pt>
    <dgm:pt modelId="{46A83A07-4252-41BD-A102-F3BFD5E63081}" type="pres">
      <dgm:prSet presAssocID="{F6872A95-FC3C-46C2-B120-C704B43156F0}" presName="childText" presStyleLbl="conFgAcc1" presStyleIdx="0" presStyleCnt="2">
        <dgm:presLayoutVars>
          <dgm:bulletEnabled val="1"/>
        </dgm:presLayoutVars>
      </dgm:prSet>
      <dgm:spPr/>
    </dgm:pt>
    <dgm:pt modelId="{C21ADCD1-CAAA-47BA-9039-1D0D90236335}" type="pres">
      <dgm:prSet presAssocID="{FEC2D59A-8D12-4F73-9A23-8AD1E5EF417C}" presName="spaceBetweenRectangles" presStyleCnt="0"/>
      <dgm:spPr/>
    </dgm:pt>
    <dgm:pt modelId="{CBE74ED6-7BD2-491C-98C5-B992FDC48EBC}" type="pres">
      <dgm:prSet presAssocID="{A35A30E0-3C67-41F6-82CE-BC77DBAD0D5C}" presName="parentLin" presStyleCnt="0"/>
      <dgm:spPr/>
    </dgm:pt>
    <dgm:pt modelId="{27DBF3D7-C6C8-4811-B829-08D29A5F3F8D}" type="pres">
      <dgm:prSet presAssocID="{A35A30E0-3C67-41F6-82CE-BC77DBAD0D5C}" presName="parentLeftMargin" presStyleLbl="node1" presStyleIdx="0" presStyleCnt="2"/>
      <dgm:spPr/>
    </dgm:pt>
    <dgm:pt modelId="{BEA116D1-C83E-44D2-8D1D-D20C98519267}" type="pres">
      <dgm:prSet presAssocID="{A35A30E0-3C67-41F6-82CE-BC77DBAD0D5C}" presName="parentText" presStyleLbl="node1" presStyleIdx="1" presStyleCnt="2">
        <dgm:presLayoutVars>
          <dgm:chMax val="0"/>
          <dgm:bulletEnabled val="1"/>
        </dgm:presLayoutVars>
      </dgm:prSet>
      <dgm:spPr/>
    </dgm:pt>
    <dgm:pt modelId="{7D09CD4D-B22D-44B7-90FF-47FFFB2A0F01}" type="pres">
      <dgm:prSet presAssocID="{A35A30E0-3C67-41F6-82CE-BC77DBAD0D5C}" presName="negativeSpace" presStyleCnt="0"/>
      <dgm:spPr/>
    </dgm:pt>
    <dgm:pt modelId="{A41444B4-D331-45E7-B43F-0D8132B13602}" type="pres">
      <dgm:prSet presAssocID="{A35A30E0-3C67-41F6-82CE-BC77DBAD0D5C}" presName="childText" presStyleLbl="conFgAcc1" presStyleIdx="1" presStyleCnt="2">
        <dgm:presLayoutVars>
          <dgm:bulletEnabled val="1"/>
        </dgm:presLayoutVars>
      </dgm:prSet>
      <dgm:spPr/>
    </dgm:pt>
  </dgm:ptLst>
  <dgm:cxnLst>
    <dgm:cxn modelId="{D6E78D09-4D4F-4922-9AE0-1E09ACD68F47}" srcId="{42C3947A-916E-4F5B-BA2A-8CC61D579B40}" destId="{F6872A95-FC3C-46C2-B120-C704B43156F0}" srcOrd="0" destOrd="0" parTransId="{3B56F0E0-6CE5-4A64-B982-41D83E5BCC84}" sibTransId="{FEC2D59A-8D12-4F73-9A23-8AD1E5EF417C}"/>
    <dgm:cxn modelId="{37C96B1F-8803-4A83-8796-0ED3EE9FA609}" type="presOf" srcId="{F6872A95-FC3C-46C2-B120-C704B43156F0}" destId="{0D096578-D754-4881-B7B2-80D40EF5FE86}" srcOrd="0" destOrd="0" presId="urn:microsoft.com/office/officeart/2005/8/layout/list1"/>
    <dgm:cxn modelId="{91336920-28D8-4DB1-A36C-253ECDD5E71C}" type="presOf" srcId="{A35A30E0-3C67-41F6-82CE-BC77DBAD0D5C}" destId="{27DBF3D7-C6C8-4811-B829-08D29A5F3F8D}" srcOrd="0" destOrd="0" presId="urn:microsoft.com/office/officeart/2005/8/layout/list1"/>
    <dgm:cxn modelId="{8E2EA52E-C583-4FE1-9983-2B714A72B5A9}" srcId="{F6872A95-FC3C-46C2-B120-C704B43156F0}" destId="{3FD0DEF2-A716-4F59-B7B6-FC9C7226D564}" srcOrd="0" destOrd="0" parTransId="{D54601FB-F68B-4B60-A40D-2DFE3884AAC8}" sibTransId="{6F0BFFFB-1385-41E4-B538-9E9167FCEAA6}"/>
    <dgm:cxn modelId="{343B2D64-E992-49CD-82C9-9D3AF77BEA5A}" srcId="{A35A30E0-3C67-41F6-82CE-BC77DBAD0D5C}" destId="{40FDCF11-B22E-4A9C-89C2-654E45B4D2EA}" srcOrd="0" destOrd="0" parTransId="{D7292913-59E7-4D56-9B0D-5E84D0FD4416}" sibTransId="{C4485781-9EF3-4BEF-BF01-D9B9F55DCE89}"/>
    <dgm:cxn modelId="{F32D906E-2D30-4E91-8969-66740029A863}" type="presOf" srcId="{40FDCF11-B22E-4A9C-89C2-654E45B4D2EA}" destId="{A41444B4-D331-45E7-B43F-0D8132B13602}" srcOrd="0" destOrd="0" presId="urn:microsoft.com/office/officeart/2005/8/layout/list1"/>
    <dgm:cxn modelId="{DC9335B7-95EB-4CC3-8C4A-8C83ABCB55E3}" type="presOf" srcId="{42C3947A-916E-4F5B-BA2A-8CC61D579B40}" destId="{60DE10F7-05C3-4146-9E64-81A9838A045F}" srcOrd="0" destOrd="0" presId="urn:microsoft.com/office/officeart/2005/8/layout/list1"/>
    <dgm:cxn modelId="{3E0BC5D1-7CFB-4F9A-BED8-6D20A9178B0E}" type="presOf" srcId="{F6872A95-FC3C-46C2-B120-C704B43156F0}" destId="{34382068-D447-470F-A3E0-00B5223DEC85}" srcOrd="1" destOrd="0" presId="urn:microsoft.com/office/officeart/2005/8/layout/list1"/>
    <dgm:cxn modelId="{388973DC-BB6E-4731-838D-422BA784E47C}" type="presOf" srcId="{3FD0DEF2-A716-4F59-B7B6-FC9C7226D564}" destId="{46A83A07-4252-41BD-A102-F3BFD5E63081}" srcOrd="0" destOrd="0" presId="urn:microsoft.com/office/officeart/2005/8/layout/list1"/>
    <dgm:cxn modelId="{3CC229DF-0032-4DC3-98D4-5D4027C4806E}" type="presOf" srcId="{A35A30E0-3C67-41F6-82CE-BC77DBAD0D5C}" destId="{BEA116D1-C83E-44D2-8D1D-D20C98519267}" srcOrd="1" destOrd="0" presId="urn:microsoft.com/office/officeart/2005/8/layout/list1"/>
    <dgm:cxn modelId="{77DF7DEB-D60C-4B01-A37D-2E1E13F0525F}" srcId="{42C3947A-916E-4F5B-BA2A-8CC61D579B40}" destId="{A35A30E0-3C67-41F6-82CE-BC77DBAD0D5C}" srcOrd="1" destOrd="0" parTransId="{1F7B5DDB-2EF8-4D74-9602-F36207BC52C1}" sibTransId="{A14F0B43-9FC6-4AFE-B025-54A2C7A93B9C}"/>
    <dgm:cxn modelId="{65F2EF3C-C85F-4D9D-8DFC-A2E920E4AE74}" type="presParOf" srcId="{60DE10F7-05C3-4146-9E64-81A9838A045F}" destId="{ABAD2E19-A0F7-4433-8DD4-81A12BAA3417}" srcOrd="0" destOrd="0" presId="urn:microsoft.com/office/officeart/2005/8/layout/list1"/>
    <dgm:cxn modelId="{3DC6E001-68CC-4DC4-8BC2-D40BD29CB140}" type="presParOf" srcId="{ABAD2E19-A0F7-4433-8DD4-81A12BAA3417}" destId="{0D096578-D754-4881-B7B2-80D40EF5FE86}" srcOrd="0" destOrd="0" presId="urn:microsoft.com/office/officeart/2005/8/layout/list1"/>
    <dgm:cxn modelId="{C5B2398E-2EAB-4587-B9A3-9A1B57007BBD}" type="presParOf" srcId="{ABAD2E19-A0F7-4433-8DD4-81A12BAA3417}" destId="{34382068-D447-470F-A3E0-00B5223DEC85}" srcOrd="1" destOrd="0" presId="urn:microsoft.com/office/officeart/2005/8/layout/list1"/>
    <dgm:cxn modelId="{C4F41B5D-40EF-4C71-B03F-FF3639CD0870}" type="presParOf" srcId="{60DE10F7-05C3-4146-9E64-81A9838A045F}" destId="{60E1EC12-168E-492C-B1FD-7F9894563DA2}" srcOrd="1" destOrd="0" presId="urn:microsoft.com/office/officeart/2005/8/layout/list1"/>
    <dgm:cxn modelId="{E500040F-D09D-4BCE-827D-3D96F4B07ACA}" type="presParOf" srcId="{60DE10F7-05C3-4146-9E64-81A9838A045F}" destId="{46A83A07-4252-41BD-A102-F3BFD5E63081}" srcOrd="2" destOrd="0" presId="urn:microsoft.com/office/officeart/2005/8/layout/list1"/>
    <dgm:cxn modelId="{ECD93668-A416-4EF1-90E1-E453FCAFF329}" type="presParOf" srcId="{60DE10F7-05C3-4146-9E64-81A9838A045F}" destId="{C21ADCD1-CAAA-47BA-9039-1D0D90236335}" srcOrd="3" destOrd="0" presId="urn:microsoft.com/office/officeart/2005/8/layout/list1"/>
    <dgm:cxn modelId="{C542CAA1-766F-4B2B-B7AE-B1A91660E328}" type="presParOf" srcId="{60DE10F7-05C3-4146-9E64-81A9838A045F}" destId="{CBE74ED6-7BD2-491C-98C5-B992FDC48EBC}" srcOrd="4" destOrd="0" presId="urn:microsoft.com/office/officeart/2005/8/layout/list1"/>
    <dgm:cxn modelId="{17F5ED5F-3675-452A-A37C-BAF2E84F5939}" type="presParOf" srcId="{CBE74ED6-7BD2-491C-98C5-B992FDC48EBC}" destId="{27DBF3D7-C6C8-4811-B829-08D29A5F3F8D}" srcOrd="0" destOrd="0" presId="urn:microsoft.com/office/officeart/2005/8/layout/list1"/>
    <dgm:cxn modelId="{8C0DE100-3FEE-4340-B403-D41265D06D7A}" type="presParOf" srcId="{CBE74ED6-7BD2-491C-98C5-B992FDC48EBC}" destId="{BEA116D1-C83E-44D2-8D1D-D20C98519267}" srcOrd="1" destOrd="0" presId="urn:microsoft.com/office/officeart/2005/8/layout/list1"/>
    <dgm:cxn modelId="{55EEBB6D-4114-4536-BD9A-5405926AA874}" type="presParOf" srcId="{60DE10F7-05C3-4146-9E64-81A9838A045F}" destId="{7D09CD4D-B22D-44B7-90FF-47FFFB2A0F01}" srcOrd="5" destOrd="0" presId="urn:microsoft.com/office/officeart/2005/8/layout/list1"/>
    <dgm:cxn modelId="{51D5C8DA-DA0E-4C00-AD9F-E3A92B4824E4}" type="presParOf" srcId="{60DE10F7-05C3-4146-9E64-81A9838A045F}" destId="{A41444B4-D331-45E7-B43F-0D8132B1360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C3947A-916E-4F5B-BA2A-8CC61D579B4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6872A95-FC3C-46C2-B120-C704B43156F0}">
      <dgm:prSet phldrT="[文本]" custT="1"/>
      <dgm:spPr/>
      <dgm:t>
        <a:bodyPr/>
        <a:lstStyle/>
        <a:p>
          <a:r>
            <a:rPr lang="en-US" altLang="zh-CN" sz="2400" b="1" kern="1200" dirty="0">
              <a:solidFill>
                <a:srgbClr val="FFFFFF"/>
              </a:solidFill>
              <a:latin typeface="Arial"/>
              <a:ea typeface="微软雅黑"/>
              <a:cs typeface="+mn-cs"/>
            </a:rPr>
            <a:t>（</a:t>
          </a:r>
          <a:r>
            <a:rPr lang="en-US" altLang="zh-CN" sz="2400" b="1" kern="1200" dirty="0" err="1">
              <a:solidFill>
                <a:srgbClr val="FFFFFF"/>
              </a:solidFill>
              <a:latin typeface="Arial"/>
              <a:ea typeface="微软雅黑"/>
              <a:cs typeface="+mn-cs"/>
            </a:rPr>
            <a:t>三）研究维度</a:t>
          </a:r>
          <a:endParaRPr lang="zh-CN" altLang="en-US" sz="2400" b="1" kern="1200" dirty="0">
            <a:solidFill>
              <a:srgbClr val="FFFFFF"/>
            </a:solidFill>
            <a:latin typeface="Arial"/>
            <a:ea typeface="微软雅黑"/>
            <a:cs typeface="+mn-cs"/>
          </a:endParaRPr>
        </a:p>
      </dgm:t>
    </dgm:pt>
    <dgm:pt modelId="{3B56F0E0-6CE5-4A64-B982-41D83E5BCC84}" type="parTrans" cxnId="{D6E78D09-4D4F-4922-9AE0-1E09ACD68F47}">
      <dgm:prSet/>
      <dgm:spPr/>
      <dgm:t>
        <a:bodyPr/>
        <a:lstStyle/>
        <a:p>
          <a:endParaRPr lang="zh-CN" altLang="en-US"/>
        </a:p>
      </dgm:t>
    </dgm:pt>
    <dgm:pt modelId="{FEC2D59A-8D12-4F73-9A23-8AD1E5EF417C}" type="sibTrans" cxnId="{D6E78D09-4D4F-4922-9AE0-1E09ACD68F47}">
      <dgm:prSet/>
      <dgm:spPr/>
      <dgm:t>
        <a:bodyPr/>
        <a:lstStyle/>
        <a:p>
          <a:endParaRPr lang="zh-CN" altLang="en-US"/>
        </a:p>
      </dgm:t>
    </dgm:pt>
    <dgm:pt modelId="{3FD0DEF2-A716-4F59-B7B6-FC9C7226D564}">
      <dgm:prSet custT="1"/>
      <dgm:spPr/>
      <dgm:t>
        <a:bodyPr/>
        <a:lstStyle/>
        <a:p>
          <a:r>
            <a:rPr lang="en-US" altLang="zh-CN" sz="2000" dirty="0"/>
            <a:t>限定词指的是对研究单位时间、程度、范围等方面的限制，一般位于研究单位前，是聚焦研究对象的一种方法。在实际应用中，限定词不仅仅起到限定研究单位的作用，还可以成为研究的创新点。</a:t>
          </a:r>
        </a:p>
      </dgm:t>
    </dgm:pt>
    <dgm:pt modelId="{D54601FB-F68B-4B60-A40D-2DFE3884AAC8}" type="parTrans" cxnId="{8E2EA52E-C583-4FE1-9983-2B714A72B5A9}">
      <dgm:prSet/>
      <dgm:spPr/>
      <dgm:t>
        <a:bodyPr/>
        <a:lstStyle/>
        <a:p>
          <a:endParaRPr lang="zh-CN" altLang="en-US"/>
        </a:p>
      </dgm:t>
    </dgm:pt>
    <dgm:pt modelId="{6F0BFFFB-1385-41E4-B538-9E9167FCEAA6}" type="sibTrans" cxnId="{8E2EA52E-C583-4FE1-9983-2B714A72B5A9}">
      <dgm:prSet/>
      <dgm:spPr/>
      <dgm:t>
        <a:bodyPr/>
        <a:lstStyle/>
        <a:p>
          <a:endParaRPr lang="zh-CN" altLang="en-US"/>
        </a:p>
      </dgm:t>
    </dgm:pt>
    <dgm:pt modelId="{A35A30E0-3C67-41F6-82CE-BC77DBAD0D5C}">
      <dgm:prSet custT="1"/>
      <dgm:spPr/>
      <dgm:t>
        <a:bodyPr/>
        <a:lstStyle/>
        <a:p>
          <a:r>
            <a:rPr lang="zh-CN" altLang="en-US" sz="2400" b="1" dirty="0"/>
            <a:t>（四）研究对象要素的组合</a:t>
          </a:r>
          <a:endParaRPr lang="en-US" altLang="zh-CN" sz="2400" b="1" dirty="0"/>
        </a:p>
      </dgm:t>
    </dgm:pt>
    <dgm:pt modelId="{1F7B5DDB-2EF8-4D74-9602-F36207BC52C1}" type="parTrans" cxnId="{77DF7DEB-D60C-4B01-A37D-2E1E13F0525F}">
      <dgm:prSet/>
      <dgm:spPr/>
      <dgm:t>
        <a:bodyPr/>
        <a:lstStyle/>
        <a:p>
          <a:endParaRPr lang="zh-CN" altLang="en-US"/>
        </a:p>
      </dgm:t>
    </dgm:pt>
    <dgm:pt modelId="{A14F0B43-9FC6-4AFE-B025-54A2C7A93B9C}" type="sibTrans" cxnId="{77DF7DEB-D60C-4B01-A37D-2E1E13F0525F}">
      <dgm:prSet/>
      <dgm:spPr/>
      <dgm:t>
        <a:bodyPr/>
        <a:lstStyle/>
        <a:p>
          <a:endParaRPr lang="zh-CN" altLang="en-US"/>
        </a:p>
      </dgm:t>
    </dgm:pt>
    <dgm:pt modelId="{40FDCF11-B22E-4A9C-89C2-654E45B4D2EA}">
      <dgm:prSet custT="1"/>
      <dgm:spPr/>
      <dgm:t>
        <a:bodyPr/>
        <a:lstStyle/>
        <a:p>
          <a:r>
            <a:rPr lang="zh-CN" altLang="en-US" sz="2000" kern="1200" dirty="0"/>
            <a:t>研究对象要素的组合主要指的是研究单位和研究维度新旧的两两组合，不同的组合</a:t>
          </a:r>
          <a:r>
            <a:rPr lang="zh-CN" altLang="en-US" sz="2000" kern="1200" dirty="0">
              <a:solidFill>
                <a:srgbClr val="2F2F2F">
                  <a:hueOff val="0"/>
                  <a:satOff val="0"/>
                  <a:lumOff val="0"/>
                  <a:alphaOff val="0"/>
                </a:srgbClr>
              </a:solidFill>
              <a:latin typeface="Arial"/>
              <a:ea typeface="微软雅黑"/>
              <a:cs typeface="+mn-cs"/>
            </a:rPr>
            <a:t>可以产生不同的选题。</a:t>
          </a:r>
          <a:endParaRPr lang="en-US" altLang="zh-CN" sz="2000" kern="1200" dirty="0">
            <a:solidFill>
              <a:srgbClr val="2F2F2F">
                <a:hueOff val="0"/>
                <a:satOff val="0"/>
                <a:lumOff val="0"/>
                <a:alphaOff val="0"/>
              </a:srgbClr>
            </a:solidFill>
            <a:latin typeface="Arial"/>
            <a:ea typeface="微软雅黑"/>
            <a:cs typeface="+mn-cs"/>
          </a:endParaRPr>
        </a:p>
      </dgm:t>
    </dgm:pt>
    <dgm:pt modelId="{D7292913-59E7-4D56-9B0D-5E84D0FD4416}" type="parTrans" cxnId="{343B2D64-E992-49CD-82C9-9D3AF77BEA5A}">
      <dgm:prSet/>
      <dgm:spPr/>
      <dgm:t>
        <a:bodyPr/>
        <a:lstStyle/>
        <a:p>
          <a:endParaRPr lang="zh-CN" altLang="en-US"/>
        </a:p>
      </dgm:t>
    </dgm:pt>
    <dgm:pt modelId="{C4485781-9EF3-4BEF-BF01-D9B9F55DCE89}" type="sibTrans" cxnId="{343B2D64-E992-49CD-82C9-9D3AF77BEA5A}">
      <dgm:prSet/>
      <dgm:spPr/>
      <dgm:t>
        <a:bodyPr/>
        <a:lstStyle/>
        <a:p>
          <a:endParaRPr lang="zh-CN" altLang="en-US"/>
        </a:p>
      </dgm:t>
    </dgm:pt>
    <dgm:pt modelId="{86B8E544-5D9E-41D5-B313-22C05B5573C6}">
      <dgm:prSet custT="1"/>
      <dgm:spPr/>
      <dgm:t>
        <a:bodyPr/>
        <a:lstStyle/>
        <a:p>
          <a:r>
            <a:rPr lang="zh-CN" altLang="en-US" sz="2000" kern="1200" dirty="0">
              <a:solidFill>
                <a:srgbClr val="2F2F2F">
                  <a:hueOff val="0"/>
                  <a:satOff val="0"/>
                  <a:lumOff val="0"/>
                  <a:alphaOff val="0"/>
                </a:srgbClr>
              </a:solidFill>
              <a:latin typeface="Arial"/>
              <a:ea typeface="微软雅黑"/>
              <a:cs typeface="+mn-cs"/>
            </a:rPr>
            <a:t>研究单位新，研究维度旧。说明研究对象处于描述期，着重对研究对象进行引介和描述。研究单位旧，研究维度新。说明研究对象处于细化阶段，研究者要从更新、更深入的角度对研究对象展开研究</a:t>
          </a:r>
          <a:r>
            <a:rPr lang="en-US" altLang="zh-CN" sz="2000" kern="1200" dirty="0">
              <a:solidFill>
                <a:srgbClr val="2F2F2F">
                  <a:hueOff val="0"/>
                  <a:satOff val="0"/>
                  <a:lumOff val="0"/>
                  <a:alphaOff val="0"/>
                </a:srgbClr>
              </a:solidFill>
              <a:latin typeface="Arial"/>
              <a:ea typeface="微软雅黑"/>
              <a:cs typeface="+mn-cs"/>
            </a:rPr>
            <a:t>。</a:t>
          </a:r>
        </a:p>
      </dgm:t>
    </dgm:pt>
    <dgm:pt modelId="{23C58051-F5BE-4CC8-9C74-9886221B0728}" type="parTrans" cxnId="{A8C6D110-E5A1-4CF0-B4F9-25E69E33326C}">
      <dgm:prSet/>
      <dgm:spPr/>
    </dgm:pt>
    <dgm:pt modelId="{B87284B2-1097-4850-8668-F919247B4329}" type="sibTrans" cxnId="{A8C6D110-E5A1-4CF0-B4F9-25E69E33326C}">
      <dgm:prSet/>
      <dgm:spPr/>
    </dgm:pt>
    <dgm:pt modelId="{60DE10F7-05C3-4146-9E64-81A9838A045F}" type="pres">
      <dgm:prSet presAssocID="{42C3947A-916E-4F5B-BA2A-8CC61D579B40}" presName="linear" presStyleCnt="0">
        <dgm:presLayoutVars>
          <dgm:dir/>
          <dgm:animLvl val="lvl"/>
          <dgm:resizeHandles val="exact"/>
        </dgm:presLayoutVars>
      </dgm:prSet>
      <dgm:spPr/>
    </dgm:pt>
    <dgm:pt modelId="{ABAD2E19-A0F7-4433-8DD4-81A12BAA3417}" type="pres">
      <dgm:prSet presAssocID="{F6872A95-FC3C-46C2-B120-C704B43156F0}" presName="parentLin" presStyleCnt="0"/>
      <dgm:spPr/>
    </dgm:pt>
    <dgm:pt modelId="{0D096578-D754-4881-B7B2-80D40EF5FE86}" type="pres">
      <dgm:prSet presAssocID="{F6872A95-FC3C-46C2-B120-C704B43156F0}" presName="parentLeftMargin" presStyleLbl="node1" presStyleIdx="0" presStyleCnt="2"/>
      <dgm:spPr/>
    </dgm:pt>
    <dgm:pt modelId="{34382068-D447-470F-A3E0-00B5223DEC85}" type="pres">
      <dgm:prSet presAssocID="{F6872A95-FC3C-46C2-B120-C704B43156F0}" presName="parentText" presStyleLbl="node1" presStyleIdx="0" presStyleCnt="2" custLinFactNeighborX="1026" custLinFactNeighborY="4417">
        <dgm:presLayoutVars>
          <dgm:chMax val="0"/>
          <dgm:bulletEnabled val="1"/>
        </dgm:presLayoutVars>
      </dgm:prSet>
      <dgm:spPr/>
    </dgm:pt>
    <dgm:pt modelId="{60E1EC12-168E-492C-B1FD-7F9894563DA2}" type="pres">
      <dgm:prSet presAssocID="{F6872A95-FC3C-46C2-B120-C704B43156F0}" presName="negativeSpace" presStyleCnt="0"/>
      <dgm:spPr/>
    </dgm:pt>
    <dgm:pt modelId="{46A83A07-4252-41BD-A102-F3BFD5E63081}" type="pres">
      <dgm:prSet presAssocID="{F6872A95-FC3C-46C2-B120-C704B43156F0}" presName="childText" presStyleLbl="conFgAcc1" presStyleIdx="0" presStyleCnt="2">
        <dgm:presLayoutVars>
          <dgm:bulletEnabled val="1"/>
        </dgm:presLayoutVars>
      </dgm:prSet>
      <dgm:spPr/>
    </dgm:pt>
    <dgm:pt modelId="{C21ADCD1-CAAA-47BA-9039-1D0D90236335}" type="pres">
      <dgm:prSet presAssocID="{FEC2D59A-8D12-4F73-9A23-8AD1E5EF417C}" presName="spaceBetweenRectangles" presStyleCnt="0"/>
      <dgm:spPr/>
    </dgm:pt>
    <dgm:pt modelId="{CBE74ED6-7BD2-491C-98C5-B992FDC48EBC}" type="pres">
      <dgm:prSet presAssocID="{A35A30E0-3C67-41F6-82CE-BC77DBAD0D5C}" presName="parentLin" presStyleCnt="0"/>
      <dgm:spPr/>
    </dgm:pt>
    <dgm:pt modelId="{27DBF3D7-C6C8-4811-B829-08D29A5F3F8D}" type="pres">
      <dgm:prSet presAssocID="{A35A30E0-3C67-41F6-82CE-BC77DBAD0D5C}" presName="parentLeftMargin" presStyleLbl="node1" presStyleIdx="0" presStyleCnt="2"/>
      <dgm:spPr/>
    </dgm:pt>
    <dgm:pt modelId="{BEA116D1-C83E-44D2-8D1D-D20C98519267}" type="pres">
      <dgm:prSet presAssocID="{A35A30E0-3C67-41F6-82CE-BC77DBAD0D5C}" presName="parentText" presStyleLbl="node1" presStyleIdx="1" presStyleCnt="2">
        <dgm:presLayoutVars>
          <dgm:chMax val="0"/>
          <dgm:bulletEnabled val="1"/>
        </dgm:presLayoutVars>
      </dgm:prSet>
      <dgm:spPr/>
    </dgm:pt>
    <dgm:pt modelId="{7D09CD4D-B22D-44B7-90FF-47FFFB2A0F01}" type="pres">
      <dgm:prSet presAssocID="{A35A30E0-3C67-41F6-82CE-BC77DBAD0D5C}" presName="negativeSpace" presStyleCnt="0"/>
      <dgm:spPr/>
    </dgm:pt>
    <dgm:pt modelId="{A41444B4-D331-45E7-B43F-0D8132B13602}" type="pres">
      <dgm:prSet presAssocID="{A35A30E0-3C67-41F6-82CE-BC77DBAD0D5C}" presName="childText" presStyleLbl="conFgAcc1" presStyleIdx="1" presStyleCnt="2">
        <dgm:presLayoutVars>
          <dgm:bulletEnabled val="1"/>
        </dgm:presLayoutVars>
      </dgm:prSet>
      <dgm:spPr/>
    </dgm:pt>
  </dgm:ptLst>
  <dgm:cxnLst>
    <dgm:cxn modelId="{D6E78D09-4D4F-4922-9AE0-1E09ACD68F47}" srcId="{42C3947A-916E-4F5B-BA2A-8CC61D579B40}" destId="{F6872A95-FC3C-46C2-B120-C704B43156F0}" srcOrd="0" destOrd="0" parTransId="{3B56F0E0-6CE5-4A64-B982-41D83E5BCC84}" sibTransId="{FEC2D59A-8D12-4F73-9A23-8AD1E5EF417C}"/>
    <dgm:cxn modelId="{A8C6D110-E5A1-4CF0-B4F9-25E69E33326C}" srcId="{A35A30E0-3C67-41F6-82CE-BC77DBAD0D5C}" destId="{86B8E544-5D9E-41D5-B313-22C05B5573C6}" srcOrd="1" destOrd="0" parTransId="{23C58051-F5BE-4CC8-9C74-9886221B0728}" sibTransId="{B87284B2-1097-4850-8668-F919247B4329}"/>
    <dgm:cxn modelId="{37C96B1F-8803-4A83-8796-0ED3EE9FA609}" type="presOf" srcId="{F6872A95-FC3C-46C2-B120-C704B43156F0}" destId="{0D096578-D754-4881-B7B2-80D40EF5FE86}" srcOrd="0" destOrd="0" presId="urn:microsoft.com/office/officeart/2005/8/layout/list1"/>
    <dgm:cxn modelId="{91336920-28D8-4DB1-A36C-253ECDD5E71C}" type="presOf" srcId="{A35A30E0-3C67-41F6-82CE-BC77DBAD0D5C}" destId="{27DBF3D7-C6C8-4811-B829-08D29A5F3F8D}" srcOrd="0" destOrd="0" presId="urn:microsoft.com/office/officeart/2005/8/layout/list1"/>
    <dgm:cxn modelId="{8E2EA52E-C583-4FE1-9983-2B714A72B5A9}" srcId="{F6872A95-FC3C-46C2-B120-C704B43156F0}" destId="{3FD0DEF2-A716-4F59-B7B6-FC9C7226D564}" srcOrd="0" destOrd="0" parTransId="{D54601FB-F68B-4B60-A40D-2DFE3884AAC8}" sibTransId="{6F0BFFFB-1385-41E4-B538-9E9167FCEAA6}"/>
    <dgm:cxn modelId="{343B2D64-E992-49CD-82C9-9D3AF77BEA5A}" srcId="{A35A30E0-3C67-41F6-82CE-BC77DBAD0D5C}" destId="{40FDCF11-B22E-4A9C-89C2-654E45B4D2EA}" srcOrd="0" destOrd="0" parTransId="{D7292913-59E7-4D56-9B0D-5E84D0FD4416}" sibTransId="{C4485781-9EF3-4BEF-BF01-D9B9F55DCE89}"/>
    <dgm:cxn modelId="{F32D906E-2D30-4E91-8969-66740029A863}" type="presOf" srcId="{40FDCF11-B22E-4A9C-89C2-654E45B4D2EA}" destId="{A41444B4-D331-45E7-B43F-0D8132B13602}" srcOrd="0" destOrd="0" presId="urn:microsoft.com/office/officeart/2005/8/layout/list1"/>
    <dgm:cxn modelId="{DC9335B7-95EB-4CC3-8C4A-8C83ABCB55E3}" type="presOf" srcId="{42C3947A-916E-4F5B-BA2A-8CC61D579B40}" destId="{60DE10F7-05C3-4146-9E64-81A9838A045F}" srcOrd="0" destOrd="0" presId="urn:microsoft.com/office/officeart/2005/8/layout/list1"/>
    <dgm:cxn modelId="{3E0BC5D1-7CFB-4F9A-BED8-6D20A9178B0E}" type="presOf" srcId="{F6872A95-FC3C-46C2-B120-C704B43156F0}" destId="{34382068-D447-470F-A3E0-00B5223DEC85}" srcOrd="1" destOrd="0" presId="urn:microsoft.com/office/officeart/2005/8/layout/list1"/>
    <dgm:cxn modelId="{388973DC-BB6E-4731-838D-422BA784E47C}" type="presOf" srcId="{3FD0DEF2-A716-4F59-B7B6-FC9C7226D564}" destId="{46A83A07-4252-41BD-A102-F3BFD5E63081}" srcOrd="0" destOrd="0" presId="urn:microsoft.com/office/officeart/2005/8/layout/list1"/>
    <dgm:cxn modelId="{F1BFA1DE-9688-4002-8175-282CC1C5744A}" type="presOf" srcId="{86B8E544-5D9E-41D5-B313-22C05B5573C6}" destId="{A41444B4-D331-45E7-B43F-0D8132B13602}" srcOrd="0" destOrd="1" presId="urn:microsoft.com/office/officeart/2005/8/layout/list1"/>
    <dgm:cxn modelId="{3CC229DF-0032-4DC3-98D4-5D4027C4806E}" type="presOf" srcId="{A35A30E0-3C67-41F6-82CE-BC77DBAD0D5C}" destId="{BEA116D1-C83E-44D2-8D1D-D20C98519267}" srcOrd="1" destOrd="0" presId="urn:microsoft.com/office/officeart/2005/8/layout/list1"/>
    <dgm:cxn modelId="{77DF7DEB-D60C-4B01-A37D-2E1E13F0525F}" srcId="{42C3947A-916E-4F5B-BA2A-8CC61D579B40}" destId="{A35A30E0-3C67-41F6-82CE-BC77DBAD0D5C}" srcOrd="1" destOrd="0" parTransId="{1F7B5DDB-2EF8-4D74-9602-F36207BC52C1}" sibTransId="{A14F0B43-9FC6-4AFE-B025-54A2C7A93B9C}"/>
    <dgm:cxn modelId="{65F2EF3C-C85F-4D9D-8DFC-A2E920E4AE74}" type="presParOf" srcId="{60DE10F7-05C3-4146-9E64-81A9838A045F}" destId="{ABAD2E19-A0F7-4433-8DD4-81A12BAA3417}" srcOrd="0" destOrd="0" presId="urn:microsoft.com/office/officeart/2005/8/layout/list1"/>
    <dgm:cxn modelId="{3DC6E001-68CC-4DC4-8BC2-D40BD29CB140}" type="presParOf" srcId="{ABAD2E19-A0F7-4433-8DD4-81A12BAA3417}" destId="{0D096578-D754-4881-B7B2-80D40EF5FE86}" srcOrd="0" destOrd="0" presId="urn:microsoft.com/office/officeart/2005/8/layout/list1"/>
    <dgm:cxn modelId="{C5B2398E-2EAB-4587-B9A3-9A1B57007BBD}" type="presParOf" srcId="{ABAD2E19-A0F7-4433-8DD4-81A12BAA3417}" destId="{34382068-D447-470F-A3E0-00B5223DEC85}" srcOrd="1" destOrd="0" presId="urn:microsoft.com/office/officeart/2005/8/layout/list1"/>
    <dgm:cxn modelId="{C4F41B5D-40EF-4C71-B03F-FF3639CD0870}" type="presParOf" srcId="{60DE10F7-05C3-4146-9E64-81A9838A045F}" destId="{60E1EC12-168E-492C-B1FD-7F9894563DA2}" srcOrd="1" destOrd="0" presId="urn:microsoft.com/office/officeart/2005/8/layout/list1"/>
    <dgm:cxn modelId="{E500040F-D09D-4BCE-827D-3D96F4B07ACA}" type="presParOf" srcId="{60DE10F7-05C3-4146-9E64-81A9838A045F}" destId="{46A83A07-4252-41BD-A102-F3BFD5E63081}" srcOrd="2" destOrd="0" presId="urn:microsoft.com/office/officeart/2005/8/layout/list1"/>
    <dgm:cxn modelId="{ECD93668-A416-4EF1-90E1-E453FCAFF329}" type="presParOf" srcId="{60DE10F7-05C3-4146-9E64-81A9838A045F}" destId="{C21ADCD1-CAAA-47BA-9039-1D0D90236335}" srcOrd="3" destOrd="0" presId="urn:microsoft.com/office/officeart/2005/8/layout/list1"/>
    <dgm:cxn modelId="{C542CAA1-766F-4B2B-B7AE-B1A91660E328}" type="presParOf" srcId="{60DE10F7-05C3-4146-9E64-81A9838A045F}" destId="{CBE74ED6-7BD2-491C-98C5-B992FDC48EBC}" srcOrd="4" destOrd="0" presId="urn:microsoft.com/office/officeart/2005/8/layout/list1"/>
    <dgm:cxn modelId="{17F5ED5F-3675-452A-A37C-BAF2E84F5939}" type="presParOf" srcId="{CBE74ED6-7BD2-491C-98C5-B992FDC48EBC}" destId="{27DBF3D7-C6C8-4811-B829-08D29A5F3F8D}" srcOrd="0" destOrd="0" presId="urn:microsoft.com/office/officeart/2005/8/layout/list1"/>
    <dgm:cxn modelId="{8C0DE100-3FEE-4340-B403-D41265D06D7A}" type="presParOf" srcId="{CBE74ED6-7BD2-491C-98C5-B992FDC48EBC}" destId="{BEA116D1-C83E-44D2-8D1D-D20C98519267}" srcOrd="1" destOrd="0" presId="urn:microsoft.com/office/officeart/2005/8/layout/list1"/>
    <dgm:cxn modelId="{55EEBB6D-4114-4536-BD9A-5405926AA874}" type="presParOf" srcId="{60DE10F7-05C3-4146-9E64-81A9838A045F}" destId="{7D09CD4D-B22D-44B7-90FF-47FFFB2A0F01}" srcOrd="5" destOrd="0" presId="urn:microsoft.com/office/officeart/2005/8/layout/list1"/>
    <dgm:cxn modelId="{51D5C8DA-DA0E-4C00-AD9F-E3A92B4824E4}" type="presParOf" srcId="{60DE10F7-05C3-4146-9E64-81A9838A045F}" destId="{A41444B4-D331-45E7-B43F-0D8132B1360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F0CF7B-CC67-488F-BFE8-4EFAA05FF3B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zh-CN" altLang="en-US"/>
        </a:p>
      </dgm:t>
    </dgm:pt>
    <dgm:pt modelId="{E2753AEA-97C6-4ED1-A4B4-592BBCF07F2F}">
      <dgm:prSet phldrT="[文本]" custT="1"/>
      <dgm:spPr/>
      <dgm:t>
        <a:bodyPr/>
        <a:lstStyle/>
        <a:p>
          <a:pPr algn="ctr"/>
          <a:r>
            <a:rPr lang="zh-CN" altLang="en-US" sz="2400" b="1" spc="-15" baseline="0" noProof="0">
              <a:latin typeface="+mn-ea"/>
              <a:cs typeface="SimSun" pitchFamily="2" charset="0"/>
            </a:rPr>
            <a:t>实体模型</a:t>
          </a:r>
          <a:endParaRPr lang="zh-CN" altLang="en-US" sz="2400" b="1" dirty="0"/>
        </a:p>
      </dgm:t>
    </dgm:pt>
    <dgm:pt modelId="{5C39216F-1046-4237-B082-5D70F729861D}" type="parTrans" cxnId="{B249FE3E-34A2-40E8-857B-89BFB6D23E00}">
      <dgm:prSet/>
      <dgm:spPr/>
      <dgm:t>
        <a:bodyPr/>
        <a:lstStyle/>
        <a:p>
          <a:endParaRPr lang="zh-CN" altLang="en-US"/>
        </a:p>
      </dgm:t>
    </dgm:pt>
    <dgm:pt modelId="{9CA7940D-CCCE-4641-AE91-063E1F087B8D}" type="sibTrans" cxnId="{B249FE3E-34A2-40E8-857B-89BFB6D23E00}">
      <dgm:prSet/>
      <dgm:spPr/>
      <dgm:t>
        <a:bodyPr/>
        <a:lstStyle/>
        <a:p>
          <a:endParaRPr lang="zh-CN" altLang="en-US"/>
        </a:p>
      </dgm:t>
    </dgm:pt>
    <dgm:pt modelId="{4D53C457-789D-41DE-A209-3D1CABD0543F}">
      <dgm:prSet phldrT="[文本]" custT="1"/>
      <dgm:spPr/>
      <dgm:t>
        <a:bodyPr/>
        <a:lstStyle/>
        <a:p>
          <a:pPr algn="ctr"/>
          <a:r>
            <a:rPr lang="zh-CN" altLang="en-US" sz="2400" b="1" spc="-15" baseline="0" noProof="0">
              <a:latin typeface="+mn-ea"/>
              <a:cs typeface="SimSun" pitchFamily="2" charset="0"/>
            </a:rPr>
            <a:t>数学模型</a:t>
          </a:r>
          <a:endParaRPr lang="zh-CN" altLang="en-US" sz="2400" b="1" dirty="0"/>
        </a:p>
      </dgm:t>
    </dgm:pt>
    <dgm:pt modelId="{D46014B0-E66F-499A-96EE-5ADC4CA16773}" type="parTrans" cxnId="{44CE13B2-765E-4BBC-8F46-42AD28C38A8B}">
      <dgm:prSet/>
      <dgm:spPr/>
      <dgm:t>
        <a:bodyPr/>
        <a:lstStyle/>
        <a:p>
          <a:endParaRPr lang="zh-CN" altLang="en-US"/>
        </a:p>
      </dgm:t>
    </dgm:pt>
    <dgm:pt modelId="{BAAA38F6-92D0-4538-B5F2-989D07147842}" type="sibTrans" cxnId="{44CE13B2-765E-4BBC-8F46-42AD28C38A8B}">
      <dgm:prSet/>
      <dgm:spPr/>
      <dgm:t>
        <a:bodyPr/>
        <a:lstStyle/>
        <a:p>
          <a:endParaRPr lang="zh-CN" altLang="en-US"/>
        </a:p>
      </dgm:t>
    </dgm:pt>
    <dgm:pt modelId="{E8B7EE4E-96C6-4E4C-AB17-7D9A78CA2D8B}">
      <dgm:prSet phldrT="[文本]" custT="1"/>
      <dgm:spPr/>
      <dgm:t>
        <a:bodyPr/>
        <a:lstStyle/>
        <a:p>
          <a:pPr algn="ctr"/>
          <a:r>
            <a:rPr lang="zh-CN" altLang="en-US" sz="2400" b="1" spc="-15" baseline="0" noProof="0" dirty="0">
              <a:latin typeface="+mn-ea"/>
              <a:cs typeface="SimSun" pitchFamily="2" charset="0"/>
            </a:rPr>
            <a:t>概念模型</a:t>
          </a:r>
          <a:endParaRPr lang="zh-CN" altLang="en-US" sz="2400" b="1" dirty="0"/>
        </a:p>
      </dgm:t>
    </dgm:pt>
    <dgm:pt modelId="{CD94B080-7A83-48FD-A494-CBA971A1B630}" type="parTrans" cxnId="{BAAEEF4F-53C0-460E-A3B9-0CBCBEFAF15F}">
      <dgm:prSet/>
      <dgm:spPr/>
      <dgm:t>
        <a:bodyPr/>
        <a:lstStyle/>
        <a:p>
          <a:endParaRPr lang="zh-CN" altLang="en-US"/>
        </a:p>
      </dgm:t>
    </dgm:pt>
    <dgm:pt modelId="{6A48C186-C8CB-476C-94B0-EAA90D5D56B7}" type="sibTrans" cxnId="{BAAEEF4F-53C0-460E-A3B9-0CBCBEFAF15F}">
      <dgm:prSet/>
      <dgm:spPr/>
      <dgm:t>
        <a:bodyPr/>
        <a:lstStyle/>
        <a:p>
          <a:endParaRPr lang="zh-CN" altLang="en-US"/>
        </a:p>
      </dgm:t>
    </dgm:pt>
    <dgm:pt modelId="{5A6D1084-F2F3-4EBC-8E4B-ADAD556AE4E1}" type="pres">
      <dgm:prSet presAssocID="{8BF0CF7B-CC67-488F-BFE8-4EFAA05FF3BB}" presName="linear" presStyleCnt="0">
        <dgm:presLayoutVars>
          <dgm:animLvl val="lvl"/>
          <dgm:resizeHandles val="exact"/>
        </dgm:presLayoutVars>
      </dgm:prSet>
      <dgm:spPr/>
    </dgm:pt>
    <dgm:pt modelId="{4CC02CD3-81C0-407C-B3E9-8EDCB2D7379E}" type="pres">
      <dgm:prSet presAssocID="{E2753AEA-97C6-4ED1-A4B4-592BBCF07F2F}" presName="parentText" presStyleLbl="node1" presStyleIdx="0" presStyleCnt="3">
        <dgm:presLayoutVars>
          <dgm:chMax val="0"/>
          <dgm:bulletEnabled val="1"/>
        </dgm:presLayoutVars>
      </dgm:prSet>
      <dgm:spPr/>
    </dgm:pt>
    <dgm:pt modelId="{E9EDADDD-7DCD-4DE4-B280-8944C605D83A}" type="pres">
      <dgm:prSet presAssocID="{9CA7940D-CCCE-4641-AE91-063E1F087B8D}" presName="spacer" presStyleCnt="0"/>
      <dgm:spPr/>
    </dgm:pt>
    <dgm:pt modelId="{C7B6C5B5-EA0A-4096-969E-58176250E4F9}" type="pres">
      <dgm:prSet presAssocID="{4D53C457-789D-41DE-A209-3D1CABD0543F}" presName="parentText" presStyleLbl="node1" presStyleIdx="1" presStyleCnt="3">
        <dgm:presLayoutVars>
          <dgm:chMax val="0"/>
          <dgm:bulletEnabled val="1"/>
        </dgm:presLayoutVars>
      </dgm:prSet>
      <dgm:spPr/>
    </dgm:pt>
    <dgm:pt modelId="{C4A79864-AD52-489A-950B-5CEFBAD362B6}" type="pres">
      <dgm:prSet presAssocID="{BAAA38F6-92D0-4538-B5F2-989D07147842}" presName="spacer" presStyleCnt="0"/>
      <dgm:spPr/>
    </dgm:pt>
    <dgm:pt modelId="{39050AF1-5B59-40C0-BF59-BF924A0A770E}" type="pres">
      <dgm:prSet presAssocID="{E8B7EE4E-96C6-4E4C-AB17-7D9A78CA2D8B}" presName="parentText" presStyleLbl="node1" presStyleIdx="2" presStyleCnt="3">
        <dgm:presLayoutVars>
          <dgm:chMax val="0"/>
          <dgm:bulletEnabled val="1"/>
        </dgm:presLayoutVars>
      </dgm:prSet>
      <dgm:spPr/>
    </dgm:pt>
  </dgm:ptLst>
  <dgm:cxnLst>
    <dgm:cxn modelId="{6F75A810-103D-4A8C-AD80-8643F700D927}" type="presOf" srcId="{E2753AEA-97C6-4ED1-A4B4-592BBCF07F2F}" destId="{4CC02CD3-81C0-407C-B3E9-8EDCB2D7379E}" srcOrd="0" destOrd="0" presId="urn:microsoft.com/office/officeart/2005/8/layout/vList2"/>
    <dgm:cxn modelId="{B249FE3E-34A2-40E8-857B-89BFB6D23E00}" srcId="{8BF0CF7B-CC67-488F-BFE8-4EFAA05FF3BB}" destId="{E2753AEA-97C6-4ED1-A4B4-592BBCF07F2F}" srcOrd="0" destOrd="0" parTransId="{5C39216F-1046-4237-B082-5D70F729861D}" sibTransId="{9CA7940D-CCCE-4641-AE91-063E1F087B8D}"/>
    <dgm:cxn modelId="{BAAEEF4F-53C0-460E-A3B9-0CBCBEFAF15F}" srcId="{8BF0CF7B-CC67-488F-BFE8-4EFAA05FF3BB}" destId="{E8B7EE4E-96C6-4E4C-AB17-7D9A78CA2D8B}" srcOrd="2" destOrd="0" parTransId="{CD94B080-7A83-48FD-A494-CBA971A1B630}" sibTransId="{6A48C186-C8CB-476C-94B0-EAA90D5D56B7}"/>
    <dgm:cxn modelId="{2C8326A1-3B86-4FF9-BB46-FD5068D8C7A7}" type="presOf" srcId="{8BF0CF7B-CC67-488F-BFE8-4EFAA05FF3BB}" destId="{5A6D1084-F2F3-4EBC-8E4B-ADAD556AE4E1}" srcOrd="0" destOrd="0" presId="urn:microsoft.com/office/officeart/2005/8/layout/vList2"/>
    <dgm:cxn modelId="{8955AFA7-2440-4BE4-B070-4930A57D2534}" type="presOf" srcId="{E8B7EE4E-96C6-4E4C-AB17-7D9A78CA2D8B}" destId="{39050AF1-5B59-40C0-BF59-BF924A0A770E}" srcOrd="0" destOrd="0" presId="urn:microsoft.com/office/officeart/2005/8/layout/vList2"/>
    <dgm:cxn modelId="{44CE13B2-765E-4BBC-8F46-42AD28C38A8B}" srcId="{8BF0CF7B-CC67-488F-BFE8-4EFAA05FF3BB}" destId="{4D53C457-789D-41DE-A209-3D1CABD0543F}" srcOrd="1" destOrd="0" parTransId="{D46014B0-E66F-499A-96EE-5ADC4CA16773}" sibTransId="{BAAA38F6-92D0-4538-B5F2-989D07147842}"/>
    <dgm:cxn modelId="{F80C8EED-6424-4B73-976B-20A29A72F51A}" type="presOf" srcId="{4D53C457-789D-41DE-A209-3D1CABD0543F}" destId="{C7B6C5B5-EA0A-4096-969E-58176250E4F9}" srcOrd="0" destOrd="0" presId="urn:microsoft.com/office/officeart/2005/8/layout/vList2"/>
    <dgm:cxn modelId="{F86F9BF9-002D-4D98-8CF8-BBB944A4C75B}" type="presParOf" srcId="{5A6D1084-F2F3-4EBC-8E4B-ADAD556AE4E1}" destId="{4CC02CD3-81C0-407C-B3E9-8EDCB2D7379E}" srcOrd="0" destOrd="0" presId="urn:microsoft.com/office/officeart/2005/8/layout/vList2"/>
    <dgm:cxn modelId="{E0F13F04-157D-4CE0-9482-A0196C7DF299}" type="presParOf" srcId="{5A6D1084-F2F3-4EBC-8E4B-ADAD556AE4E1}" destId="{E9EDADDD-7DCD-4DE4-B280-8944C605D83A}" srcOrd="1" destOrd="0" presId="urn:microsoft.com/office/officeart/2005/8/layout/vList2"/>
    <dgm:cxn modelId="{8DCAEFD8-7C97-45D5-8D20-36DC8AB7172A}" type="presParOf" srcId="{5A6D1084-F2F3-4EBC-8E4B-ADAD556AE4E1}" destId="{C7B6C5B5-EA0A-4096-969E-58176250E4F9}" srcOrd="2" destOrd="0" presId="urn:microsoft.com/office/officeart/2005/8/layout/vList2"/>
    <dgm:cxn modelId="{BA504DFA-609D-4FCF-814D-F81FE27407AD}" type="presParOf" srcId="{5A6D1084-F2F3-4EBC-8E4B-ADAD556AE4E1}" destId="{C4A79864-AD52-489A-950B-5CEFBAD362B6}" srcOrd="3" destOrd="0" presId="urn:microsoft.com/office/officeart/2005/8/layout/vList2"/>
    <dgm:cxn modelId="{3955FDD7-BC11-4619-B72F-FC931E4D4DFC}" type="presParOf" srcId="{5A6D1084-F2F3-4EBC-8E4B-ADAD556AE4E1}" destId="{39050AF1-5B59-40C0-BF59-BF924A0A770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878ECBD-98E4-4C1E-BC54-001508F1230A}" type="doc">
      <dgm:prSet loTypeId="urn:microsoft.com/office/officeart/2005/8/layout/vList5" loCatId="list" qsTypeId="urn:microsoft.com/office/officeart/2005/8/quickstyle/simple4" qsCatId="simple" csTypeId="urn:microsoft.com/office/officeart/2005/8/colors/colorful2" csCatId="colorful" phldr="1"/>
      <dgm:spPr/>
      <dgm:t>
        <a:bodyPr/>
        <a:lstStyle/>
        <a:p>
          <a:endParaRPr lang="zh-CN" altLang="en-US"/>
        </a:p>
      </dgm:t>
    </dgm:pt>
    <dgm:pt modelId="{5EC98EB3-90AC-4BA1-8586-5E2DDC2C9C2B}">
      <dgm:prSet phldrT="[文本]" custT="1"/>
      <dgm:spPr/>
      <dgm:t>
        <a:bodyPr/>
        <a:lstStyle/>
        <a:p>
          <a:r>
            <a:rPr lang="zh-CN" altLang="en-US" sz="2200" b="1" spc="-15" baseline="0" noProof="0" dirty="0">
              <a:latin typeface="+mn-ea"/>
              <a:cs typeface="SimSun" pitchFamily="2" charset="0"/>
            </a:rPr>
            <a:t>实体  模型</a:t>
          </a:r>
          <a:endParaRPr lang="zh-CN" altLang="en-US" sz="2200" b="1" dirty="0"/>
        </a:p>
      </dgm:t>
    </dgm:pt>
    <dgm:pt modelId="{EBED8E2E-EBD6-40E0-857E-9FF84C197D4F}" type="parTrans" cxnId="{CD808AFF-CF76-4FF1-9066-4E4A00EEC021}">
      <dgm:prSet/>
      <dgm:spPr/>
      <dgm:t>
        <a:bodyPr/>
        <a:lstStyle/>
        <a:p>
          <a:endParaRPr lang="zh-CN" altLang="en-US"/>
        </a:p>
      </dgm:t>
    </dgm:pt>
    <dgm:pt modelId="{4931D93A-5CE5-4FF8-A8CC-B860A8E5CB3B}" type="sibTrans" cxnId="{CD808AFF-CF76-4FF1-9066-4E4A00EEC021}">
      <dgm:prSet/>
      <dgm:spPr/>
      <dgm:t>
        <a:bodyPr/>
        <a:lstStyle/>
        <a:p>
          <a:endParaRPr lang="zh-CN" altLang="en-US"/>
        </a:p>
      </dgm:t>
    </dgm:pt>
    <dgm:pt modelId="{0E002ECD-897C-49FC-A5B1-68109FA9F849}">
      <dgm:prSet custT="1"/>
      <dgm:spPr/>
      <dgm:t>
        <a:bodyPr/>
        <a:lstStyle/>
        <a:p>
          <a:r>
            <a:rPr lang="zh-CN" altLang="en-US" sz="2200" b="1" spc="-15" baseline="0" noProof="0" dirty="0">
              <a:latin typeface="+mn-ea"/>
              <a:cs typeface="SimSun" pitchFamily="2" charset="0"/>
            </a:rPr>
            <a:t>数学 模型</a:t>
          </a:r>
        </a:p>
      </dgm:t>
    </dgm:pt>
    <dgm:pt modelId="{F7DBB966-4C0F-4BCE-A7DC-0D88D6FAB43F}" type="parTrans" cxnId="{CC1BAAEA-B4B7-4461-8CAE-01B2259511FA}">
      <dgm:prSet/>
      <dgm:spPr/>
      <dgm:t>
        <a:bodyPr/>
        <a:lstStyle/>
        <a:p>
          <a:endParaRPr lang="zh-CN" altLang="en-US"/>
        </a:p>
      </dgm:t>
    </dgm:pt>
    <dgm:pt modelId="{B3F4E295-5BAA-4DEE-9D01-454311D258BA}" type="sibTrans" cxnId="{CC1BAAEA-B4B7-4461-8CAE-01B2259511FA}">
      <dgm:prSet/>
      <dgm:spPr/>
      <dgm:t>
        <a:bodyPr/>
        <a:lstStyle/>
        <a:p>
          <a:endParaRPr lang="zh-CN" altLang="en-US"/>
        </a:p>
      </dgm:t>
    </dgm:pt>
    <dgm:pt modelId="{E46CFC88-7C3B-4CD4-8E1C-C81DFA43C10C}">
      <dgm:prSet phldrT="[文本]" custT="1"/>
      <dgm:spPr/>
      <dgm:t>
        <a:bodyPr/>
        <a:lstStyle/>
        <a:p>
          <a:r>
            <a:rPr lang="zh-CN" altLang="en-US" sz="1800" spc="-15" baseline="0" noProof="0" dirty="0">
              <a:latin typeface="+mn-ea"/>
              <a:cs typeface="SimSun" pitchFamily="2" charset="0"/>
            </a:rPr>
            <a:t>实体模型是用缩小比例的方式建造实物模型。例如，清华大学泥沙实验室建了一条缩小比例的河流，常年运转，模拟河道泥沙淤积情况。</a:t>
          </a:r>
          <a:endParaRPr lang="zh-CN" altLang="en-US" sz="1800" dirty="0"/>
        </a:p>
      </dgm:t>
    </dgm:pt>
    <dgm:pt modelId="{CD9308CD-FC15-4F65-B23F-C76B48E4D711}" type="parTrans" cxnId="{413FB3C3-9DD1-43C3-948B-96A491FCE45B}">
      <dgm:prSet/>
      <dgm:spPr/>
      <dgm:t>
        <a:bodyPr/>
        <a:lstStyle/>
        <a:p>
          <a:endParaRPr lang="zh-CN" altLang="en-US"/>
        </a:p>
      </dgm:t>
    </dgm:pt>
    <dgm:pt modelId="{C84CD07A-3BD9-4D21-AF89-A63576A2A902}" type="sibTrans" cxnId="{413FB3C3-9DD1-43C3-948B-96A491FCE45B}">
      <dgm:prSet/>
      <dgm:spPr/>
      <dgm:t>
        <a:bodyPr/>
        <a:lstStyle/>
        <a:p>
          <a:endParaRPr lang="zh-CN" altLang="en-US"/>
        </a:p>
      </dgm:t>
    </dgm:pt>
    <dgm:pt modelId="{412D7216-7D58-415E-BDB2-4F65BEC405AC}">
      <dgm:prSet custT="1"/>
      <dgm:spPr/>
      <dgm:t>
        <a:bodyPr/>
        <a:lstStyle/>
        <a:p>
          <a:r>
            <a:rPr lang="zh-CN" altLang="en-US" sz="1800" spc="-15" baseline="0" noProof="0" dirty="0">
              <a:latin typeface="+mn-ea"/>
              <a:cs typeface="SimSun" pitchFamily="2" charset="0"/>
            </a:rPr>
            <a:t>数学模型可以用来解决各种实际问题，也就是通过数学模型描述变量之间的关系。例如模型</a:t>
          </a:r>
          <a:r>
            <a:rPr lang="en-US" altLang="zh-CN" sz="1800" spc="-15" baseline="0" noProof="0" dirty="0">
              <a:latin typeface="+mn-ea"/>
              <a:cs typeface="SimSun" pitchFamily="2" charset="0"/>
            </a:rPr>
            <a:t>G=mg</a:t>
          </a:r>
          <a:r>
            <a:rPr lang="zh-CN" altLang="en-US" sz="1800" spc="-15" baseline="0" noProof="0" dirty="0">
              <a:latin typeface="+mn-ea"/>
              <a:cs typeface="SimSun" pitchFamily="2" charset="0"/>
            </a:rPr>
            <a:t>表示一个物体所受的重力等于这个物体的质量乘以重力加速度。这是一个简单的模型。</a:t>
          </a:r>
        </a:p>
      </dgm:t>
    </dgm:pt>
    <dgm:pt modelId="{D723EA6E-30E4-4374-AF74-2E2E6254D81B}" type="parTrans" cxnId="{B007D66B-D55E-4370-BDB8-736451C2D5B1}">
      <dgm:prSet/>
      <dgm:spPr/>
      <dgm:t>
        <a:bodyPr/>
        <a:lstStyle/>
        <a:p>
          <a:endParaRPr lang="zh-CN" altLang="en-US"/>
        </a:p>
      </dgm:t>
    </dgm:pt>
    <dgm:pt modelId="{4E93CF3F-9416-4BA8-AC33-BE70AC5F8A59}" type="sibTrans" cxnId="{B007D66B-D55E-4370-BDB8-736451C2D5B1}">
      <dgm:prSet/>
      <dgm:spPr/>
      <dgm:t>
        <a:bodyPr/>
        <a:lstStyle/>
        <a:p>
          <a:endParaRPr lang="zh-CN" altLang="en-US"/>
        </a:p>
      </dgm:t>
    </dgm:pt>
    <dgm:pt modelId="{C24D9271-09B3-4542-8EE6-0096190DCEDB}">
      <dgm:prSet custT="1"/>
      <dgm:spPr/>
      <dgm:t>
        <a:bodyPr/>
        <a:lstStyle/>
        <a:p>
          <a:r>
            <a:rPr lang="zh-CN" altLang="en-US" sz="1800" spc="-15" baseline="0" noProof="0" dirty="0">
              <a:latin typeface="+mn-ea"/>
              <a:cs typeface="SimSun" pitchFamily="2" charset="0"/>
            </a:rPr>
            <a:t>概念模型用于描述概念之间的逻辑关系，例如管理学的价值链模型。</a:t>
          </a:r>
        </a:p>
      </dgm:t>
    </dgm:pt>
    <dgm:pt modelId="{BE1A48C0-3600-43D0-A129-E893249D5D1B}" type="parTrans" cxnId="{02F286F4-6409-4E60-9772-B06513D44732}">
      <dgm:prSet/>
      <dgm:spPr/>
      <dgm:t>
        <a:bodyPr/>
        <a:lstStyle/>
        <a:p>
          <a:endParaRPr lang="zh-CN" altLang="en-US"/>
        </a:p>
      </dgm:t>
    </dgm:pt>
    <dgm:pt modelId="{470104F5-38B5-4D5D-AB45-1FEFEBAC7FFC}" type="sibTrans" cxnId="{02F286F4-6409-4E60-9772-B06513D44732}">
      <dgm:prSet/>
      <dgm:spPr/>
      <dgm:t>
        <a:bodyPr/>
        <a:lstStyle/>
        <a:p>
          <a:endParaRPr lang="zh-CN" altLang="en-US"/>
        </a:p>
      </dgm:t>
    </dgm:pt>
    <dgm:pt modelId="{5525F1A0-A406-4355-AD89-7F45852DC57D}">
      <dgm:prSet custT="1"/>
      <dgm:spPr/>
      <dgm:t>
        <a:bodyPr/>
        <a:lstStyle/>
        <a:p>
          <a:r>
            <a:rPr lang="zh-CN" altLang="en-US" sz="2200" b="1" spc="-15" baseline="0" noProof="0" dirty="0">
              <a:latin typeface="+mn-ea"/>
              <a:cs typeface="SimSun" pitchFamily="2" charset="0"/>
            </a:rPr>
            <a:t>概念 模型</a:t>
          </a:r>
        </a:p>
      </dgm:t>
    </dgm:pt>
    <dgm:pt modelId="{F39FB6B5-8EE3-4BFF-9D67-49FB3D526822}" type="parTrans" cxnId="{2A343576-BDBF-4CE9-8DB3-40129CEE8727}">
      <dgm:prSet/>
      <dgm:spPr/>
      <dgm:t>
        <a:bodyPr/>
        <a:lstStyle/>
        <a:p>
          <a:endParaRPr lang="zh-CN" altLang="en-US"/>
        </a:p>
      </dgm:t>
    </dgm:pt>
    <dgm:pt modelId="{4C19CCC1-34C8-44BE-B0FF-9FA7353CC977}" type="sibTrans" cxnId="{2A343576-BDBF-4CE9-8DB3-40129CEE8727}">
      <dgm:prSet/>
      <dgm:spPr/>
      <dgm:t>
        <a:bodyPr/>
        <a:lstStyle/>
        <a:p>
          <a:endParaRPr lang="zh-CN" altLang="en-US"/>
        </a:p>
      </dgm:t>
    </dgm:pt>
    <dgm:pt modelId="{11F29E76-B31A-4935-93DB-3A7BA332E5E9}" type="pres">
      <dgm:prSet presAssocID="{1878ECBD-98E4-4C1E-BC54-001508F1230A}" presName="Name0" presStyleCnt="0">
        <dgm:presLayoutVars>
          <dgm:dir/>
          <dgm:animLvl val="lvl"/>
          <dgm:resizeHandles val="exact"/>
        </dgm:presLayoutVars>
      </dgm:prSet>
      <dgm:spPr/>
    </dgm:pt>
    <dgm:pt modelId="{4AE00FD4-E0F6-4280-9516-0AA7409D075B}" type="pres">
      <dgm:prSet presAssocID="{5EC98EB3-90AC-4BA1-8586-5E2DDC2C9C2B}" presName="linNode" presStyleCnt="0"/>
      <dgm:spPr/>
    </dgm:pt>
    <dgm:pt modelId="{415C9BFC-634E-4706-B8D9-1F147F17C7E5}" type="pres">
      <dgm:prSet presAssocID="{5EC98EB3-90AC-4BA1-8586-5E2DDC2C9C2B}" presName="parentText" presStyleLbl="node1" presStyleIdx="0" presStyleCnt="3">
        <dgm:presLayoutVars>
          <dgm:chMax val="1"/>
          <dgm:bulletEnabled val="1"/>
        </dgm:presLayoutVars>
      </dgm:prSet>
      <dgm:spPr/>
    </dgm:pt>
    <dgm:pt modelId="{4F3A0CDF-F128-432D-AF67-08C857D834DD}" type="pres">
      <dgm:prSet presAssocID="{5EC98EB3-90AC-4BA1-8586-5E2DDC2C9C2B}" presName="descendantText" presStyleLbl="alignAccFollowNode1" presStyleIdx="0" presStyleCnt="3" custScaleX="267941">
        <dgm:presLayoutVars>
          <dgm:bulletEnabled val="1"/>
        </dgm:presLayoutVars>
      </dgm:prSet>
      <dgm:spPr/>
    </dgm:pt>
    <dgm:pt modelId="{EEB1E3E5-2D61-409E-8B75-7A56A8769F4F}" type="pres">
      <dgm:prSet presAssocID="{4931D93A-5CE5-4FF8-A8CC-B860A8E5CB3B}" presName="sp" presStyleCnt="0"/>
      <dgm:spPr/>
    </dgm:pt>
    <dgm:pt modelId="{B29CB3C4-1A44-47EA-B77F-0AC43D45EEF1}" type="pres">
      <dgm:prSet presAssocID="{0E002ECD-897C-49FC-A5B1-68109FA9F849}" presName="linNode" presStyleCnt="0"/>
      <dgm:spPr/>
    </dgm:pt>
    <dgm:pt modelId="{F259D3AE-CBE8-4202-A5BA-76FBE590DEBE}" type="pres">
      <dgm:prSet presAssocID="{0E002ECD-897C-49FC-A5B1-68109FA9F849}" presName="parentText" presStyleLbl="node1" presStyleIdx="1" presStyleCnt="3">
        <dgm:presLayoutVars>
          <dgm:chMax val="1"/>
          <dgm:bulletEnabled val="1"/>
        </dgm:presLayoutVars>
      </dgm:prSet>
      <dgm:spPr/>
    </dgm:pt>
    <dgm:pt modelId="{FCEBFD5F-A5BB-43B2-8F5A-B693C71081ED}" type="pres">
      <dgm:prSet presAssocID="{0E002ECD-897C-49FC-A5B1-68109FA9F849}" presName="descendantText" presStyleLbl="alignAccFollowNode1" presStyleIdx="1" presStyleCnt="3" custScaleX="267941">
        <dgm:presLayoutVars>
          <dgm:bulletEnabled val="1"/>
        </dgm:presLayoutVars>
      </dgm:prSet>
      <dgm:spPr/>
    </dgm:pt>
    <dgm:pt modelId="{0253B62D-C775-48D9-9A6E-223F9FDFB1FE}" type="pres">
      <dgm:prSet presAssocID="{B3F4E295-5BAA-4DEE-9D01-454311D258BA}" presName="sp" presStyleCnt="0"/>
      <dgm:spPr/>
    </dgm:pt>
    <dgm:pt modelId="{A69C57DA-ADE3-4319-81C1-153B553B1996}" type="pres">
      <dgm:prSet presAssocID="{5525F1A0-A406-4355-AD89-7F45852DC57D}" presName="linNode" presStyleCnt="0"/>
      <dgm:spPr/>
    </dgm:pt>
    <dgm:pt modelId="{D1151C44-29F4-4A76-A1BE-1ED4EB134848}" type="pres">
      <dgm:prSet presAssocID="{5525F1A0-A406-4355-AD89-7F45852DC57D}" presName="parentText" presStyleLbl="node1" presStyleIdx="2" presStyleCnt="3">
        <dgm:presLayoutVars>
          <dgm:chMax val="1"/>
          <dgm:bulletEnabled val="1"/>
        </dgm:presLayoutVars>
      </dgm:prSet>
      <dgm:spPr/>
    </dgm:pt>
    <dgm:pt modelId="{117F63EE-2898-423A-BA53-9FF26FD0574F}" type="pres">
      <dgm:prSet presAssocID="{5525F1A0-A406-4355-AD89-7F45852DC57D}" presName="descendantText" presStyleLbl="alignAccFollowNode1" presStyleIdx="2" presStyleCnt="3" custScaleX="267941">
        <dgm:presLayoutVars>
          <dgm:bulletEnabled val="1"/>
        </dgm:presLayoutVars>
      </dgm:prSet>
      <dgm:spPr/>
    </dgm:pt>
  </dgm:ptLst>
  <dgm:cxnLst>
    <dgm:cxn modelId="{19807E29-E648-4D2B-A5E4-6B1DF797507D}" type="presOf" srcId="{1878ECBD-98E4-4C1E-BC54-001508F1230A}" destId="{11F29E76-B31A-4935-93DB-3A7BA332E5E9}" srcOrd="0" destOrd="0" presId="urn:microsoft.com/office/officeart/2005/8/layout/vList5"/>
    <dgm:cxn modelId="{2400006A-0A62-4202-9D6F-64893A5E70F5}" type="presOf" srcId="{5EC98EB3-90AC-4BA1-8586-5E2DDC2C9C2B}" destId="{415C9BFC-634E-4706-B8D9-1F147F17C7E5}" srcOrd="0" destOrd="0" presId="urn:microsoft.com/office/officeart/2005/8/layout/vList5"/>
    <dgm:cxn modelId="{B007D66B-D55E-4370-BDB8-736451C2D5B1}" srcId="{0E002ECD-897C-49FC-A5B1-68109FA9F849}" destId="{412D7216-7D58-415E-BDB2-4F65BEC405AC}" srcOrd="0" destOrd="0" parTransId="{D723EA6E-30E4-4374-AF74-2E2E6254D81B}" sibTransId="{4E93CF3F-9416-4BA8-AC33-BE70AC5F8A59}"/>
    <dgm:cxn modelId="{2A343576-BDBF-4CE9-8DB3-40129CEE8727}" srcId="{1878ECBD-98E4-4C1E-BC54-001508F1230A}" destId="{5525F1A0-A406-4355-AD89-7F45852DC57D}" srcOrd="2" destOrd="0" parTransId="{F39FB6B5-8EE3-4BFF-9D67-49FB3D526822}" sibTransId="{4C19CCC1-34C8-44BE-B0FF-9FA7353CC977}"/>
    <dgm:cxn modelId="{D4894E78-3DDC-42E9-8B1F-9BED8EDF11B9}" type="presOf" srcId="{0E002ECD-897C-49FC-A5B1-68109FA9F849}" destId="{F259D3AE-CBE8-4202-A5BA-76FBE590DEBE}" srcOrd="0" destOrd="0" presId="urn:microsoft.com/office/officeart/2005/8/layout/vList5"/>
    <dgm:cxn modelId="{C860977D-EC44-419E-BA8C-150FA5AED8B0}" type="presOf" srcId="{C24D9271-09B3-4542-8EE6-0096190DCEDB}" destId="{117F63EE-2898-423A-BA53-9FF26FD0574F}" srcOrd="0" destOrd="0" presId="urn:microsoft.com/office/officeart/2005/8/layout/vList5"/>
    <dgm:cxn modelId="{4D159BAC-E028-4CB2-86A5-BBA9C724BE75}" type="presOf" srcId="{5525F1A0-A406-4355-AD89-7F45852DC57D}" destId="{D1151C44-29F4-4A76-A1BE-1ED4EB134848}" srcOrd="0" destOrd="0" presId="urn:microsoft.com/office/officeart/2005/8/layout/vList5"/>
    <dgm:cxn modelId="{752572BE-D5B8-4222-B6F6-210FE54F5CFC}" type="presOf" srcId="{E46CFC88-7C3B-4CD4-8E1C-C81DFA43C10C}" destId="{4F3A0CDF-F128-432D-AF67-08C857D834DD}" srcOrd="0" destOrd="0" presId="urn:microsoft.com/office/officeart/2005/8/layout/vList5"/>
    <dgm:cxn modelId="{413FB3C3-9DD1-43C3-948B-96A491FCE45B}" srcId="{5EC98EB3-90AC-4BA1-8586-5E2DDC2C9C2B}" destId="{E46CFC88-7C3B-4CD4-8E1C-C81DFA43C10C}" srcOrd="0" destOrd="0" parTransId="{CD9308CD-FC15-4F65-B23F-C76B48E4D711}" sibTransId="{C84CD07A-3BD9-4D21-AF89-A63576A2A902}"/>
    <dgm:cxn modelId="{CC1BAAEA-B4B7-4461-8CAE-01B2259511FA}" srcId="{1878ECBD-98E4-4C1E-BC54-001508F1230A}" destId="{0E002ECD-897C-49FC-A5B1-68109FA9F849}" srcOrd="1" destOrd="0" parTransId="{F7DBB966-4C0F-4BCE-A7DC-0D88D6FAB43F}" sibTransId="{B3F4E295-5BAA-4DEE-9D01-454311D258BA}"/>
    <dgm:cxn modelId="{02F286F4-6409-4E60-9772-B06513D44732}" srcId="{5525F1A0-A406-4355-AD89-7F45852DC57D}" destId="{C24D9271-09B3-4542-8EE6-0096190DCEDB}" srcOrd="0" destOrd="0" parTransId="{BE1A48C0-3600-43D0-A129-E893249D5D1B}" sibTransId="{470104F5-38B5-4D5D-AB45-1FEFEBAC7FFC}"/>
    <dgm:cxn modelId="{06CAEEFC-5AA4-49EB-98BF-4FFCF1957D33}" type="presOf" srcId="{412D7216-7D58-415E-BDB2-4F65BEC405AC}" destId="{FCEBFD5F-A5BB-43B2-8F5A-B693C71081ED}" srcOrd="0" destOrd="0" presId="urn:microsoft.com/office/officeart/2005/8/layout/vList5"/>
    <dgm:cxn modelId="{CD808AFF-CF76-4FF1-9066-4E4A00EEC021}" srcId="{1878ECBD-98E4-4C1E-BC54-001508F1230A}" destId="{5EC98EB3-90AC-4BA1-8586-5E2DDC2C9C2B}" srcOrd="0" destOrd="0" parTransId="{EBED8E2E-EBD6-40E0-857E-9FF84C197D4F}" sibTransId="{4931D93A-5CE5-4FF8-A8CC-B860A8E5CB3B}"/>
    <dgm:cxn modelId="{C0AB9B2D-BCB8-46CB-9878-91DECF9CF1D8}" type="presParOf" srcId="{11F29E76-B31A-4935-93DB-3A7BA332E5E9}" destId="{4AE00FD4-E0F6-4280-9516-0AA7409D075B}" srcOrd="0" destOrd="0" presId="urn:microsoft.com/office/officeart/2005/8/layout/vList5"/>
    <dgm:cxn modelId="{297EDB9A-5AAD-4C60-B872-79E05E1500DE}" type="presParOf" srcId="{4AE00FD4-E0F6-4280-9516-0AA7409D075B}" destId="{415C9BFC-634E-4706-B8D9-1F147F17C7E5}" srcOrd="0" destOrd="0" presId="urn:microsoft.com/office/officeart/2005/8/layout/vList5"/>
    <dgm:cxn modelId="{84CAA992-1670-4D04-BB85-61C4FE2020E2}" type="presParOf" srcId="{4AE00FD4-E0F6-4280-9516-0AA7409D075B}" destId="{4F3A0CDF-F128-432D-AF67-08C857D834DD}" srcOrd="1" destOrd="0" presId="urn:microsoft.com/office/officeart/2005/8/layout/vList5"/>
    <dgm:cxn modelId="{B5D4E7FF-A451-49CC-BE83-83DEE80A5617}" type="presParOf" srcId="{11F29E76-B31A-4935-93DB-3A7BA332E5E9}" destId="{EEB1E3E5-2D61-409E-8B75-7A56A8769F4F}" srcOrd="1" destOrd="0" presId="urn:microsoft.com/office/officeart/2005/8/layout/vList5"/>
    <dgm:cxn modelId="{B2CA1A92-B1A9-465D-AF85-57AFB2F27E35}" type="presParOf" srcId="{11F29E76-B31A-4935-93DB-3A7BA332E5E9}" destId="{B29CB3C4-1A44-47EA-B77F-0AC43D45EEF1}" srcOrd="2" destOrd="0" presId="urn:microsoft.com/office/officeart/2005/8/layout/vList5"/>
    <dgm:cxn modelId="{4D0870F4-585B-4D19-91AE-A4B62A2F0D0F}" type="presParOf" srcId="{B29CB3C4-1A44-47EA-B77F-0AC43D45EEF1}" destId="{F259D3AE-CBE8-4202-A5BA-76FBE590DEBE}" srcOrd="0" destOrd="0" presId="urn:microsoft.com/office/officeart/2005/8/layout/vList5"/>
    <dgm:cxn modelId="{F472B968-C655-459E-8FF4-3CE576D42521}" type="presParOf" srcId="{B29CB3C4-1A44-47EA-B77F-0AC43D45EEF1}" destId="{FCEBFD5F-A5BB-43B2-8F5A-B693C71081ED}" srcOrd="1" destOrd="0" presId="urn:microsoft.com/office/officeart/2005/8/layout/vList5"/>
    <dgm:cxn modelId="{1F1A9D22-6D6C-45E3-9B3D-2B5E22F9A5DF}" type="presParOf" srcId="{11F29E76-B31A-4935-93DB-3A7BA332E5E9}" destId="{0253B62D-C775-48D9-9A6E-223F9FDFB1FE}" srcOrd="3" destOrd="0" presId="urn:microsoft.com/office/officeart/2005/8/layout/vList5"/>
    <dgm:cxn modelId="{9F4DB8CC-E2F0-47DA-894F-490860C82220}" type="presParOf" srcId="{11F29E76-B31A-4935-93DB-3A7BA332E5E9}" destId="{A69C57DA-ADE3-4319-81C1-153B553B1996}" srcOrd="4" destOrd="0" presId="urn:microsoft.com/office/officeart/2005/8/layout/vList5"/>
    <dgm:cxn modelId="{C8B8F590-4E2D-4B87-9C32-20096E339D52}" type="presParOf" srcId="{A69C57DA-ADE3-4319-81C1-153B553B1996}" destId="{D1151C44-29F4-4A76-A1BE-1ED4EB134848}" srcOrd="0" destOrd="0" presId="urn:microsoft.com/office/officeart/2005/8/layout/vList5"/>
    <dgm:cxn modelId="{A4E3B239-A856-4741-AD61-1B9DA6792B6F}" type="presParOf" srcId="{A69C57DA-ADE3-4319-81C1-153B553B1996}" destId="{117F63EE-2898-423A-BA53-9FF26FD0574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F48147-F306-4CBC-9AB7-163500DA6265}" type="doc">
      <dgm:prSet loTypeId="urn:microsoft.com/office/officeart/2005/8/layout/default" loCatId="list" qsTypeId="urn:microsoft.com/office/officeart/2005/8/quickstyle/simple4" qsCatId="simple" csTypeId="urn:microsoft.com/office/officeart/2005/8/colors/colorful2" csCatId="colorful" phldr="1"/>
      <dgm:spPr/>
      <dgm:t>
        <a:bodyPr/>
        <a:lstStyle/>
        <a:p>
          <a:endParaRPr lang="zh-CN" altLang="en-US"/>
        </a:p>
      </dgm:t>
    </dgm:pt>
    <dgm:pt modelId="{F006FFAF-1F8D-4EA7-871E-C5B858010331}">
      <dgm:prSet phldrT="[文本]" custT="1"/>
      <dgm:spPr/>
      <dgm:t>
        <a:bodyPr/>
        <a:lstStyle/>
        <a:p>
          <a:pPr>
            <a:buFont typeface="Wingdings" panose="05000000000000000000" pitchFamily="2" charset="2"/>
            <a:buChar char="n"/>
          </a:pPr>
          <a:r>
            <a:rPr lang="zh-CN" altLang="en-US" sz="2400" b="1"/>
            <a:t>演示实验</a:t>
          </a:r>
          <a:endParaRPr lang="zh-CN" altLang="en-US" sz="2400" dirty="0"/>
        </a:p>
      </dgm:t>
    </dgm:pt>
    <dgm:pt modelId="{60A0FA87-6602-4555-B8C7-006856267B38}" type="parTrans" cxnId="{02D6BD34-0C00-41B8-9404-356880CDC5CD}">
      <dgm:prSet/>
      <dgm:spPr/>
      <dgm:t>
        <a:bodyPr/>
        <a:lstStyle/>
        <a:p>
          <a:endParaRPr lang="zh-CN" altLang="en-US" sz="2400"/>
        </a:p>
      </dgm:t>
    </dgm:pt>
    <dgm:pt modelId="{234E4119-3F58-4B53-B4E8-A0FAF92AFAC8}" type="sibTrans" cxnId="{02D6BD34-0C00-41B8-9404-356880CDC5CD}">
      <dgm:prSet/>
      <dgm:spPr/>
      <dgm:t>
        <a:bodyPr/>
        <a:lstStyle/>
        <a:p>
          <a:endParaRPr lang="zh-CN" altLang="en-US" sz="2400"/>
        </a:p>
      </dgm:t>
    </dgm:pt>
    <dgm:pt modelId="{8DEB0AA7-3BA5-47F4-86F7-1508E71A5E6B}">
      <dgm:prSet custT="1"/>
      <dgm:spPr/>
      <dgm:t>
        <a:bodyPr/>
        <a:lstStyle/>
        <a:p>
          <a:r>
            <a:rPr lang="zh-CN" altLang="en-US" sz="2400" b="1"/>
            <a:t>验证实验</a:t>
          </a:r>
          <a:endParaRPr lang="en-US" altLang="zh-CN" sz="2400" dirty="0"/>
        </a:p>
      </dgm:t>
    </dgm:pt>
    <dgm:pt modelId="{6F1F5649-D235-4BDE-A709-1BC66F99365C}" type="parTrans" cxnId="{0452B16B-69FB-4EBC-8E48-02A24E1D7A16}">
      <dgm:prSet/>
      <dgm:spPr/>
      <dgm:t>
        <a:bodyPr/>
        <a:lstStyle/>
        <a:p>
          <a:endParaRPr lang="zh-CN" altLang="en-US" sz="2400"/>
        </a:p>
      </dgm:t>
    </dgm:pt>
    <dgm:pt modelId="{D02A98C6-089E-4079-B86E-4249D3F7D446}" type="sibTrans" cxnId="{0452B16B-69FB-4EBC-8E48-02A24E1D7A16}">
      <dgm:prSet/>
      <dgm:spPr/>
      <dgm:t>
        <a:bodyPr/>
        <a:lstStyle/>
        <a:p>
          <a:endParaRPr lang="zh-CN" altLang="en-US" sz="2400"/>
        </a:p>
      </dgm:t>
    </dgm:pt>
    <dgm:pt modelId="{19F70925-259D-41B9-9170-FC1C996607C1}">
      <dgm:prSet custT="1"/>
      <dgm:spPr/>
      <dgm:t>
        <a:bodyPr/>
        <a:lstStyle/>
        <a:p>
          <a:r>
            <a:rPr lang="zh-CN" altLang="en-US" sz="2400" b="1"/>
            <a:t>比较实验</a:t>
          </a:r>
          <a:endParaRPr lang="en-US" altLang="zh-CN" sz="2400" dirty="0"/>
        </a:p>
      </dgm:t>
    </dgm:pt>
    <dgm:pt modelId="{BF76391C-9AFC-41BE-9D26-956BC3F83F29}" type="parTrans" cxnId="{7873D58A-9B94-40C1-AE42-08A69C9AB830}">
      <dgm:prSet/>
      <dgm:spPr/>
      <dgm:t>
        <a:bodyPr/>
        <a:lstStyle/>
        <a:p>
          <a:endParaRPr lang="zh-CN" altLang="en-US" sz="2400"/>
        </a:p>
      </dgm:t>
    </dgm:pt>
    <dgm:pt modelId="{0621CFB1-F7EC-46C5-A481-6EA7BCDED0C5}" type="sibTrans" cxnId="{7873D58A-9B94-40C1-AE42-08A69C9AB830}">
      <dgm:prSet/>
      <dgm:spPr/>
      <dgm:t>
        <a:bodyPr/>
        <a:lstStyle/>
        <a:p>
          <a:endParaRPr lang="zh-CN" altLang="en-US" sz="2400"/>
        </a:p>
      </dgm:t>
    </dgm:pt>
    <dgm:pt modelId="{602B8D69-BDD9-4EB8-9881-A591F79EFD23}">
      <dgm:prSet custT="1"/>
      <dgm:spPr/>
      <dgm:t>
        <a:bodyPr/>
        <a:lstStyle/>
        <a:p>
          <a:r>
            <a:rPr lang="zh-CN" altLang="en-US" sz="2400" b="1"/>
            <a:t>优化实验</a:t>
          </a:r>
          <a:endParaRPr lang="zh-CN" altLang="en-US" sz="2400" dirty="0"/>
        </a:p>
      </dgm:t>
    </dgm:pt>
    <dgm:pt modelId="{9BA71FA0-CC2F-439E-B2BC-81BBB776170F}" type="parTrans" cxnId="{D43CC255-2531-4053-9B0C-42F501201FBF}">
      <dgm:prSet/>
      <dgm:spPr/>
      <dgm:t>
        <a:bodyPr/>
        <a:lstStyle/>
        <a:p>
          <a:endParaRPr lang="zh-CN" altLang="en-US" sz="2400"/>
        </a:p>
      </dgm:t>
    </dgm:pt>
    <dgm:pt modelId="{CA7CFBD2-7498-487D-842A-F308E0CE4279}" type="sibTrans" cxnId="{D43CC255-2531-4053-9B0C-42F501201FBF}">
      <dgm:prSet/>
      <dgm:spPr/>
      <dgm:t>
        <a:bodyPr/>
        <a:lstStyle/>
        <a:p>
          <a:endParaRPr lang="zh-CN" altLang="en-US" sz="2400"/>
        </a:p>
      </dgm:t>
    </dgm:pt>
    <dgm:pt modelId="{81D2B6DA-BF7A-4C85-A7B0-76DC1DF67F6D}" type="pres">
      <dgm:prSet presAssocID="{9BF48147-F306-4CBC-9AB7-163500DA6265}" presName="diagram" presStyleCnt="0">
        <dgm:presLayoutVars>
          <dgm:dir/>
          <dgm:resizeHandles val="exact"/>
        </dgm:presLayoutVars>
      </dgm:prSet>
      <dgm:spPr/>
    </dgm:pt>
    <dgm:pt modelId="{C3ADA787-77E0-4505-A5E9-226B9D810BA8}" type="pres">
      <dgm:prSet presAssocID="{F006FFAF-1F8D-4EA7-871E-C5B858010331}" presName="node" presStyleLbl="node1" presStyleIdx="0" presStyleCnt="4">
        <dgm:presLayoutVars>
          <dgm:bulletEnabled val="1"/>
        </dgm:presLayoutVars>
      </dgm:prSet>
      <dgm:spPr/>
    </dgm:pt>
    <dgm:pt modelId="{77556A47-FB3C-4E20-893F-B5BCA410139A}" type="pres">
      <dgm:prSet presAssocID="{234E4119-3F58-4B53-B4E8-A0FAF92AFAC8}" presName="sibTrans" presStyleCnt="0"/>
      <dgm:spPr/>
    </dgm:pt>
    <dgm:pt modelId="{FF3234BA-0918-4C27-BF36-AD12CB734219}" type="pres">
      <dgm:prSet presAssocID="{8DEB0AA7-3BA5-47F4-86F7-1508E71A5E6B}" presName="node" presStyleLbl="node1" presStyleIdx="1" presStyleCnt="4">
        <dgm:presLayoutVars>
          <dgm:bulletEnabled val="1"/>
        </dgm:presLayoutVars>
      </dgm:prSet>
      <dgm:spPr/>
    </dgm:pt>
    <dgm:pt modelId="{B1B9603A-315C-44B2-A853-B89A7ED57581}" type="pres">
      <dgm:prSet presAssocID="{D02A98C6-089E-4079-B86E-4249D3F7D446}" presName="sibTrans" presStyleCnt="0"/>
      <dgm:spPr/>
    </dgm:pt>
    <dgm:pt modelId="{7EA6729B-4040-41A2-A253-F20DE362D74F}" type="pres">
      <dgm:prSet presAssocID="{19F70925-259D-41B9-9170-FC1C996607C1}" presName="node" presStyleLbl="node1" presStyleIdx="2" presStyleCnt="4">
        <dgm:presLayoutVars>
          <dgm:bulletEnabled val="1"/>
        </dgm:presLayoutVars>
      </dgm:prSet>
      <dgm:spPr/>
    </dgm:pt>
    <dgm:pt modelId="{7DC58A00-2319-4836-B2B7-48CB33E4F652}" type="pres">
      <dgm:prSet presAssocID="{0621CFB1-F7EC-46C5-A481-6EA7BCDED0C5}" presName="sibTrans" presStyleCnt="0"/>
      <dgm:spPr/>
    </dgm:pt>
    <dgm:pt modelId="{3469D6FA-8645-4AF1-94F9-188F1C2C2EBB}" type="pres">
      <dgm:prSet presAssocID="{602B8D69-BDD9-4EB8-9881-A591F79EFD23}" presName="node" presStyleLbl="node1" presStyleIdx="3" presStyleCnt="4">
        <dgm:presLayoutVars>
          <dgm:bulletEnabled val="1"/>
        </dgm:presLayoutVars>
      </dgm:prSet>
      <dgm:spPr/>
    </dgm:pt>
  </dgm:ptLst>
  <dgm:cxnLst>
    <dgm:cxn modelId="{BE850201-6CA9-4B6E-B077-210D08CFCEDB}" type="presOf" srcId="{9BF48147-F306-4CBC-9AB7-163500DA6265}" destId="{81D2B6DA-BF7A-4C85-A7B0-76DC1DF67F6D}" srcOrd="0" destOrd="0" presId="urn:microsoft.com/office/officeart/2005/8/layout/default"/>
    <dgm:cxn modelId="{02D6BD34-0C00-41B8-9404-356880CDC5CD}" srcId="{9BF48147-F306-4CBC-9AB7-163500DA6265}" destId="{F006FFAF-1F8D-4EA7-871E-C5B858010331}" srcOrd="0" destOrd="0" parTransId="{60A0FA87-6602-4555-B8C7-006856267B38}" sibTransId="{234E4119-3F58-4B53-B4E8-A0FAF92AFAC8}"/>
    <dgm:cxn modelId="{0E303637-2200-43EA-BC63-7E182517B822}" type="presOf" srcId="{19F70925-259D-41B9-9170-FC1C996607C1}" destId="{7EA6729B-4040-41A2-A253-F20DE362D74F}" srcOrd="0" destOrd="0" presId="urn:microsoft.com/office/officeart/2005/8/layout/default"/>
    <dgm:cxn modelId="{0452B16B-69FB-4EBC-8E48-02A24E1D7A16}" srcId="{9BF48147-F306-4CBC-9AB7-163500DA6265}" destId="{8DEB0AA7-3BA5-47F4-86F7-1508E71A5E6B}" srcOrd="1" destOrd="0" parTransId="{6F1F5649-D235-4BDE-A709-1BC66F99365C}" sibTransId="{D02A98C6-089E-4079-B86E-4249D3F7D446}"/>
    <dgm:cxn modelId="{D43CC255-2531-4053-9B0C-42F501201FBF}" srcId="{9BF48147-F306-4CBC-9AB7-163500DA6265}" destId="{602B8D69-BDD9-4EB8-9881-A591F79EFD23}" srcOrd="3" destOrd="0" parTransId="{9BA71FA0-CC2F-439E-B2BC-81BBB776170F}" sibTransId="{CA7CFBD2-7498-487D-842A-F308E0CE4279}"/>
    <dgm:cxn modelId="{7873D58A-9B94-40C1-AE42-08A69C9AB830}" srcId="{9BF48147-F306-4CBC-9AB7-163500DA6265}" destId="{19F70925-259D-41B9-9170-FC1C996607C1}" srcOrd="2" destOrd="0" parTransId="{BF76391C-9AFC-41BE-9D26-956BC3F83F29}" sibTransId="{0621CFB1-F7EC-46C5-A481-6EA7BCDED0C5}"/>
    <dgm:cxn modelId="{F29CEA90-17E9-475A-9B68-D1E863BAB07D}" type="presOf" srcId="{602B8D69-BDD9-4EB8-9881-A591F79EFD23}" destId="{3469D6FA-8645-4AF1-94F9-188F1C2C2EBB}" srcOrd="0" destOrd="0" presId="urn:microsoft.com/office/officeart/2005/8/layout/default"/>
    <dgm:cxn modelId="{657A9E9C-D041-41B7-8E34-F2D7860055D7}" type="presOf" srcId="{8DEB0AA7-3BA5-47F4-86F7-1508E71A5E6B}" destId="{FF3234BA-0918-4C27-BF36-AD12CB734219}" srcOrd="0" destOrd="0" presId="urn:microsoft.com/office/officeart/2005/8/layout/default"/>
    <dgm:cxn modelId="{CC1700D7-8923-48A0-836C-E876DF75F1A5}" type="presOf" srcId="{F006FFAF-1F8D-4EA7-871E-C5B858010331}" destId="{C3ADA787-77E0-4505-A5E9-226B9D810BA8}" srcOrd="0" destOrd="0" presId="urn:microsoft.com/office/officeart/2005/8/layout/default"/>
    <dgm:cxn modelId="{79FBD583-1B89-45DC-A445-9B74785AF416}" type="presParOf" srcId="{81D2B6DA-BF7A-4C85-A7B0-76DC1DF67F6D}" destId="{C3ADA787-77E0-4505-A5E9-226B9D810BA8}" srcOrd="0" destOrd="0" presId="urn:microsoft.com/office/officeart/2005/8/layout/default"/>
    <dgm:cxn modelId="{9B40B3D9-B1B2-468F-8D26-E7B2D958D588}" type="presParOf" srcId="{81D2B6DA-BF7A-4C85-A7B0-76DC1DF67F6D}" destId="{77556A47-FB3C-4E20-893F-B5BCA410139A}" srcOrd="1" destOrd="0" presId="urn:microsoft.com/office/officeart/2005/8/layout/default"/>
    <dgm:cxn modelId="{039C444A-A1DF-4CE4-9A3C-DEECE73C279A}" type="presParOf" srcId="{81D2B6DA-BF7A-4C85-A7B0-76DC1DF67F6D}" destId="{FF3234BA-0918-4C27-BF36-AD12CB734219}" srcOrd="2" destOrd="0" presId="urn:microsoft.com/office/officeart/2005/8/layout/default"/>
    <dgm:cxn modelId="{93B2CE2B-2D4D-4037-A29D-26F3FA7E2720}" type="presParOf" srcId="{81D2B6DA-BF7A-4C85-A7B0-76DC1DF67F6D}" destId="{B1B9603A-315C-44B2-A853-B89A7ED57581}" srcOrd="3" destOrd="0" presId="urn:microsoft.com/office/officeart/2005/8/layout/default"/>
    <dgm:cxn modelId="{4187FA38-EE47-4CD0-BDFE-5E48900F9004}" type="presParOf" srcId="{81D2B6DA-BF7A-4C85-A7B0-76DC1DF67F6D}" destId="{7EA6729B-4040-41A2-A253-F20DE362D74F}" srcOrd="4" destOrd="0" presId="urn:microsoft.com/office/officeart/2005/8/layout/default"/>
    <dgm:cxn modelId="{EF0AA007-DDCD-4922-B642-67F3BF10720D}" type="presParOf" srcId="{81D2B6DA-BF7A-4C85-A7B0-76DC1DF67F6D}" destId="{7DC58A00-2319-4836-B2B7-48CB33E4F652}" srcOrd="5" destOrd="0" presId="urn:microsoft.com/office/officeart/2005/8/layout/default"/>
    <dgm:cxn modelId="{E48F0906-6D9D-4936-AADD-AA1B3C995913}" type="presParOf" srcId="{81D2B6DA-BF7A-4C85-A7B0-76DC1DF67F6D}" destId="{3469D6FA-8645-4AF1-94F9-188F1C2C2EBB}"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1850630-D90C-40E4-9439-084380477F7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22C76DF-5D0C-4ECD-924F-E9E07DD896D7}">
      <dgm:prSet phldrT="[文本]" custT="1"/>
      <dgm:spPr/>
      <dgm:t>
        <a:bodyPr/>
        <a:lstStyle/>
        <a:p>
          <a:r>
            <a:rPr lang="zh-CN" altLang="en-US" sz="2400" b="1" dirty="0">
              <a:solidFill>
                <a:schemeClr val="bg1"/>
              </a:solidFill>
            </a:rPr>
            <a:t>质性研究</a:t>
          </a:r>
        </a:p>
      </dgm:t>
    </dgm:pt>
    <dgm:pt modelId="{B253DB6A-BAA5-4480-A4A1-949380ADBCC4}" type="parTrans" cxnId="{C76A77AA-FF84-4EDD-8CB7-ED7187E96552}">
      <dgm:prSet/>
      <dgm:spPr/>
      <dgm:t>
        <a:bodyPr/>
        <a:lstStyle/>
        <a:p>
          <a:endParaRPr lang="zh-CN" altLang="en-US"/>
        </a:p>
      </dgm:t>
    </dgm:pt>
    <dgm:pt modelId="{DC861666-550B-4443-8860-B29D8F0CC427}" type="sibTrans" cxnId="{C76A77AA-FF84-4EDD-8CB7-ED7187E96552}">
      <dgm:prSet/>
      <dgm:spPr/>
      <dgm:t>
        <a:bodyPr/>
        <a:lstStyle/>
        <a:p>
          <a:endParaRPr lang="zh-CN" altLang="en-US"/>
        </a:p>
      </dgm:t>
    </dgm:pt>
    <dgm:pt modelId="{38228482-3A00-4E5D-8DF5-A413D31C3CC6}">
      <dgm:prSet phldrT="[文本]" custT="1"/>
      <dgm:spPr/>
      <dgm:t>
        <a:bodyPr/>
        <a:lstStyle/>
        <a:p>
          <a:r>
            <a:rPr lang="zh-CN" altLang="en-US" sz="2000" dirty="0">
              <a:solidFill>
                <a:schemeClr val="bg2">
                  <a:lumMod val="25000"/>
                </a:schemeClr>
              </a:solidFill>
            </a:rPr>
            <a:t>质性研究是指不采用统计程序或其他量化方法来获得研究发现的任何研究。它以研究者本人为研究工具，在自然情境下，采用多种资料收集方法，对研究对象进行深入的整体性研究，从原始资料中形成结论和理论，通过与研究对象互动，对其行为和意义建构获得解释性理解的一种活动。</a:t>
          </a:r>
          <a:endParaRPr lang="zh-CN" altLang="en-US" sz="2000" dirty="0"/>
        </a:p>
      </dgm:t>
    </dgm:pt>
    <dgm:pt modelId="{EE03497E-B98D-4FBE-BDE5-D948E006BA82}" type="parTrans" cxnId="{82D78B31-1827-48BF-9CF2-43A44EF1B7FA}">
      <dgm:prSet/>
      <dgm:spPr/>
      <dgm:t>
        <a:bodyPr/>
        <a:lstStyle/>
        <a:p>
          <a:endParaRPr lang="zh-CN" altLang="en-US"/>
        </a:p>
      </dgm:t>
    </dgm:pt>
    <dgm:pt modelId="{EA928CC7-6666-4736-81C0-A1BEE2859E6D}" type="sibTrans" cxnId="{82D78B31-1827-48BF-9CF2-43A44EF1B7FA}">
      <dgm:prSet/>
      <dgm:spPr/>
      <dgm:t>
        <a:bodyPr/>
        <a:lstStyle/>
        <a:p>
          <a:endParaRPr lang="zh-CN" altLang="en-US"/>
        </a:p>
      </dgm:t>
    </dgm:pt>
    <dgm:pt modelId="{DFA76DED-40BF-49C9-AC9D-FB6B51FE4AF6}" type="pres">
      <dgm:prSet presAssocID="{51850630-D90C-40E4-9439-084380477F7E}" presName="linear" presStyleCnt="0">
        <dgm:presLayoutVars>
          <dgm:dir/>
          <dgm:animLvl val="lvl"/>
          <dgm:resizeHandles val="exact"/>
        </dgm:presLayoutVars>
      </dgm:prSet>
      <dgm:spPr/>
    </dgm:pt>
    <dgm:pt modelId="{9EA5487D-4C7B-42D4-B838-A28E02976BD8}" type="pres">
      <dgm:prSet presAssocID="{F22C76DF-5D0C-4ECD-924F-E9E07DD896D7}" presName="parentLin" presStyleCnt="0"/>
      <dgm:spPr/>
    </dgm:pt>
    <dgm:pt modelId="{9BBE5FD7-B01F-4E40-BC44-F480E0438E86}" type="pres">
      <dgm:prSet presAssocID="{F22C76DF-5D0C-4ECD-924F-E9E07DD896D7}" presName="parentLeftMargin" presStyleLbl="node1" presStyleIdx="0" presStyleCnt="1"/>
      <dgm:spPr/>
    </dgm:pt>
    <dgm:pt modelId="{C8C443D1-DFE8-4866-AF49-2207ACAA787B}" type="pres">
      <dgm:prSet presAssocID="{F22C76DF-5D0C-4ECD-924F-E9E07DD896D7}" presName="parentText" presStyleLbl="node1" presStyleIdx="0" presStyleCnt="1">
        <dgm:presLayoutVars>
          <dgm:chMax val="0"/>
          <dgm:bulletEnabled val="1"/>
        </dgm:presLayoutVars>
      </dgm:prSet>
      <dgm:spPr/>
    </dgm:pt>
    <dgm:pt modelId="{24925876-C50F-4A84-988C-FB0523AF0B8B}" type="pres">
      <dgm:prSet presAssocID="{F22C76DF-5D0C-4ECD-924F-E9E07DD896D7}" presName="negativeSpace" presStyleCnt="0"/>
      <dgm:spPr/>
    </dgm:pt>
    <dgm:pt modelId="{B973DF97-9437-4D7C-A6F9-A577FBCE4317}" type="pres">
      <dgm:prSet presAssocID="{F22C76DF-5D0C-4ECD-924F-E9E07DD896D7}" presName="childText" presStyleLbl="conFgAcc1" presStyleIdx="0" presStyleCnt="1">
        <dgm:presLayoutVars>
          <dgm:bulletEnabled val="1"/>
        </dgm:presLayoutVars>
      </dgm:prSet>
      <dgm:spPr/>
    </dgm:pt>
  </dgm:ptLst>
  <dgm:cxnLst>
    <dgm:cxn modelId="{2353D70C-1574-4C04-BCA3-CAC8EB6B6553}" type="presOf" srcId="{38228482-3A00-4E5D-8DF5-A413D31C3CC6}" destId="{B973DF97-9437-4D7C-A6F9-A577FBCE4317}" srcOrd="0" destOrd="0" presId="urn:microsoft.com/office/officeart/2005/8/layout/list1"/>
    <dgm:cxn modelId="{CD700F23-B678-4B62-8F13-8162D39AE61D}" type="presOf" srcId="{F22C76DF-5D0C-4ECD-924F-E9E07DD896D7}" destId="{9BBE5FD7-B01F-4E40-BC44-F480E0438E86}" srcOrd="0" destOrd="0" presId="urn:microsoft.com/office/officeart/2005/8/layout/list1"/>
    <dgm:cxn modelId="{82D78B31-1827-48BF-9CF2-43A44EF1B7FA}" srcId="{F22C76DF-5D0C-4ECD-924F-E9E07DD896D7}" destId="{38228482-3A00-4E5D-8DF5-A413D31C3CC6}" srcOrd="0" destOrd="0" parTransId="{EE03497E-B98D-4FBE-BDE5-D948E006BA82}" sibTransId="{EA928CC7-6666-4736-81C0-A1BEE2859E6D}"/>
    <dgm:cxn modelId="{831A033C-F401-4973-89B3-DC48073F9793}" type="presOf" srcId="{F22C76DF-5D0C-4ECD-924F-E9E07DD896D7}" destId="{C8C443D1-DFE8-4866-AF49-2207ACAA787B}" srcOrd="1" destOrd="0" presId="urn:microsoft.com/office/officeart/2005/8/layout/list1"/>
    <dgm:cxn modelId="{5B21BE4D-75E8-46D4-B00E-F14BC33E370B}" type="presOf" srcId="{51850630-D90C-40E4-9439-084380477F7E}" destId="{DFA76DED-40BF-49C9-AC9D-FB6B51FE4AF6}" srcOrd="0" destOrd="0" presId="urn:microsoft.com/office/officeart/2005/8/layout/list1"/>
    <dgm:cxn modelId="{C76A77AA-FF84-4EDD-8CB7-ED7187E96552}" srcId="{51850630-D90C-40E4-9439-084380477F7E}" destId="{F22C76DF-5D0C-4ECD-924F-E9E07DD896D7}" srcOrd="0" destOrd="0" parTransId="{B253DB6A-BAA5-4480-A4A1-949380ADBCC4}" sibTransId="{DC861666-550B-4443-8860-B29D8F0CC427}"/>
    <dgm:cxn modelId="{AA7A718B-1D59-453A-BC1A-89984125F632}" type="presParOf" srcId="{DFA76DED-40BF-49C9-AC9D-FB6B51FE4AF6}" destId="{9EA5487D-4C7B-42D4-B838-A28E02976BD8}" srcOrd="0" destOrd="0" presId="urn:microsoft.com/office/officeart/2005/8/layout/list1"/>
    <dgm:cxn modelId="{496875CE-AE97-40AF-A74D-83B2A72DDE82}" type="presParOf" srcId="{9EA5487D-4C7B-42D4-B838-A28E02976BD8}" destId="{9BBE5FD7-B01F-4E40-BC44-F480E0438E86}" srcOrd="0" destOrd="0" presId="urn:microsoft.com/office/officeart/2005/8/layout/list1"/>
    <dgm:cxn modelId="{A11AB633-366C-4158-AEE6-115D65F23761}" type="presParOf" srcId="{9EA5487D-4C7B-42D4-B838-A28E02976BD8}" destId="{C8C443D1-DFE8-4866-AF49-2207ACAA787B}" srcOrd="1" destOrd="0" presId="urn:microsoft.com/office/officeart/2005/8/layout/list1"/>
    <dgm:cxn modelId="{2479E62B-D0C8-41ED-9841-B6B77715605B}" type="presParOf" srcId="{DFA76DED-40BF-49C9-AC9D-FB6B51FE4AF6}" destId="{24925876-C50F-4A84-988C-FB0523AF0B8B}" srcOrd="1" destOrd="0" presId="urn:microsoft.com/office/officeart/2005/8/layout/list1"/>
    <dgm:cxn modelId="{283DC8C6-0E2D-4A95-98E7-4B8CCFE0182B}" type="presParOf" srcId="{DFA76DED-40BF-49C9-AC9D-FB6B51FE4AF6}" destId="{B973DF97-9437-4D7C-A6F9-A577FBCE431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B836089C-7074-4336-977B-627EB5C26EF2}">
      <dsp:nvSpPr>
        <dsp:cNvPr id="0" name=""/>
        <dsp:cNvSpPr/>
      </dsp:nvSpPr>
      <dsp:spPr>
        <a:xfrm>
          <a:off x="2237767" y="23857"/>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1.</a:t>
          </a:r>
          <a:r>
            <a:rPr lang="en-US" altLang="zh-CN" sz="2000" kern="1200" spc="0" baseline="0" noProof="0" dirty="0">
              <a:solidFill>
                <a:srgbClr val="242021"/>
              </a:solidFill>
              <a:latin typeface="+mn-ea"/>
              <a:ea typeface="+mn-ea"/>
              <a:cs typeface="SimSun" pitchFamily="2" charset="0"/>
            </a:rPr>
            <a:t>了解毕业论文（设计）选题确定的影响因素。</a:t>
          </a:r>
          <a:endPar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endParaRPr>
        </a:p>
      </dsp:txBody>
      <dsp:txXfrm>
        <a:off x="2237767" y="23857"/>
        <a:ext cx="8170453" cy="424241"/>
      </dsp:txXfrm>
    </dsp:sp>
    <dsp:sp modelId="{4B2F143F-7426-4129-A463-8B5E43BB8CC9}">
      <dsp:nvSpPr>
        <dsp:cNvPr id="0" name=""/>
        <dsp:cNvSpPr/>
      </dsp:nvSpPr>
      <dsp:spPr>
        <a:xfrm>
          <a:off x="2081644" y="448099"/>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DA567E-8640-40C2-A8BA-661B84918B09}">
      <dsp:nvSpPr>
        <dsp:cNvPr id="0" name=""/>
        <dsp:cNvSpPr/>
      </dsp:nvSpPr>
      <dsp:spPr>
        <a:xfrm>
          <a:off x="2237767" y="469311"/>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2.</a:t>
          </a:r>
          <a:r>
            <a:rPr lang="en-US" altLang="zh-CN" sz="2000" kern="1200" spc="0" baseline="0" noProof="0" dirty="0">
              <a:solidFill>
                <a:srgbClr val="242021"/>
              </a:solidFill>
              <a:latin typeface="+mn-ea"/>
              <a:ea typeface="+mn-ea"/>
              <a:cs typeface="SimSun" pitchFamily="2" charset="0"/>
            </a:rPr>
            <a:t>掌握资料收集与利用的方法。</a:t>
          </a:r>
        </a:p>
      </dsp:txBody>
      <dsp:txXfrm>
        <a:off x="2237767" y="469311"/>
        <a:ext cx="8170453" cy="424241"/>
      </dsp:txXfrm>
    </dsp:sp>
    <dsp:sp modelId="{31C4F48B-0ED7-44C3-BF2F-249CF287376B}">
      <dsp:nvSpPr>
        <dsp:cNvPr id="0" name=""/>
        <dsp:cNvSpPr/>
      </dsp:nvSpPr>
      <dsp:spPr>
        <a:xfrm>
          <a:off x="2081644" y="893553"/>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146AB3D-1335-4715-95D0-59BEA5B1E55B}">
      <dsp:nvSpPr>
        <dsp:cNvPr id="0" name=""/>
        <dsp:cNvSpPr/>
      </dsp:nvSpPr>
      <dsp:spPr>
        <a:xfrm>
          <a:off x="2237767" y="914765"/>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3.</a:t>
          </a:r>
          <a:r>
            <a:rPr lang="en-US" altLang="zh-CN" sz="2000" kern="1200" spc="0" baseline="0" noProof="0" dirty="0">
              <a:solidFill>
                <a:srgbClr val="242021"/>
              </a:solidFill>
              <a:latin typeface="+mn-ea"/>
              <a:ea typeface="+mn-ea"/>
              <a:cs typeface="SimSun" pitchFamily="2" charset="0"/>
            </a:rPr>
            <a:t>掌握毕业论文（设计）撰写的基本流程。</a:t>
          </a:r>
        </a:p>
      </dsp:txBody>
      <dsp:txXfrm>
        <a:off x="2237767" y="914765"/>
        <a:ext cx="8170453" cy="424241"/>
      </dsp:txXfrm>
    </dsp:sp>
    <dsp:sp modelId="{0877D766-2F31-4E66-9154-B5D3A9CF09A3}">
      <dsp:nvSpPr>
        <dsp:cNvPr id="0" name=""/>
        <dsp:cNvSpPr/>
      </dsp:nvSpPr>
      <dsp:spPr>
        <a:xfrm>
          <a:off x="2081644" y="1339006"/>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54B864-04A0-4567-A361-9092298DEE88}">
      <dsp:nvSpPr>
        <dsp:cNvPr id="0" name=""/>
        <dsp:cNvSpPr/>
      </dsp:nvSpPr>
      <dsp:spPr>
        <a:xfrm>
          <a:off x="2237767" y="1360218"/>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4.</a:t>
          </a:r>
          <a:r>
            <a:rPr lang="en-US" altLang="zh-CN" sz="2000" kern="1200" spc="0" baseline="0" noProof="0" dirty="0">
              <a:solidFill>
                <a:srgbClr val="242021"/>
              </a:solidFill>
              <a:latin typeface="+mn-ea"/>
              <a:ea typeface="+mn-ea"/>
              <a:cs typeface="SimSun" pitchFamily="2" charset="0"/>
            </a:rPr>
            <a:t>了解时间管理的方法。</a:t>
          </a:r>
        </a:p>
      </dsp:txBody>
      <dsp:txXfrm>
        <a:off x="2237767" y="1360218"/>
        <a:ext cx="8170453" cy="424241"/>
      </dsp:txXfrm>
    </dsp:sp>
    <dsp:sp modelId="{F569DDDD-0C82-40BF-9D5E-10D9ABA00937}">
      <dsp:nvSpPr>
        <dsp:cNvPr id="0" name=""/>
        <dsp:cNvSpPr/>
      </dsp:nvSpPr>
      <dsp:spPr>
        <a:xfrm>
          <a:off x="2081644" y="1784460"/>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28316"/>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能够在一定时间内合理确定选题。</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1828316"/>
        <a:ext cx="8170453" cy="424241"/>
      </dsp:txXfrm>
    </dsp:sp>
    <dsp:sp modelId="{4332C1DB-A75A-485E-9368-AA6C8D372921}">
      <dsp:nvSpPr>
        <dsp:cNvPr id="0" name=""/>
        <dsp:cNvSpPr/>
      </dsp:nvSpPr>
      <dsp:spPr>
        <a:xfrm>
          <a:off x="2081644" y="2252557"/>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64759F-17CA-4CFF-99E5-3EC6B625DE49}">
      <dsp:nvSpPr>
        <dsp:cNvPr id="0" name=""/>
        <dsp:cNvSpPr/>
      </dsp:nvSpPr>
      <dsp:spPr>
        <a:xfrm>
          <a:off x="2237767" y="2273770"/>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2.</a:t>
          </a:r>
          <a:r>
            <a:rPr lang="en-US" altLang="zh-CN" sz="2000" kern="1200" spc="0" baseline="0" noProof="0" dirty="0">
              <a:solidFill>
                <a:srgbClr val="242021"/>
              </a:solidFill>
              <a:latin typeface="+mn-ea"/>
              <a:ea typeface="+mn-ea"/>
              <a:cs typeface="SimSun" pitchFamily="2" charset="0"/>
            </a:rPr>
            <a:t>能够有效收集并利用相关文献资料。</a:t>
          </a:r>
        </a:p>
      </dsp:txBody>
      <dsp:txXfrm>
        <a:off x="2237767" y="2273770"/>
        <a:ext cx="8170453" cy="424241"/>
      </dsp:txXfrm>
    </dsp:sp>
    <dsp:sp modelId="{DC27910A-782B-4D0A-917E-544F0E3E8DDC}">
      <dsp:nvSpPr>
        <dsp:cNvPr id="0" name=""/>
        <dsp:cNvSpPr/>
      </dsp:nvSpPr>
      <dsp:spPr>
        <a:xfrm>
          <a:off x="2081644" y="2698011"/>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B32C77-EEE0-4858-8BBD-1EBEA9859DB9}">
      <dsp:nvSpPr>
        <dsp:cNvPr id="0" name=""/>
        <dsp:cNvSpPr/>
      </dsp:nvSpPr>
      <dsp:spPr>
        <a:xfrm>
          <a:off x="2237767" y="2719223"/>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3.</a:t>
          </a:r>
          <a:r>
            <a:rPr lang="en-US" altLang="zh-CN" sz="2000" kern="1200" spc="0" baseline="0" noProof="0" dirty="0">
              <a:solidFill>
                <a:srgbClr val="242021"/>
              </a:solidFill>
              <a:latin typeface="+mn-ea"/>
              <a:ea typeface="+mn-ea"/>
              <a:cs typeface="SimSun" pitchFamily="2" charset="0"/>
            </a:rPr>
            <a:t>能够合理规划毕业论文（设计）撰写（制作）流程。</a:t>
          </a:r>
        </a:p>
      </dsp:txBody>
      <dsp:txXfrm>
        <a:off x="2237767" y="2719223"/>
        <a:ext cx="8170453" cy="424241"/>
      </dsp:txXfrm>
    </dsp:sp>
    <dsp:sp modelId="{3654A7E9-17EA-4E8F-B557-F6184AF251B2}">
      <dsp:nvSpPr>
        <dsp:cNvPr id="0" name=""/>
        <dsp:cNvSpPr/>
      </dsp:nvSpPr>
      <dsp:spPr>
        <a:xfrm>
          <a:off x="2081644" y="31434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E0891B-0EE7-42F9-B25E-10A9CC059252}">
      <dsp:nvSpPr>
        <dsp:cNvPr id="0" name=""/>
        <dsp:cNvSpPr/>
      </dsp:nvSpPr>
      <dsp:spPr>
        <a:xfrm>
          <a:off x="2237767" y="3164677"/>
          <a:ext cx="8170453" cy="424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40" baseline="0" noProof="0">
              <a:solidFill>
                <a:srgbClr val="242021"/>
              </a:solidFill>
              <a:latin typeface="+mn-ea"/>
              <a:ea typeface="+mn-ea"/>
              <a:cs typeface="Times New Roman" pitchFamily="18" charset="0"/>
            </a:rPr>
            <a:t>4.</a:t>
          </a:r>
          <a:r>
            <a:rPr lang="en-US" altLang="zh-CN" sz="2000" kern="1200" spc="-30" baseline="0" noProof="0">
              <a:solidFill>
                <a:srgbClr val="242021"/>
              </a:solidFill>
              <a:latin typeface="+mn-ea"/>
              <a:ea typeface="+mn-ea"/>
              <a:cs typeface="SimSun" pitchFamily="2" charset="0"/>
            </a:rPr>
            <a:t>能够运用合适的时间管理办法高效完成毕业论文（</a:t>
          </a:r>
          <a:r>
            <a:rPr lang="en-US" altLang="zh-CN" sz="2000" kern="1200" spc="-15" baseline="0" noProof="0">
              <a:solidFill>
                <a:srgbClr val="242021"/>
              </a:solidFill>
              <a:latin typeface="+mn-ea"/>
              <a:ea typeface="+mn-ea"/>
              <a:cs typeface="SimSun" pitchFamily="2" charset="0"/>
            </a:rPr>
            <a:t>设计）。</a:t>
          </a:r>
          <a:endParaRPr lang="en-US" altLang="zh-CN" sz="2000" kern="1200" spc="0" baseline="0" noProof="0" dirty="0">
            <a:solidFill>
              <a:srgbClr val="242021"/>
            </a:solidFill>
            <a:latin typeface="+mn-ea"/>
            <a:ea typeface="+mn-ea"/>
            <a:cs typeface="SimSun" pitchFamily="2" charset="0"/>
          </a:endParaRPr>
        </a:p>
      </dsp:txBody>
      <dsp:txXfrm>
        <a:off x="2237767" y="3164677"/>
        <a:ext cx="8170453" cy="424241"/>
      </dsp:txXfrm>
    </dsp:sp>
    <dsp:sp modelId="{CA2AFCE4-8012-40E9-92C5-A37D572C7E02}">
      <dsp:nvSpPr>
        <dsp:cNvPr id="0" name=""/>
        <dsp:cNvSpPr/>
      </dsp:nvSpPr>
      <dsp:spPr>
        <a:xfrm>
          <a:off x="2081644" y="35889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0BE085-F831-4BEE-954F-DFCDA161253C}">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642049-661A-41BD-AD40-2476C9EA9966}">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kern="1200"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kern="1200" cap="none" normalizeH="0" baseline="0" dirty="0">
            <a:ln>
              <a:noFill/>
            </a:ln>
            <a:solidFill>
              <a:srgbClr val="0070C0"/>
            </a:solidFill>
            <a:effectLst/>
            <a:latin typeface="+mn-ea"/>
            <a:ea typeface="+mn-ea"/>
          </a:endParaRPr>
        </a:p>
      </dsp:txBody>
      <dsp:txXfrm>
        <a:off x="0" y="3611562"/>
        <a:ext cx="2081644" cy="1804458"/>
      </dsp:txXfrm>
    </dsp:sp>
    <dsp:sp modelId="{63B25C0C-C6F1-4A5F-A22A-04B5E7956E9E}">
      <dsp:nvSpPr>
        <dsp:cNvPr id="0" name=""/>
        <dsp:cNvSpPr/>
      </dsp:nvSpPr>
      <dsp:spPr>
        <a:xfrm>
          <a:off x="2237767" y="3693503"/>
          <a:ext cx="8170453"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err="1">
              <a:solidFill>
                <a:srgbClr val="242021"/>
              </a:solidFill>
              <a:latin typeface="微软雅黑"/>
              <a:ea typeface="微软雅黑"/>
              <a:cs typeface="SimSun" pitchFamily="2" charset="0"/>
            </a:rPr>
            <a:t>端正科研态度，珍惜科研时光</a:t>
          </a:r>
          <a:r>
            <a:rPr lang="en-US" altLang="zh-CN" sz="2000" kern="1200" spc="0" baseline="0" noProof="0" dirty="0">
              <a:solidFill>
                <a:srgbClr val="242021"/>
              </a:solidFill>
              <a:latin typeface="微软雅黑"/>
              <a:ea typeface="微软雅黑"/>
              <a:cs typeface="SimSun" pitchFamily="2" charset="0"/>
            </a:rPr>
            <a:t>。</a:t>
          </a:r>
          <a:endParaRPr lang="zh-CN" altLang="en-US" sz="2000" kern="1200" spc="0" baseline="0" dirty="0">
            <a:solidFill>
              <a:srgbClr val="242021"/>
            </a:solidFill>
            <a:latin typeface="微软雅黑"/>
            <a:ea typeface="微软雅黑"/>
            <a:cs typeface="SimSun" pitchFamily="2" charset="0"/>
          </a:endParaRPr>
        </a:p>
      </dsp:txBody>
      <dsp:txXfrm>
        <a:off x="2237767" y="3693503"/>
        <a:ext cx="8170453" cy="1638814"/>
      </dsp:txXfrm>
    </dsp:sp>
    <dsp:sp modelId="{BEA92CE0-4474-4EE3-B140-465012A5FE87}">
      <dsp:nvSpPr>
        <dsp:cNvPr id="0" name=""/>
        <dsp:cNvSpPr/>
      </dsp:nvSpPr>
      <dsp:spPr>
        <a:xfrm>
          <a:off x="2081644" y="53323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5A7219-77EA-4E93-B82D-2470A41DA267}">
      <dsp:nvSpPr>
        <dsp:cNvPr id="0" name=""/>
        <dsp:cNvSpPr/>
      </dsp:nvSpPr>
      <dsp:spPr>
        <a:xfrm>
          <a:off x="528438" y="809"/>
          <a:ext cx="2185082" cy="131104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访谈法</a:t>
          </a:r>
          <a:endParaRPr lang="zh-CN" altLang="en-US" sz="2400" b="1" kern="1200" dirty="0"/>
        </a:p>
      </dsp:txBody>
      <dsp:txXfrm>
        <a:off x="528438" y="809"/>
        <a:ext cx="2185082" cy="1311049"/>
      </dsp:txXfrm>
    </dsp:sp>
    <dsp:sp modelId="{ED064975-16D7-4044-A039-F152FC8DF904}">
      <dsp:nvSpPr>
        <dsp:cNvPr id="0" name=""/>
        <dsp:cNvSpPr/>
      </dsp:nvSpPr>
      <dsp:spPr>
        <a:xfrm>
          <a:off x="2932028" y="809"/>
          <a:ext cx="2185082" cy="1311049"/>
        </a:xfrm>
        <a:prstGeom prst="rect">
          <a:avLst/>
        </a:prstGeom>
        <a:gradFill rotWithShape="0">
          <a:gsLst>
            <a:gs pos="0">
              <a:schemeClr val="accent2">
                <a:hueOff val="1032982"/>
                <a:satOff val="-4925"/>
                <a:lumOff val="2118"/>
                <a:alphaOff val="0"/>
                <a:satMod val="103000"/>
                <a:lumMod val="102000"/>
                <a:tint val="94000"/>
              </a:schemeClr>
            </a:gs>
            <a:gs pos="50000">
              <a:schemeClr val="accent2">
                <a:hueOff val="1032982"/>
                <a:satOff val="-4925"/>
                <a:lumOff val="2118"/>
                <a:alphaOff val="0"/>
                <a:satMod val="110000"/>
                <a:lumMod val="100000"/>
                <a:shade val="100000"/>
              </a:schemeClr>
            </a:gs>
            <a:gs pos="100000">
              <a:schemeClr val="accent2">
                <a:hueOff val="1032982"/>
                <a:satOff val="-4925"/>
                <a:lumOff val="211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参与观察法</a:t>
          </a:r>
        </a:p>
      </dsp:txBody>
      <dsp:txXfrm>
        <a:off x="2932028" y="809"/>
        <a:ext cx="2185082" cy="1311049"/>
      </dsp:txXfrm>
    </dsp:sp>
    <dsp:sp modelId="{3E51F6A1-5CA0-4F49-AFF8-D6DA9227EB5A}">
      <dsp:nvSpPr>
        <dsp:cNvPr id="0" name=""/>
        <dsp:cNvSpPr/>
      </dsp:nvSpPr>
      <dsp:spPr>
        <a:xfrm>
          <a:off x="5335619" y="809"/>
          <a:ext cx="2620547" cy="1311049"/>
        </a:xfrm>
        <a:prstGeom prst="rect">
          <a:avLst/>
        </a:prstGeom>
        <a:gradFill rotWithShape="0">
          <a:gsLst>
            <a:gs pos="0">
              <a:schemeClr val="accent2">
                <a:hueOff val="2065965"/>
                <a:satOff val="-9849"/>
                <a:lumOff val="4236"/>
                <a:alphaOff val="0"/>
                <a:satMod val="103000"/>
                <a:lumMod val="102000"/>
                <a:tint val="94000"/>
              </a:schemeClr>
            </a:gs>
            <a:gs pos="50000">
              <a:schemeClr val="accent2">
                <a:hueOff val="2065965"/>
                <a:satOff val="-9849"/>
                <a:lumOff val="4236"/>
                <a:alphaOff val="0"/>
                <a:satMod val="110000"/>
                <a:lumMod val="100000"/>
                <a:shade val="100000"/>
              </a:schemeClr>
            </a:gs>
            <a:gs pos="100000">
              <a:schemeClr val="accent2">
                <a:hueOff val="2065965"/>
                <a:satOff val="-9849"/>
                <a:lumOff val="423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实地勘察调查法</a:t>
          </a:r>
        </a:p>
      </dsp:txBody>
      <dsp:txXfrm>
        <a:off x="5335619" y="809"/>
        <a:ext cx="2620547" cy="1311049"/>
      </dsp:txXfrm>
    </dsp:sp>
    <dsp:sp modelId="{9270E9E8-BDDD-4211-B9EB-A8F6E393ABD6}">
      <dsp:nvSpPr>
        <dsp:cNvPr id="0" name=""/>
        <dsp:cNvSpPr/>
      </dsp:nvSpPr>
      <dsp:spPr>
        <a:xfrm>
          <a:off x="8174674" y="809"/>
          <a:ext cx="2185082" cy="1311049"/>
        </a:xfrm>
        <a:prstGeom prst="rect">
          <a:avLst/>
        </a:prstGeom>
        <a:gradFill rotWithShape="0">
          <a:gsLst>
            <a:gs pos="0">
              <a:schemeClr val="accent2">
                <a:hueOff val="3098947"/>
                <a:satOff val="-14774"/>
                <a:lumOff val="6353"/>
                <a:alphaOff val="0"/>
                <a:satMod val="103000"/>
                <a:lumMod val="102000"/>
                <a:tint val="94000"/>
              </a:schemeClr>
            </a:gs>
            <a:gs pos="50000">
              <a:schemeClr val="accent2">
                <a:hueOff val="3098947"/>
                <a:satOff val="-14774"/>
                <a:lumOff val="6353"/>
                <a:alphaOff val="0"/>
                <a:satMod val="110000"/>
                <a:lumMod val="100000"/>
                <a:shade val="100000"/>
              </a:schemeClr>
            </a:gs>
            <a:gs pos="100000">
              <a:schemeClr val="accent2">
                <a:hueOff val="3098947"/>
                <a:satOff val="-14774"/>
                <a:lumOff val="6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个案研究法</a:t>
          </a:r>
          <a:endParaRPr lang="zh-CN" altLang="en-US" sz="2400" b="1" kern="1200" dirty="0"/>
        </a:p>
      </dsp:txBody>
      <dsp:txXfrm>
        <a:off x="8174674" y="809"/>
        <a:ext cx="2185082" cy="1311049"/>
      </dsp:txXfrm>
    </dsp:sp>
    <dsp:sp modelId="{4A5C24F8-F780-44F7-9A84-1BEC801085A1}">
      <dsp:nvSpPr>
        <dsp:cNvPr id="0" name=""/>
        <dsp:cNvSpPr/>
      </dsp:nvSpPr>
      <dsp:spPr>
        <a:xfrm>
          <a:off x="3149761" y="1530366"/>
          <a:ext cx="2185082" cy="1311049"/>
        </a:xfrm>
        <a:prstGeom prst="rect">
          <a:avLst/>
        </a:prstGeom>
        <a:gradFill rotWithShape="0">
          <a:gsLst>
            <a:gs pos="0">
              <a:schemeClr val="accent2">
                <a:hueOff val="4131930"/>
                <a:satOff val="-19698"/>
                <a:lumOff val="8471"/>
                <a:alphaOff val="0"/>
                <a:satMod val="103000"/>
                <a:lumMod val="102000"/>
                <a:tint val="94000"/>
              </a:schemeClr>
            </a:gs>
            <a:gs pos="50000">
              <a:schemeClr val="accent2">
                <a:hueOff val="4131930"/>
                <a:satOff val="-19698"/>
                <a:lumOff val="8471"/>
                <a:alphaOff val="0"/>
                <a:satMod val="110000"/>
                <a:lumMod val="100000"/>
                <a:shade val="100000"/>
              </a:schemeClr>
            </a:gs>
            <a:gs pos="100000">
              <a:schemeClr val="accent2">
                <a:hueOff val="4131930"/>
                <a:satOff val="-19698"/>
                <a:lumOff val="847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视觉分析法</a:t>
          </a:r>
        </a:p>
      </dsp:txBody>
      <dsp:txXfrm>
        <a:off x="3149761" y="1530366"/>
        <a:ext cx="2185082" cy="1311049"/>
      </dsp:txXfrm>
    </dsp:sp>
    <dsp:sp modelId="{93918E76-7A3A-40C4-9B09-6A8AA95C584B}">
      <dsp:nvSpPr>
        <dsp:cNvPr id="0" name=""/>
        <dsp:cNvSpPr/>
      </dsp:nvSpPr>
      <dsp:spPr>
        <a:xfrm>
          <a:off x="5551013" y="1513742"/>
          <a:ext cx="2185082" cy="1311049"/>
        </a:xfrm>
        <a:prstGeom prst="rect">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论述分析法</a:t>
          </a:r>
        </a:p>
      </dsp:txBody>
      <dsp:txXfrm>
        <a:off x="5551013" y="1513742"/>
        <a:ext cx="2185082" cy="13110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13745-CF8B-437F-845D-DC4EFAF45944}">
      <dsp:nvSpPr>
        <dsp:cNvPr id="0" name=""/>
        <dsp:cNvSpPr/>
      </dsp:nvSpPr>
      <dsp:spPr>
        <a:xfrm>
          <a:off x="0" y="0"/>
          <a:ext cx="110797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D43ADF-DCEF-4023-B773-5312224D4FB0}">
      <dsp:nvSpPr>
        <dsp:cNvPr id="0" name=""/>
        <dsp:cNvSpPr/>
      </dsp:nvSpPr>
      <dsp:spPr>
        <a:xfrm>
          <a:off x="0" y="0"/>
          <a:ext cx="2215944" cy="1709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3">
                  <a:lumMod val="50000"/>
                </a:schemeClr>
              </a:solidFill>
            </a:rPr>
            <a:t>（一）具体性</a:t>
          </a:r>
        </a:p>
      </dsp:txBody>
      <dsp:txXfrm>
        <a:off x="0" y="0"/>
        <a:ext cx="2215944" cy="1709651"/>
      </dsp:txXfrm>
    </dsp:sp>
    <dsp:sp modelId="{CFAA4C08-8AF0-4253-A788-BCA7785BB4A1}">
      <dsp:nvSpPr>
        <dsp:cNvPr id="0" name=""/>
        <dsp:cNvSpPr/>
      </dsp:nvSpPr>
      <dsp:spPr>
        <a:xfrm>
          <a:off x="2382139" y="77635"/>
          <a:ext cx="8697580" cy="15527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提出的研究问题一定要是比较具体的问题。毕业论文（设计）一般都会有篇幅限制，有限的篇幅不太容易解决特别复杂的问题，所以要尽量把研究问题具体化，围绕具体问题展开研究。</a:t>
          </a:r>
        </a:p>
      </dsp:txBody>
      <dsp:txXfrm>
        <a:off x="2382139" y="77635"/>
        <a:ext cx="8697580" cy="1552710"/>
      </dsp:txXfrm>
    </dsp:sp>
    <dsp:sp modelId="{930DD983-946F-47E0-9236-DCA0452BE670}">
      <dsp:nvSpPr>
        <dsp:cNvPr id="0" name=""/>
        <dsp:cNvSpPr/>
      </dsp:nvSpPr>
      <dsp:spPr>
        <a:xfrm>
          <a:off x="2215944" y="1630345"/>
          <a:ext cx="88637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159498-1C49-49EB-AC6A-21F519C53381}">
      <dsp:nvSpPr>
        <dsp:cNvPr id="0" name=""/>
        <dsp:cNvSpPr/>
      </dsp:nvSpPr>
      <dsp:spPr>
        <a:xfrm>
          <a:off x="0" y="1709651"/>
          <a:ext cx="110797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F7D91C-A8D7-47A2-BDE7-EB07D66B1AF9}">
      <dsp:nvSpPr>
        <dsp:cNvPr id="0" name=""/>
        <dsp:cNvSpPr/>
      </dsp:nvSpPr>
      <dsp:spPr>
        <a:xfrm>
          <a:off x="0" y="1709651"/>
          <a:ext cx="2215944" cy="1709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chemeClr val="accent3">
                  <a:lumMod val="50000"/>
                </a:schemeClr>
              </a:solidFill>
            </a:rPr>
            <a:t>（二）集中性</a:t>
          </a:r>
          <a:endParaRPr lang="zh-CN" altLang="en-US" sz="2400" b="1" kern="1200" dirty="0">
            <a:solidFill>
              <a:schemeClr val="accent3">
                <a:lumMod val="50000"/>
              </a:schemeClr>
            </a:solidFill>
          </a:endParaRPr>
        </a:p>
      </dsp:txBody>
      <dsp:txXfrm>
        <a:off x="0" y="1709651"/>
        <a:ext cx="2215944" cy="1709651"/>
      </dsp:txXfrm>
    </dsp:sp>
    <dsp:sp modelId="{65899EAD-8D0F-4918-97D5-7CF21F146614}">
      <dsp:nvSpPr>
        <dsp:cNvPr id="0" name=""/>
        <dsp:cNvSpPr/>
      </dsp:nvSpPr>
      <dsp:spPr>
        <a:xfrm>
          <a:off x="2382139" y="1787286"/>
          <a:ext cx="8697580" cy="15527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一项研究应该只有一个问题，但研究问题是有层级的。一项研究或者一篇论文有且只有一个一级问题，由一级问题可以分解成若干个二级问题，这些二级问题是扩展问题。论文所有内容都是围绕着解决这个一级问题而写作的，如果一级问题不明确，那么就会导致文章论述不集中，出现跑题现象。</a:t>
          </a:r>
        </a:p>
      </dsp:txBody>
      <dsp:txXfrm>
        <a:off x="2382139" y="1787286"/>
        <a:ext cx="8697580" cy="1552710"/>
      </dsp:txXfrm>
    </dsp:sp>
    <dsp:sp modelId="{D8D86EAB-0874-4994-B04C-CC0BDD9258ED}">
      <dsp:nvSpPr>
        <dsp:cNvPr id="0" name=""/>
        <dsp:cNvSpPr/>
      </dsp:nvSpPr>
      <dsp:spPr>
        <a:xfrm>
          <a:off x="2215944" y="3339996"/>
          <a:ext cx="88637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13745-CF8B-437F-845D-DC4EFAF45944}">
      <dsp:nvSpPr>
        <dsp:cNvPr id="0" name=""/>
        <dsp:cNvSpPr/>
      </dsp:nvSpPr>
      <dsp:spPr>
        <a:xfrm>
          <a:off x="0" y="0"/>
          <a:ext cx="110797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D43ADF-DCEF-4023-B773-5312224D4FB0}">
      <dsp:nvSpPr>
        <dsp:cNvPr id="0" name=""/>
        <dsp:cNvSpPr/>
      </dsp:nvSpPr>
      <dsp:spPr>
        <a:xfrm>
          <a:off x="0" y="0"/>
          <a:ext cx="2426064" cy="1709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C378E0">
                  <a:lumMod val="50000"/>
                </a:srgbClr>
              </a:solidFill>
              <a:latin typeface="Arial"/>
              <a:ea typeface="微软雅黑"/>
              <a:cs typeface="+mn-cs"/>
            </a:rPr>
            <a:t>（三）真实性</a:t>
          </a:r>
        </a:p>
      </dsp:txBody>
      <dsp:txXfrm>
        <a:off x="0" y="0"/>
        <a:ext cx="2426064" cy="1709651"/>
      </dsp:txXfrm>
    </dsp:sp>
    <dsp:sp modelId="{CFAA4C08-8AF0-4253-A788-BCA7785BB4A1}">
      <dsp:nvSpPr>
        <dsp:cNvPr id="0" name=""/>
        <dsp:cNvSpPr/>
      </dsp:nvSpPr>
      <dsp:spPr>
        <a:xfrm>
          <a:off x="2588202" y="77635"/>
          <a:ext cx="8485236" cy="15527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学术研究一定要解决真问题。真问题和假问题其实一直是哲学领域争辩的问题，在不同学科领域也有不同标准的判断。简单来说，真问题是一个值得研究的问题，假问题是一个不值得研究的问题。</a:t>
          </a:r>
        </a:p>
      </dsp:txBody>
      <dsp:txXfrm>
        <a:off x="2588202" y="77635"/>
        <a:ext cx="8485236" cy="1552710"/>
      </dsp:txXfrm>
    </dsp:sp>
    <dsp:sp modelId="{930DD983-946F-47E0-9236-DCA0452BE670}">
      <dsp:nvSpPr>
        <dsp:cNvPr id="0" name=""/>
        <dsp:cNvSpPr/>
      </dsp:nvSpPr>
      <dsp:spPr>
        <a:xfrm>
          <a:off x="2426064" y="1630345"/>
          <a:ext cx="864737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159498-1C49-49EB-AC6A-21F519C53381}">
      <dsp:nvSpPr>
        <dsp:cNvPr id="0" name=""/>
        <dsp:cNvSpPr/>
      </dsp:nvSpPr>
      <dsp:spPr>
        <a:xfrm>
          <a:off x="0" y="1709651"/>
          <a:ext cx="1107972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F7D91C-A8D7-47A2-BDE7-EB07D66B1AF9}">
      <dsp:nvSpPr>
        <dsp:cNvPr id="0" name=""/>
        <dsp:cNvSpPr/>
      </dsp:nvSpPr>
      <dsp:spPr>
        <a:xfrm>
          <a:off x="0" y="1709651"/>
          <a:ext cx="2426064" cy="1709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C378E0">
                  <a:lumMod val="50000"/>
                </a:srgbClr>
              </a:solidFill>
              <a:latin typeface="Arial"/>
              <a:ea typeface="微软雅黑"/>
              <a:cs typeface="+mn-cs"/>
            </a:rPr>
            <a:t>（四）可操作性</a:t>
          </a:r>
        </a:p>
      </dsp:txBody>
      <dsp:txXfrm>
        <a:off x="0" y="1709651"/>
        <a:ext cx="2426064" cy="1709651"/>
      </dsp:txXfrm>
    </dsp:sp>
    <dsp:sp modelId="{65899EAD-8D0F-4918-97D5-7CF21F146614}">
      <dsp:nvSpPr>
        <dsp:cNvPr id="0" name=""/>
        <dsp:cNvSpPr/>
      </dsp:nvSpPr>
      <dsp:spPr>
        <a:xfrm>
          <a:off x="2588202" y="1787286"/>
          <a:ext cx="8485236" cy="15527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每个研究者的研究能力是有限的，研究问题要控制在自己可以解决的范围内，超出了控制范围，再好的问题也只能变成“伪问题”。比如，量化研究中，研究者为了提升研究的信效度，想提高调查样本的数量，但是经费有限，样本数量不够，这就是获得的支持不足，使得研究问题超出了研究者的控制范围。</a:t>
          </a:r>
        </a:p>
      </dsp:txBody>
      <dsp:txXfrm>
        <a:off x="2588202" y="1787286"/>
        <a:ext cx="8485236" cy="1552710"/>
      </dsp:txXfrm>
    </dsp:sp>
    <dsp:sp modelId="{D8D86EAB-0874-4994-B04C-CC0BDD9258ED}">
      <dsp:nvSpPr>
        <dsp:cNvPr id="0" name=""/>
        <dsp:cNvSpPr/>
      </dsp:nvSpPr>
      <dsp:spPr>
        <a:xfrm>
          <a:off x="2426064" y="3339996"/>
          <a:ext cx="864737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FF472-92F1-4E6B-947D-0EA02D97236B}">
      <dsp:nvSpPr>
        <dsp:cNvPr id="0" name=""/>
        <dsp:cNvSpPr/>
      </dsp:nvSpPr>
      <dsp:spPr>
        <a:xfrm>
          <a:off x="5412" y="0"/>
          <a:ext cx="5206318" cy="4405746"/>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2">
                  <a:lumMod val="50000"/>
                </a:schemeClr>
              </a:solidFill>
            </a:rPr>
            <a:t>社会科学文献</a:t>
          </a:r>
        </a:p>
      </dsp:txBody>
      <dsp:txXfrm>
        <a:off x="5412" y="0"/>
        <a:ext cx="5206318" cy="1321723"/>
      </dsp:txXfrm>
    </dsp:sp>
    <dsp:sp modelId="{D1CF7473-5EFB-4B7A-BC25-51EC18D26F35}">
      <dsp:nvSpPr>
        <dsp:cNvPr id="0" name=""/>
        <dsp:cNvSpPr/>
      </dsp:nvSpPr>
      <dsp:spPr>
        <a:xfrm>
          <a:off x="526044" y="1321723"/>
          <a:ext cx="4165055" cy="2863734"/>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社会科学文献是以社会现象为研究对象的科学，属于上层建筑、意识形态的范畴，如政治学、军事学、经济学、哲学、法学、教育学、语言文字学、历史学、社会学等，它们是以研究社会现象并揭示其内在规律为目的的。</a:t>
          </a:r>
        </a:p>
      </dsp:txBody>
      <dsp:txXfrm>
        <a:off x="609920" y="1405599"/>
        <a:ext cx="3997303" cy="2695982"/>
      </dsp:txXfrm>
    </dsp:sp>
    <dsp:sp modelId="{DAD961E1-198C-4A01-BE23-C8DD8E12ED6B}">
      <dsp:nvSpPr>
        <dsp:cNvPr id="0" name=""/>
        <dsp:cNvSpPr/>
      </dsp:nvSpPr>
      <dsp:spPr>
        <a:xfrm>
          <a:off x="5602204" y="0"/>
          <a:ext cx="5206318" cy="4405746"/>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2">
                  <a:lumMod val="50000"/>
                </a:schemeClr>
              </a:solidFill>
            </a:rPr>
            <a:t>自然科学文献</a:t>
          </a:r>
        </a:p>
      </dsp:txBody>
      <dsp:txXfrm>
        <a:off x="5602204" y="0"/>
        <a:ext cx="5206318" cy="1321723"/>
      </dsp:txXfrm>
    </dsp:sp>
    <dsp:sp modelId="{EE029DDC-600D-4158-AC07-F766C7E7B2A7}">
      <dsp:nvSpPr>
        <dsp:cNvPr id="0" name=""/>
        <dsp:cNvSpPr/>
      </dsp:nvSpPr>
      <dsp:spPr>
        <a:xfrm>
          <a:off x="6122836" y="1321723"/>
          <a:ext cx="4165055" cy="2863734"/>
        </a:xfrm>
        <a:prstGeom prst="roundRect">
          <a:avLst>
            <a:gd name="adj" fmla="val 10000"/>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自然科学文献是相对于自然科学而言的，它与社会科学文献有许多共性，如信息与知识性，人工负载物的实体形态性，都具有记录、传播、积累等功能，反映了社会发展时期科学技术发展的新形势、新动向、新发明、新发现、新创造，等等。</a:t>
          </a:r>
        </a:p>
      </dsp:txBody>
      <dsp:txXfrm>
        <a:off x="6206712" y="1405599"/>
        <a:ext cx="3997303" cy="269598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AB5606-2620-4745-9F7A-5F8562BD5327}">
      <dsp:nvSpPr>
        <dsp:cNvPr id="0" name=""/>
        <dsp:cNvSpPr/>
      </dsp:nvSpPr>
      <dsp:spPr>
        <a:xfrm>
          <a:off x="0" y="161636"/>
          <a:ext cx="2918690" cy="1751214"/>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手写型文献</a:t>
          </a:r>
        </a:p>
      </dsp:txBody>
      <dsp:txXfrm>
        <a:off x="0" y="161636"/>
        <a:ext cx="2918690" cy="1751214"/>
      </dsp:txXfrm>
    </dsp:sp>
    <dsp:sp modelId="{87495B06-2122-42E8-BC07-BDB691A906C0}">
      <dsp:nvSpPr>
        <dsp:cNvPr id="0" name=""/>
        <dsp:cNvSpPr/>
      </dsp:nvSpPr>
      <dsp:spPr>
        <a:xfrm>
          <a:off x="3210560" y="161636"/>
          <a:ext cx="2918690" cy="1751214"/>
        </a:xfrm>
        <a:prstGeom prst="rect">
          <a:avLst/>
        </a:prstGeom>
        <a:gradFill rotWithShape="0">
          <a:gsLst>
            <a:gs pos="0">
              <a:schemeClr val="accent5">
                <a:hueOff val="-3266437"/>
                <a:satOff val="20035"/>
                <a:lumOff val="1765"/>
                <a:alphaOff val="0"/>
                <a:satMod val="103000"/>
                <a:lumMod val="102000"/>
                <a:tint val="94000"/>
              </a:schemeClr>
            </a:gs>
            <a:gs pos="50000">
              <a:schemeClr val="accent5">
                <a:hueOff val="-3266437"/>
                <a:satOff val="20035"/>
                <a:lumOff val="1765"/>
                <a:alphaOff val="0"/>
                <a:satMod val="110000"/>
                <a:lumMod val="100000"/>
                <a:shade val="100000"/>
              </a:schemeClr>
            </a:gs>
            <a:gs pos="100000">
              <a:schemeClr val="accent5">
                <a:hueOff val="-3266437"/>
                <a:satOff val="20035"/>
                <a:lumOff val="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印刷型文献</a:t>
          </a:r>
          <a:endParaRPr lang="en-US" altLang="zh-CN" sz="2400" b="1" kern="1200" dirty="0"/>
        </a:p>
      </dsp:txBody>
      <dsp:txXfrm>
        <a:off x="3210560" y="161636"/>
        <a:ext cx="2918690" cy="1751214"/>
      </dsp:txXfrm>
    </dsp:sp>
    <dsp:sp modelId="{F7F5F267-C455-4D09-9717-0694F905BC2A}">
      <dsp:nvSpPr>
        <dsp:cNvPr id="0" name=""/>
        <dsp:cNvSpPr/>
      </dsp:nvSpPr>
      <dsp:spPr>
        <a:xfrm>
          <a:off x="6421120" y="161636"/>
          <a:ext cx="2918690" cy="1751214"/>
        </a:xfrm>
        <a:prstGeom prst="rect">
          <a:avLst/>
        </a:prstGeom>
        <a:gradFill rotWithShape="0">
          <a:gsLst>
            <a:gs pos="0">
              <a:schemeClr val="accent5">
                <a:hueOff val="-6532875"/>
                <a:satOff val="40071"/>
                <a:lumOff val="3530"/>
                <a:alphaOff val="0"/>
                <a:satMod val="103000"/>
                <a:lumMod val="102000"/>
                <a:tint val="94000"/>
              </a:schemeClr>
            </a:gs>
            <a:gs pos="50000">
              <a:schemeClr val="accent5">
                <a:hueOff val="-6532875"/>
                <a:satOff val="40071"/>
                <a:lumOff val="3530"/>
                <a:alphaOff val="0"/>
                <a:satMod val="110000"/>
                <a:lumMod val="100000"/>
                <a:shade val="100000"/>
              </a:schemeClr>
            </a:gs>
            <a:gs pos="100000">
              <a:schemeClr val="accent5">
                <a:hueOff val="-6532875"/>
                <a:satOff val="40071"/>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缩微型文献</a:t>
          </a:r>
          <a:endParaRPr lang="en-US" altLang="zh-CN" sz="2400" b="1" kern="1200" dirty="0"/>
        </a:p>
      </dsp:txBody>
      <dsp:txXfrm>
        <a:off x="6421120" y="161636"/>
        <a:ext cx="2918690" cy="1751214"/>
      </dsp:txXfrm>
    </dsp:sp>
    <dsp:sp modelId="{449E9A9D-58CC-4910-9C8E-EAB7BF92CC6B}">
      <dsp:nvSpPr>
        <dsp:cNvPr id="0" name=""/>
        <dsp:cNvSpPr/>
      </dsp:nvSpPr>
      <dsp:spPr>
        <a:xfrm>
          <a:off x="1605280" y="2204720"/>
          <a:ext cx="2918690" cy="1751214"/>
        </a:xfrm>
        <a:prstGeom prst="rect">
          <a:avLst/>
        </a:prstGeom>
        <a:gradFill rotWithShape="0">
          <a:gsLst>
            <a:gs pos="0">
              <a:schemeClr val="accent5">
                <a:hueOff val="-9799312"/>
                <a:satOff val="60106"/>
                <a:lumOff val="5294"/>
                <a:alphaOff val="0"/>
                <a:satMod val="103000"/>
                <a:lumMod val="102000"/>
                <a:tint val="94000"/>
              </a:schemeClr>
            </a:gs>
            <a:gs pos="50000">
              <a:schemeClr val="accent5">
                <a:hueOff val="-9799312"/>
                <a:satOff val="60106"/>
                <a:lumOff val="5294"/>
                <a:alphaOff val="0"/>
                <a:satMod val="110000"/>
                <a:lumMod val="100000"/>
                <a:shade val="100000"/>
              </a:schemeClr>
            </a:gs>
            <a:gs pos="100000">
              <a:schemeClr val="accent5">
                <a:hueOff val="-9799312"/>
                <a:satOff val="60106"/>
                <a:lumOff val="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机读型文献</a:t>
          </a:r>
          <a:endParaRPr lang="en-US" altLang="zh-CN" sz="2400" b="1" kern="1200" dirty="0"/>
        </a:p>
      </dsp:txBody>
      <dsp:txXfrm>
        <a:off x="1605280" y="2204720"/>
        <a:ext cx="2918690" cy="1751214"/>
      </dsp:txXfrm>
    </dsp:sp>
    <dsp:sp modelId="{17C69016-7845-4FD7-B14D-3700A9D3BFA4}">
      <dsp:nvSpPr>
        <dsp:cNvPr id="0" name=""/>
        <dsp:cNvSpPr/>
      </dsp:nvSpPr>
      <dsp:spPr>
        <a:xfrm>
          <a:off x="4815840" y="2204720"/>
          <a:ext cx="2918690" cy="1751214"/>
        </a:xfrm>
        <a:prstGeom prst="rect">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视听型文献</a:t>
          </a:r>
          <a:endParaRPr lang="en-US" altLang="zh-CN" sz="2400" b="1" kern="1200" dirty="0"/>
        </a:p>
      </dsp:txBody>
      <dsp:txXfrm>
        <a:off x="4815840" y="2204720"/>
        <a:ext cx="2918690" cy="175121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784E2-F83B-4FAC-B2A3-8843B1A2CA88}">
      <dsp:nvSpPr>
        <dsp:cNvPr id="0" name=""/>
        <dsp:cNvSpPr/>
      </dsp:nvSpPr>
      <dsp:spPr>
        <a:xfrm rot="5400000">
          <a:off x="5988196" y="-3765395"/>
          <a:ext cx="949354" cy="8722417"/>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a:t>一次文献是人们直接以自己的生产、科研、社会活动等实践经验为依据生产出来的文献，也常被称为原始文献或一级文献，其所记载的知识、信息比较新颖、具体、详尽。如期刊论文、专利文献、科技报告、会议录、学位论文等。</a:t>
          </a:r>
          <a:endParaRPr lang="zh-CN" altLang="en-US" sz="1800" kern="1200" dirty="0"/>
        </a:p>
      </dsp:txBody>
      <dsp:txXfrm rot="-5400000">
        <a:off x="2101665" y="167480"/>
        <a:ext cx="8676073" cy="856666"/>
      </dsp:txXfrm>
    </dsp:sp>
    <dsp:sp modelId="{3A6646AC-EA22-4E56-B2A6-D30CD4F68588}">
      <dsp:nvSpPr>
        <dsp:cNvPr id="0" name=""/>
        <dsp:cNvSpPr/>
      </dsp:nvSpPr>
      <dsp:spPr>
        <a:xfrm>
          <a:off x="935" y="2467"/>
          <a:ext cx="2100730" cy="118669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a:t>一次文献</a:t>
          </a:r>
          <a:endParaRPr lang="zh-CN" altLang="en-US" sz="2200" b="1" kern="1200" dirty="0"/>
        </a:p>
      </dsp:txBody>
      <dsp:txXfrm>
        <a:off x="58865" y="60397"/>
        <a:ext cx="1984870" cy="1070832"/>
      </dsp:txXfrm>
    </dsp:sp>
    <dsp:sp modelId="{3C4A66C4-1735-44B5-AB7C-15971B1D93E6}">
      <dsp:nvSpPr>
        <dsp:cNvPr id="0" name=""/>
        <dsp:cNvSpPr/>
      </dsp:nvSpPr>
      <dsp:spPr>
        <a:xfrm rot="5400000">
          <a:off x="5988196" y="-2519368"/>
          <a:ext cx="949354" cy="8722417"/>
        </a:xfrm>
        <a:prstGeom prst="round2SameRect">
          <a:avLst/>
        </a:prstGeom>
        <a:solidFill>
          <a:schemeClr val="accent5">
            <a:tint val="40000"/>
            <a:alpha val="90000"/>
            <a:hueOff val="-4521373"/>
            <a:satOff val="26263"/>
            <a:lumOff val="1762"/>
            <a:alphaOff val="0"/>
          </a:schemeClr>
        </a:solidFill>
        <a:ln w="12700" cap="flat" cmpd="sng" algn="ctr">
          <a:solidFill>
            <a:schemeClr val="accent5">
              <a:tint val="40000"/>
              <a:alpha val="90000"/>
              <a:hueOff val="-4521373"/>
              <a:satOff val="26263"/>
              <a:lumOff val="176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a:t>二次文献是对一次文献进行加工整理后产生的一类文献，如书目、题录、简介、文摘等检索工具。</a:t>
          </a:r>
          <a:endParaRPr lang="zh-CN" altLang="en-US" sz="1800" kern="1200" dirty="0"/>
        </a:p>
      </dsp:txBody>
      <dsp:txXfrm rot="-5400000">
        <a:off x="2101665" y="1413507"/>
        <a:ext cx="8676073" cy="856666"/>
      </dsp:txXfrm>
    </dsp:sp>
    <dsp:sp modelId="{A4557F6C-0EC2-4366-A5FD-768204DC61A0}">
      <dsp:nvSpPr>
        <dsp:cNvPr id="0" name=""/>
        <dsp:cNvSpPr/>
      </dsp:nvSpPr>
      <dsp:spPr>
        <a:xfrm>
          <a:off x="935" y="1248494"/>
          <a:ext cx="2100730" cy="1186692"/>
        </a:xfrm>
        <a:prstGeom prst="roundRect">
          <a:avLst/>
        </a:prstGeom>
        <a:solidFill>
          <a:schemeClr val="accent5">
            <a:hueOff val="-4355250"/>
            <a:satOff val="2671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a:t>二次文献</a:t>
          </a:r>
          <a:endParaRPr lang="zh-CN" altLang="en-US" sz="2200" b="1" kern="1200" dirty="0"/>
        </a:p>
      </dsp:txBody>
      <dsp:txXfrm>
        <a:off x="58865" y="1306424"/>
        <a:ext cx="1984870" cy="1070832"/>
      </dsp:txXfrm>
    </dsp:sp>
    <dsp:sp modelId="{DCD18BD7-5F9A-47B6-896A-0CF43308DED4}">
      <dsp:nvSpPr>
        <dsp:cNvPr id="0" name=""/>
        <dsp:cNvSpPr/>
      </dsp:nvSpPr>
      <dsp:spPr>
        <a:xfrm rot="5400000">
          <a:off x="5988196" y="-1273340"/>
          <a:ext cx="949354" cy="8722417"/>
        </a:xfrm>
        <a:prstGeom prst="round2SameRect">
          <a:avLst/>
        </a:prstGeom>
        <a:solidFill>
          <a:schemeClr val="accent5">
            <a:tint val="40000"/>
            <a:alpha val="90000"/>
            <a:hueOff val="-9042746"/>
            <a:satOff val="52527"/>
            <a:lumOff val="3524"/>
            <a:alphaOff val="0"/>
          </a:schemeClr>
        </a:solidFill>
        <a:ln w="12700" cap="flat" cmpd="sng" algn="ctr">
          <a:solidFill>
            <a:schemeClr val="accent5">
              <a:tint val="40000"/>
              <a:alpha val="90000"/>
              <a:hueOff val="-9042746"/>
              <a:satOff val="52527"/>
              <a:lumOff val="352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a:t>三次文献是在一、二次文献的基础上，经过综合分析而编写出来的文献，人们常把这类文献称为“情报研究”的成果，如综述、专题述评、学科年度总结、进展报告、数据手册等。</a:t>
          </a:r>
          <a:endParaRPr lang="zh-CN" altLang="en-US" sz="1800" kern="1200" dirty="0"/>
        </a:p>
      </dsp:txBody>
      <dsp:txXfrm rot="-5400000">
        <a:off x="2101665" y="2659535"/>
        <a:ext cx="8676073" cy="856666"/>
      </dsp:txXfrm>
    </dsp:sp>
    <dsp:sp modelId="{F6A8DE98-CC71-4F7C-AA3E-5AB5FB718143}">
      <dsp:nvSpPr>
        <dsp:cNvPr id="0" name=""/>
        <dsp:cNvSpPr/>
      </dsp:nvSpPr>
      <dsp:spPr>
        <a:xfrm>
          <a:off x="935" y="2494521"/>
          <a:ext cx="2100730" cy="1186692"/>
        </a:xfrm>
        <a:prstGeom prst="roundRect">
          <a:avLst/>
        </a:prstGeom>
        <a:solidFill>
          <a:schemeClr val="accent5">
            <a:hueOff val="-8710500"/>
            <a:satOff val="53427"/>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a:t>三次文献</a:t>
          </a:r>
          <a:endParaRPr lang="zh-CN" altLang="en-US" sz="2200" b="1" kern="1200" dirty="0"/>
        </a:p>
      </dsp:txBody>
      <dsp:txXfrm>
        <a:off x="58865" y="2552451"/>
        <a:ext cx="1984870" cy="1070832"/>
      </dsp:txXfrm>
    </dsp:sp>
    <dsp:sp modelId="{71B41FE5-07C8-4A53-82C4-1B37C91FA2E2}">
      <dsp:nvSpPr>
        <dsp:cNvPr id="0" name=""/>
        <dsp:cNvSpPr/>
      </dsp:nvSpPr>
      <dsp:spPr>
        <a:xfrm rot="5400000">
          <a:off x="5988196" y="-27313"/>
          <a:ext cx="949354" cy="8722417"/>
        </a:xfrm>
        <a:prstGeom prst="round2SameRect">
          <a:avLst/>
        </a:prstGeom>
        <a:solidFill>
          <a:schemeClr val="accent5">
            <a:tint val="40000"/>
            <a:alpha val="90000"/>
            <a:hueOff val="-13564119"/>
            <a:satOff val="78790"/>
            <a:lumOff val="5286"/>
            <a:alphaOff val="0"/>
          </a:schemeClr>
        </a:solidFill>
        <a:ln w="12700" cap="flat" cmpd="sng" algn="ctr">
          <a:solidFill>
            <a:schemeClr val="accent5">
              <a:tint val="40000"/>
              <a:alpha val="90000"/>
              <a:hueOff val="-13564119"/>
              <a:satOff val="78790"/>
              <a:lumOff val="528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记录在非正规物理载体上的未经任何加工处理的源信息叫作零次信息，比如书信、论文手稿、笔记、实验记录、会议记录等</a:t>
          </a:r>
          <a:r>
            <a:rPr lang="en-US" altLang="zh-CN" sz="1800" kern="1200" spc="0" baseline="0" noProof="0" dirty="0">
              <a:latin typeface="SimSun" pitchFamily="2" charset="0"/>
              <a:ea typeface="SimSun" pitchFamily="2" charset="0"/>
              <a:cs typeface="SimSun" pitchFamily="2" charset="0"/>
            </a:rPr>
            <a:t>。</a:t>
          </a:r>
        </a:p>
      </dsp:txBody>
      <dsp:txXfrm rot="-5400000">
        <a:off x="2101665" y="3905562"/>
        <a:ext cx="8676073" cy="856666"/>
      </dsp:txXfrm>
    </dsp:sp>
    <dsp:sp modelId="{0B64F86D-4EC9-41D7-9D7A-78F28428A6B9}">
      <dsp:nvSpPr>
        <dsp:cNvPr id="0" name=""/>
        <dsp:cNvSpPr/>
      </dsp:nvSpPr>
      <dsp:spPr>
        <a:xfrm>
          <a:off x="935" y="3740549"/>
          <a:ext cx="2100730" cy="1186692"/>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a:t>零次文献</a:t>
          </a:r>
          <a:endParaRPr lang="en-US" altLang="zh-CN" sz="2200" b="1" kern="1200" spc="0" baseline="0" noProof="0" dirty="0">
            <a:latin typeface="SimSun" pitchFamily="2" charset="0"/>
            <a:ea typeface="SimSun" pitchFamily="2" charset="0"/>
            <a:cs typeface="SimSun" pitchFamily="2" charset="0"/>
          </a:endParaRPr>
        </a:p>
      </dsp:txBody>
      <dsp:txXfrm>
        <a:off x="58865" y="3798479"/>
        <a:ext cx="1984870" cy="107083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30B417-7F89-4200-A0DA-2C300E665F90}">
      <dsp:nvSpPr>
        <dsp:cNvPr id="0" name=""/>
        <dsp:cNvSpPr/>
      </dsp:nvSpPr>
      <dsp:spPr>
        <a:xfrm>
          <a:off x="0" y="0"/>
          <a:ext cx="1093585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AAC585-E225-4997-9D26-593352E74037}">
      <dsp:nvSpPr>
        <dsp:cNvPr id="0" name=""/>
        <dsp:cNvSpPr/>
      </dsp:nvSpPr>
      <dsp:spPr>
        <a:xfrm>
          <a:off x="0" y="0"/>
          <a:ext cx="2588193" cy="24033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rPr>
            <a:t>1.</a:t>
          </a:r>
          <a:r>
            <a:rPr lang="zh-CN" altLang="en-US" sz="2400" b="1" kern="1200" dirty="0">
              <a:solidFill>
                <a:srgbClr val="0070C0"/>
              </a:solidFill>
            </a:rPr>
            <a:t>数量急剧增长</a:t>
          </a:r>
        </a:p>
      </dsp:txBody>
      <dsp:txXfrm>
        <a:off x="0" y="0"/>
        <a:ext cx="2588193" cy="2403321"/>
      </dsp:txXfrm>
    </dsp:sp>
    <dsp:sp modelId="{B12A7896-1F0C-445F-B85D-606F693C5DF8}">
      <dsp:nvSpPr>
        <dsp:cNvPr id="0" name=""/>
        <dsp:cNvSpPr/>
      </dsp:nvSpPr>
      <dsp:spPr>
        <a:xfrm>
          <a:off x="2744542" y="109135"/>
          <a:ext cx="8182240" cy="21827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据不完全统计，全世界每年出版的图书有</a:t>
          </a:r>
          <a:r>
            <a:rPr lang="en-US" altLang="zh-CN" sz="2000" kern="1200" dirty="0">
              <a:solidFill>
                <a:schemeClr val="bg2">
                  <a:lumMod val="25000"/>
                </a:schemeClr>
              </a:solidFill>
            </a:rPr>
            <a:t>80</a:t>
          </a:r>
          <a:r>
            <a:rPr lang="zh-CN" altLang="en-US" sz="2000" kern="1200" dirty="0">
              <a:solidFill>
                <a:schemeClr val="bg2">
                  <a:lumMod val="25000"/>
                </a:schemeClr>
              </a:solidFill>
            </a:rPr>
            <a:t>万种以上；科技期刊近</a:t>
          </a:r>
          <a:r>
            <a:rPr lang="en-US" altLang="zh-CN" sz="2000" kern="1200" dirty="0">
              <a:solidFill>
                <a:schemeClr val="bg2">
                  <a:lumMod val="25000"/>
                </a:schemeClr>
              </a:solidFill>
            </a:rPr>
            <a:t>8</a:t>
          </a:r>
          <a:r>
            <a:rPr lang="zh-CN" altLang="en-US" sz="2000" kern="1200" dirty="0">
              <a:solidFill>
                <a:schemeClr val="bg2">
                  <a:lumMod val="25000"/>
                </a:schemeClr>
              </a:solidFill>
            </a:rPr>
            <a:t>万种，发表的期刊论文在</a:t>
          </a:r>
          <a:r>
            <a:rPr lang="en-US" altLang="zh-CN" sz="2000" kern="1200" dirty="0">
              <a:solidFill>
                <a:schemeClr val="bg2">
                  <a:lumMod val="25000"/>
                </a:schemeClr>
              </a:solidFill>
            </a:rPr>
            <a:t>600</a:t>
          </a:r>
          <a:r>
            <a:rPr lang="zh-CN" altLang="en-US" sz="2000" kern="1200" dirty="0">
              <a:solidFill>
                <a:schemeClr val="bg2">
                  <a:lumMod val="25000"/>
                </a:schemeClr>
              </a:solidFill>
            </a:rPr>
            <a:t>万篇以上；公开的专利说明书有</a:t>
          </a:r>
          <a:r>
            <a:rPr lang="en-US" altLang="zh-CN" sz="2000" kern="1200" dirty="0">
              <a:solidFill>
                <a:schemeClr val="bg2">
                  <a:lumMod val="25000"/>
                </a:schemeClr>
              </a:solidFill>
            </a:rPr>
            <a:t>100</a:t>
          </a:r>
          <a:r>
            <a:rPr lang="zh-CN" altLang="en-US" sz="2000" kern="1200" dirty="0">
              <a:solidFill>
                <a:schemeClr val="bg2">
                  <a:lumMod val="25000"/>
                </a:schemeClr>
              </a:solidFill>
            </a:rPr>
            <a:t>万种左右；国际会议文献在</a:t>
          </a:r>
          <a:r>
            <a:rPr lang="en-US" altLang="zh-CN" sz="2000" kern="1200" dirty="0">
              <a:solidFill>
                <a:schemeClr val="bg2">
                  <a:lumMod val="25000"/>
                </a:schemeClr>
              </a:solidFill>
            </a:rPr>
            <a:t>1</a:t>
          </a:r>
          <a:r>
            <a:rPr lang="zh-CN" altLang="en-US" sz="2000" kern="1200" dirty="0">
              <a:solidFill>
                <a:schemeClr val="bg2">
                  <a:lumMod val="25000"/>
                </a:schemeClr>
              </a:solidFill>
            </a:rPr>
            <a:t>万种以上；技术标准逾</a:t>
          </a:r>
          <a:r>
            <a:rPr lang="en-US" altLang="zh-CN" sz="2000" kern="1200" dirty="0">
              <a:solidFill>
                <a:schemeClr val="bg2">
                  <a:lumMod val="25000"/>
                </a:schemeClr>
              </a:solidFill>
            </a:rPr>
            <a:t>20</a:t>
          </a:r>
          <a:r>
            <a:rPr lang="zh-CN" altLang="en-US" sz="2000" kern="1200" dirty="0">
              <a:solidFill>
                <a:schemeClr val="bg2">
                  <a:lumMod val="25000"/>
                </a:schemeClr>
              </a:solidFill>
            </a:rPr>
            <a:t>万件。全世界每年出版的各种文献总量约</a:t>
          </a:r>
          <a:r>
            <a:rPr lang="en-US" altLang="zh-CN" sz="2000" kern="1200" dirty="0">
              <a:solidFill>
                <a:schemeClr val="bg2">
                  <a:lumMod val="25000"/>
                </a:schemeClr>
              </a:solidFill>
            </a:rPr>
            <a:t>12000</a:t>
          </a:r>
          <a:r>
            <a:rPr lang="zh-CN" altLang="en-US" sz="2000" kern="1200" dirty="0">
              <a:solidFill>
                <a:schemeClr val="bg2">
                  <a:lumMod val="25000"/>
                </a:schemeClr>
              </a:solidFill>
            </a:rPr>
            <a:t>万册，平均每天出版文献达</a:t>
          </a:r>
          <a:r>
            <a:rPr lang="en-US" altLang="zh-CN" sz="2000" kern="1200" dirty="0">
              <a:solidFill>
                <a:schemeClr val="bg2">
                  <a:lumMod val="25000"/>
                </a:schemeClr>
              </a:solidFill>
            </a:rPr>
            <a:t>32</a:t>
          </a:r>
          <a:r>
            <a:rPr lang="zh-CN" altLang="en-US" sz="2000" kern="1200" dirty="0">
              <a:solidFill>
                <a:schemeClr val="bg2">
                  <a:lumMod val="25000"/>
                </a:schemeClr>
              </a:solidFill>
            </a:rPr>
            <a:t>万件。据统计，非科技内容的文献每</a:t>
          </a:r>
          <a:r>
            <a:rPr lang="en-US" altLang="zh-CN" sz="2000" kern="1200" dirty="0">
              <a:solidFill>
                <a:schemeClr val="bg2">
                  <a:lumMod val="25000"/>
                </a:schemeClr>
              </a:solidFill>
            </a:rPr>
            <a:t>30</a:t>
          </a:r>
          <a:r>
            <a:rPr lang="zh-CN" altLang="en-US" sz="2000" kern="1200" dirty="0">
              <a:solidFill>
                <a:schemeClr val="bg2">
                  <a:lumMod val="25000"/>
                </a:schemeClr>
              </a:solidFill>
            </a:rPr>
            <a:t>～</a:t>
          </a:r>
          <a:r>
            <a:rPr lang="en-US" altLang="zh-CN" sz="2000" kern="1200" dirty="0">
              <a:solidFill>
                <a:schemeClr val="bg2">
                  <a:lumMod val="25000"/>
                </a:schemeClr>
              </a:solidFill>
            </a:rPr>
            <a:t>50</a:t>
          </a:r>
          <a:r>
            <a:rPr lang="zh-CN" altLang="en-US" sz="2000" kern="1200" dirty="0">
              <a:solidFill>
                <a:schemeClr val="bg2">
                  <a:lumMod val="25000"/>
                </a:schemeClr>
              </a:solidFill>
            </a:rPr>
            <a:t>年才增长</a:t>
          </a:r>
          <a:r>
            <a:rPr lang="en-US" altLang="zh-CN" sz="2000" kern="1200" dirty="0">
              <a:solidFill>
                <a:schemeClr val="bg2">
                  <a:lumMod val="25000"/>
                </a:schemeClr>
              </a:solidFill>
            </a:rPr>
            <a:t>1</a:t>
          </a:r>
          <a:r>
            <a:rPr lang="zh-CN" altLang="en-US" sz="2000" kern="1200" dirty="0">
              <a:solidFill>
                <a:schemeClr val="bg2">
                  <a:lumMod val="25000"/>
                </a:schemeClr>
              </a:solidFill>
            </a:rPr>
            <a:t>倍，而科技文献平均每</a:t>
          </a:r>
          <a:r>
            <a:rPr lang="en-US" altLang="zh-CN" sz="2000" kern="1200" dirty="0">
              <a:solidFill>
                <a:schemeClr val="bg2">
                  <a:lumMod val="25000"/>
                </a:schemeClr>
              </a:solidFill>
            </a:rPr>
            <a:t>7</a:t>
          </a:r>
          <a:r>
            <a:rPr lang="zh-CN" altLang="en-US" sz="2000" kern="1200" dirty="0">
              <a:solidFill>
                <a:schemeClr val="bg2">
                  <a:lumMod val="25000"/>
                </a:schemeClr>
              </a:solidFill>
            </a:rPr>
            <a:t>～</a:t>
          </a:r>
          <a:r>
            <a:rPr lang="en-US" altLang="zh-CN" sz="2000" kern="1200" dirty="0">
              <a:solidFill>
                <a:schemeClr val="bg2">
                  <a:lumMod val="25000"/>
                </a:schemeClr>
              </a:solidFill>
            </a:rPr>
            <a:t>8</a:t>
          </a:r>
          <a:r>
            <a:rPr lang="zh-CN" altLang="en-US" sz="2000" kern="1200" dirty="0">
              <a:solidFill>
                <a:schemeClr val="bg2">
                  <a:lumMod val="25000"/>
                </a:schemeClr>
              </a:solidFill>
            </a:rPr>
            <a:t>年增长</a:t>
          </a:r>
          <a:r>
            <a:rPr lang="en-US" altLang="zh-CN" sz="2000" kern="1200" dirty="0">
              <a:solidFill>
                <a:schemeClr val="bg2">
                  <a:lumMod val="25000"/>
                </a:schemeClr>
              </a:solidFill>
            </a:rPr>
            <a:t>1</a:t>
          </a:r>
          <a:r>
            <a:rPr lang="zh-CN" altLang="en-US" sz="2000" kern="1200" dirty="0">
              <a:solidFill>
                <a:schemeClr val="bg2">
                  <a:lumMod val="25000"/>
                </a:schemeClr>
              </a:solidFill>
            </a:rPr>
            <a:t>倍。</a:t>
          </a:r>
          <a:endParaRPr lang="en-US" altLang="zh-CN" sz="2000" kern="1200" dirty="0">
            <a:solidFill>
              <a:schemeClr val="bg2">
                <a:lumMod val="25000"/>
              </a:schemeClr>
            </a:solidFill>
          </a:endParaRPr>
        </a:p>
      </dsp:txBody>
      <dsp:txXfrm>
        <a:off x="2744542" y="109135"/>
        <a:ext cx="8182240" cy="2182704"/>
      </dsp:txXfrm>
    </dsp:sp>
    <dsp:sp modelId="{027E99C7-38C0-4C6F-8ADC-01A3E8F0DC12}">
      <dsp:nvSpPr>
        <dsp:cNvPr id="0" name=""/>
        <dsp:cNvSpPr/>
      </dsp:nvSpPr>
      <dsp:spPr>
        <a:xfrm>
          <a:off x="2588193" y="2291839"/>
          <a:ext cx="833858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2C4B7E-DEB4-4518-8D88-72DC8E59920E}">
      <dsp:nvSpPr>
        <dsp:cNvPr id="0" name=""/>
        <dsp:cNvSpPr/>
      </dsp:nvSpPr>
      <dsp:spPr>
        <a:xfrm>
          <a:off x="0" y="2403321"/>
          <a:ext cx="1093585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9299A-1331-48B6-9501-2256D034D544}">
      <dsp:nvSpPr>
        <dsp:cNvPr id="0" name=""/>
        <dsp:cNvSpPr/>
      </dsp:nvSpPr>
      <dsp:spPr>
        <a:xfrm>
          <a:off x="0" y="2403321"/>
          <a:ext cx="2588193" cy="24033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a:solidFill>
                <a:srgbClr val="0070C0"/>
              </a:solidFill>
            </a:rPr>
            <a:t>2.</a:t>
          </a:r>
          <a:r>
            <a:rPr lang="zh-CN" altLang="en-US" sz="2400" b="1" kern="1200">
              <a:solidFill>
                <a:srgbClr val="0070C0"/>
              </a:solidFill>
            </a:rPr>
            <a:t>内容交叉重复</a:t>
          </a:r>
          <a:endParaRPr lang="zh-CN" altLang="en-US" sz="2400" b="1" kern="1200" dirty="0">
            <a:solidFill>
              <a:srgbClr val="0070C0"/>
            </a:solidFill>
          </a:endParaRPr>
        </a:p>
      </dsp:txBody>
      <dsp:txXfrm>
        <a:off x="0" y="2403321"/>
        <a:ext cx="2588193" cy="2403321"/>
      </dsp:txXfrm>
    </dsp:sp>
    <dsp:sp modelId="{075C8EB1-2C15-46FC-BAA9-0AEBC5DBD716}">
      <dsp:nvSpPr>
        <dsp:cNvPr id="0" name=""/>
        <dsp:cNvSpPr/>
      </dsp:nvSpPr>
      <dsp:spPr>
        <a:xfrm>
          <a:off x="2744542" y="2512456"/>
          <a:ext cx="8182240" cy="21827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现代科技成果的文献表现形式呈现出一种较突出的现象，即文献内容的交叉重复，具体表现在三个方面：一是同一类文献用多种类型见之于世；二是同一篇文献同时或先后用多种文字或多种载体发表；三是国与国之间文献的重复，表现在各国竞相翻译出版内容相同的文献，由此造成文献的交叉重复，给文献的管理与利用带来诸多困难。</a:t>
          </a:r>
        </a:p>
      </dsp:txBody>
      <dsp:txXfrm>
        <a:off x="2744542" y="2512456"/>
        <a:ext cx="8182240" cy="2182704"/>
      </dsp:txXfrm>
    </dsp:sp>
    <dsp:sp modelId="{DD89E224-2E26-4D04-A1FF-700ECD8F2378}">
      <dsp:nvSpPr>
        <dsp:cNvPr id="0" name=""/>
        <dsp:cNvSpPr/>
      </dsp:nvSpPr>
      <dsp:spPr>
        <a:xfrm>
          <a:off x="2588193" y="4695160"/>
          <a:ext cx="833858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30B417-7F89-4200-A0DA-2C300E665F90}">
      <dsp:nvSpPr>
        <dsp:cNvPr id="0" name=""/>
        <dsp:cNvSpPr/>
      </dsp:nvSpPr>
      <dsp:spPr>
        <a:xfrm>
          <a:off x="0" y="0"/>
          <a:ext cx="1093585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AAC585-E225-4997-9D26-593352E74037}">
      <dsp:nvSpPr>
        <dsp:cNvPr id="0" name=""/>
        <dsp:cNvSpPr/>
      </dsp:nvSpPr>
      <dsp:spPr>
        <a:xfrm>
          <a:off x="0" y="0"/>
          <a:ext cx="2588193" cy="24033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latin typeface="Arial"/>
              <a:ea typeface="微软雅黑"/>
              <a:cs typeface="+mn-cs"/>
            </a:rPr>
            <a:t>3.</a:t>
          </a:r>
          <a:r>
            <a:rPr lang="zh-CN" altLang="en-US" sz="2400" b="1" kern="1200" dirty="0">
              <a:solidFill>
                <a:srgbClr val="0070C0"/>
              </a:solidFill>
              <a:latin typeface="Arial"/>
              <a:ea typeface="微软雅黑"/>
              <a:cs typeface="+mn-cs"/>
            </a:rPr>
            <a:t>文献出版分散</a:t>
          </a:r>
        </a:p>
      </dsp:txBody>
      <dsp:txXfrm>
        <a:off x="0" y="0"/>
        <a:ext cx="2588193" cy="2403321"/>
      </dsp:txXfrm>
    </dsp:sp>
    <dsp:sp modelId="{B12A7896-1F0C-445F-B85D-606F693C5DF8}">
      <dsp:nvSpPr>
        <dsp:cNvPr id="0" name=""/>
        <dsp:cNvSpPr/>
      </dsp:nvSpPr>
      <dsp:spPr>
        <a:xfrm>
          <a:off x="2744542" y="109135"/>
          <a:ext cx="8182240" cy="21827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当前文献出版的分散现象体现在两个方面：一是同一专业文献往往分散刊载在许多相关专业或综合性刊物上，例如，控制论方面的论文可能会出现在神经科学的期刊上，而数学领域的论文又常常刊载在机械制造或物理学期刊上。二是专业性刊物所发表的文献一般涉及多种学科领域的科研成果，表现出相关或相近学科交叉渗透的特点。</a:t>
          </a:r>
          <a:endParaRPr lang="en-US" altLang="zh-CN" sz="2000" kern="1200" dirty="0">
            <a:solidFill>
              <a:schemeClr val="bg2">
                <a:lumMod val="25000"/>
              </a:schemeClr>
            </a:solidFill>
          </a:endParaRPr>
        </a:p>
      </dsp:txBody>
      <dsp:txXfrm>
        <a:off x="2744542" y="109135"/>
        <a:ext cx="8182240" cy="2182704"/>
      </dsp:txXfrm>
    </dsp:sp>
    <dsp:sp modelId="{027E99C7-38C0-4C6F-8ADC-01A3E8F0DC12}">
      <dsp:nvSpPr>
        <dsp:cNvPr id="0" name=""/>
        <dsp:cNvSpPr/>
      </dsp:nvSpPr>
      <dsp:spPr>
        <a:xfrm>
          <a:off x="2588193" y="2291839"/>
          <a:ext cx="833858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2C4B7E-DEB4-4518-8D88-72DC8E59920E}">
      <dsp:nvSpPr>
        <dsp:cNvPr id="0" name=""/>
        <dsp:cNvSpPr/>
      </dsp:nvSpPr>
      <dsp:spPr>
        <a:xfrm>
          <a:off x="0" y="2403321"/>
          <a:ext cx="1093585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9299A-1331-48B6-9501-2256D034D544}">
      <dsp:nvSpPr>
        <dsp:cNvPr id="0" name=""/>
        <dsp:cNvSpPr/>
      </dsp:nvSpPr>
      <dsp:spPr>
        <a:xfrm>
          <a:off x="0" y="2403321"/>
          <a:ext cx="2588193" cy="24033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latin typeface="Arial"/>
              <a:ea typeface="微软雅黑"/>
              <a:cs typeface="+mn-cs"/>
            </a:rPr>
            <a:t>4.</a:t>
          </a:r>
          <a:r>
            <a:rPr lang="zh-CN" altLang="en-US" sz="2400" b="1" kern="1200" dirty="0">
              <a:solidFill>
                <a:srgbClr val="0070C0"/>
              </a:solidFill>
              <a:latin typeface="Arial"/>
              <a:ea typeface="微软雅黑"/>
              <a:cs typeface="+mn-cs"/>
            </a:rPr>
            <a:t>文献传播网络化</a:t>
          </a:r>
        </a:p>
      </dsp:txBody>
      <dsp:txXfrm>
        <a:off x="0" y="2403321"/>
        <a:ext cx="2588193" cy="2403321"/>
      </dsp:txXfrm>
    </dsp:sp>
    <dsp:sp modelId="{075C8EB1-2C15-46FC-BAA9-0AEBC5DBD716}">
      <dsp:nvSpPr>
        <dsp:cNvPr id="0" name=""/>
        <dsp:cNvSpPr/>
      </dsp:nvSpPr>
      <dsp:spPr>
        <a:xfrm>
          <a:off x="2744542" y="2512456"/>
          <a:ext cx="8182240" cy="21827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电子文献容量大、体积小，能存储图文音像信息，可共享性高，检索速度快，易于复制和保存。计算机技术、电子技术、远程通信技术、光盘技术、视听技术、网络技术等，构成了信息的现代传播技术。联机检索、交互式图文检索、电子原文传递等现代化信息传</a:t>
          </a:r>
          <a:r>
            <a:rPr lang="en-US" altLang="zh-CN" sz="2000" kern="1200" dirty="0" err="1">
              <a:solidFill>
                <a:schemeClr val="bg2">
                  <a:lumMod val="25000"/>
                </a:schemeClr>
              </a:solidFill>
            </a:rPr>
            <a:t>播方式已进入实用阶段。信息检索已经发展到网络化阶段</a:t>
          </a:r>
          <a:r>
            <a:rPr lang="zh-CN" altLang="en-US" sz="2000" kern="1200" dirty="0">
              <a:solidFill>
                <a:schemeClr val="bg2">
                  <a:lumMod val="25000"/>
                </a:schemeClr>
              </a:solidFill>
            </a:rPr>
            <a:t>。</a:t>
          </a:r>
        </a:p>
      </dsp:txBody>
      <dsp:txXfrm>
        <a:off x="2744542" y="2512456"/>
        <a:ext cx="8182240" cy="2182704"/>
      </dsp:txXfrm>
    </dsp:sp>
    <dsp:sp modelId="{DD89E224-2E26-4D04-A1FF-700ECD8F2378}">
      <dsp:nvSpPr>
        <dsp:cNvPr id="0" name=""/>
        <dsp:cNvSpPr/>
      </dsp:nvSpPr>
      <dsp:spPr>
        <a:xfrm>
          <a:off x="2588193" y="4695160"/>
          <a:ext cx="833858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749DE-1121-4977-8D11-AC0BF6451591}">
      <dsp:nvSpPr>
        <dsp:cNvPr id="0" name=""/>
        <dsp:cNvSpPr/>
      </dsp:nvSpPr>
      <dsp:spPr>
        <a:xfrm>
          <a:off x="1322" y="0"/>
          <a:ext cx="3439192" cy="482637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1.</a:t>
          </a:r>
          <a:r>
            <a:rPr lang="zh-CN" altLang="en-US" sz="2400" b="1" kern="1200"/>
            <a:t>追溯法</a:t>
          </a:r>
          <a:endParaRPr lang="zh-CN" altLang="en-US" sz="2400" b="1" kern="1200" dirty="0"/>
        </a:p>
      </dsp:txBody>
      <dsp:txXfrm>
        <a:off x="1322" y="0"/>
        <a:ext cx="3439192" cy="1447913"/>
      </dsp:txXfrm>
    </dsp:sp>
    <dsp:sp modelId="{94FD96A6-199D-442F-BCE3-9C73DD8B8DCB}">
      <dsp:nvSpPr>
        <dsp:cNvPr id="0" name=""/>
        <dsp:cNvSpPr/>
      </dsp:nvSpPr>
      <dsp:spPr>
        <a:xfrm>
          <a:off x="316256" y="1448185"/>
          <a:ext cx="2809325" cy="31366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zh-CN" altLang="en-US" sz="1800" kern="1200"/>
            <a:t>这种方法不利用检索工具，只是利用现有的文献后面所附的参考文献逐一地进行追踪查找。在没有检索系统（或检索工具）的情况下，用追溯法可以查得一批有关文献。</a:t>
          </a:r>
          <a:endParaRPr lang="en-US" altLang="zh-CN" sz="1800" kern="1200" dirty="0"/>
        </a:p>
      </dsp:txBody>
      <dsp:txXfrm>
        <a:off x="398538" y="1530467"/>
        <a:ext cx="2644761" cy="2972039"/>
      </dsp:txXfrm>
    </dsp:sp>
    <dsp:sp modelId="{716F41B5-AD44-49EF-BAF2-08882B49533E}">
      <dsp:nvSpPr>
        <dsp:cNvPr id="0" name=""/>
        <dsp:cNvSpPr/>
      </dsp:nvSpPr>
      <dsp:spPr>
        <a:xfrm>
          <a:off x="3698454" y="0"/>
          <a:ext cx="3439192" cy="482637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2.</a:t>
          </a:r>
          <a:r>
            <a:rPr lang="zh-CN" altLang="en-US" sz="2400" b="1" kern="1200"/>
            <a:t>常用法</a:t>
          </a:r>
          <a:endParaRPr lang="zh-CN" altLang="en-US" sz="2400" b="1" kern="1200" dirty="0"/>
        </a:p>
      </dsp:txBody>
      <dsp:txXfrm>
        <a:off x="3698454" y="0"/>
        <a:ext cx="3439192" cy="1447913"/>
      </dsp:txXfrm>
    </dsp:sp>
    <dsp:sp modelId="{56C21E28-2D85-42A2-AD54-DF47B8551C03}">
      <dsp:nvSpPr>
        <dsp:cNvPr id="0" name=""/>
        <dsp:cNvSpPr/>
      </dsp:nvSpPr>
      <dsp:spPr>
        <a:xfrm>
          <a:off x="4013388" y="1448185"/>
          <a:ext cx="2809325" cy="31366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zh-CN" altLang="en-US" sz="1800" kern="1200"/>
            <a:t>常用法包括顺查法、倒查法和抽查法。这是一种利用检索系统（或检索工具）来查找文献信息的方法。根据不同的选题要求、不同的环境（设备）条件，可以选择最适当的方案来实施检索。</a:t>
          </a:r>
          <a:endParaRPr lang="zh-CN" altLang="en-US" sz="1800" kern="1200" dirty="0"/>
        </a:p>
      </dsp:txBody>
      <dsp:txXfrm>
        <a:off x="4095670" y="1530467"/>
        <a:ext cx="2644761" cy="2972039"/>
      </dsp:txXfrm>
    </dsp:sp>
    <dsp:sp modelId="{819CB3D6-87E1-40ED-9F53-32C0FED9F984}">
      <dsp:nvSpPr>
        <dsp:cNvPr id="0" name=""/>
        <dsp:cNvSpPr/>
      </dsp:nvSpPr>
      <dsp:spPr>
        <a:xfrm>
          <a:off x="7395586" y="0"/>
          <a:ext cx="3439192" cy="482637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3.</a:t>
          </a:r>
          <a:r>
            <a:rPr lang="zh-CN" altLang="en-US" sz="2400" b="1" kern="1200"/>
            <a:t>循环法</a:t>
          </a:r>
          <a:endParaRPr lang="zh-CN" altLang="en-US" sz="2400" b="1" kern="1200" dirty="0"/>
        </a:p>
      </dsp:txBody>
      <dsp:txXfrm>
        <a:off x="7395586" y="0"/>
        <a:ext cx="3439192" cy="1447913"/>
      </dsp:txXfrm>
    </dsp:sp>
    <dsp:sp modelId="{7AE3E48C-512B-45BD-8F52-2E7FFEA90E76}">
      <dsp:nvSpPr>
        <dsp:cNvPr id="0" name=""/>
        <dsp:cNvSpPr/>
      </dsp:nvSpPr>
      <dsp:spPr>
        <a:xfrm>
          <a:off x="7710520" y="1448185"/>
          <a:ext cx="2809325" cy="313660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l" defTabSz="800100">
            <a:lnSpc>
              <a:spcPct val="90000"/>
            </a:lnSpc>
            <a:spcBef>
              <a:spcPct val="0"/>
            </a:spcBef>
            <a:spcAft>
              <a:spcPct val="35000"/>
            </a:spcAft>
            <a:buNone/>
          </a:pPr>
          <a:r>
            <a:rPr lang="zh-CN" altLang="en-US" sz="1800" kern="1200"/>
            <a:t>循环法是追溯法和常用法的综合。既使用检索系统（或检索工具）做常规检索，又借助于文献后面所附的参考文献做追溯查找，这样交替循环地进行，获得对选题较全面、较准确的解答。</a:t>
          </a:r>
          <a:endParaRPr lang="zh-CN" altLang="en-US" sz="1800" kern="1200" dirty="0"/>
        </a:p>
      </dsp:txBody>
      <dsp:txXfrm>
        <a:off x="7792802" y="1530467"/>
        <a:ext cx="2644761" cy="297203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504D4-6973-4612-9043-F89119EE5038}">
      <dsp:nvSpPr>
        <dsp:cNvPr id="0" name=""/>
        <dsp:cNvSpPr/>
      </dsp:nvSpPr>
      <dsp:spPr>
        <a:xfrm>
          <a:off x="0" y="20181"/>
          <a:ext cx="5183447" cy="7488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中国知网（</a:t>
          </a:r>
          <a:r>
            <a:rPr lang="en-US" altLang="zh-CN" sz="2400" b="1" kern="1200" dirty="0"/>
            <a:t>CNKI</a:t>
          </a:r>
          <a:r>
            <a:rPr lang="zh-CN" altLang="en-US" sz="2400" b="1" kern="1200" dirty="0"/>
            <a:t>）</a:t>
          </a:r>
        </a:p>
      </dsp:txBody>
      <dsp:txXfrm>
        <a:off x="36553" y="56734"/>
        <a:ext cx="5110341" cy="675694"/>
      </dsp:txXfrm>
    </dsp:sp>
    <dsp:sp modelId="{A79EF004-F270-4F76-AF26-0594BD4984CF}">
      <dsp:nvSpPr>
        <dsp:cNvPr id="0" name=""/>
        <dsp:cNvSpPr/>
      </dsp:nvSpPr>
      <dsp:spPr>
        <a:xfrm>
          <a:off x="0" y="815061"/>
          <a:ext cx="5183447" cy="7488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维普数据库</a:t>
          </a:r>
          <a:endParaRPr lang="zh-CN" altLang="en-US" sz="2400" b="1" kern="1200" dirty="0"/>
        </a:p>
      </dsp:txBody>
      <dsp:txXfrm>
        <a:off x="36553" y="851614"/>
        <a:ext cx="5110341" cy="675694"/>
      </dsp:txXfrm>
    </dsp:sp>
    <dsp:sp modelId="{BF4BE9E5-A4B7-45BD-9CD4-FEF482365808}">
      <dsp:nvSpPr>
        <dsp:cNvPr id="0" name=""/>
        <dsp:cNvSpPr/>
      </dsp:nvSpPr>
      <dsp:spPr>
        <a:xfrm>
          <a:off x="0" y="1609941"/>
          <a:ext cx="5183447" cy="74880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万方数据知识服务平台</a:t>
          </a:r>
          <a:endParaRPr lang="en-US" altLang="zh-CN" sz="2400" b="1" kern="1200" dirty="0"/>
        </a:p>
      </dsp:txBody>
      <dsp:txXfrm>
        <a:off x="36553" y="1646494"/>
        <a:ext cx="5110341" cy="675694"/>
      </dsp:txXfrm>
    </dsp:sp>
    <dsp:sp modelId="{4C99809B-63A2-4358-8F05-3F2A684B9D39}">
      <dsp:nvSpPr>
        <dsp:cNvPr id="0" name=""/>
        <dsp:cNvSpPr/>
      </dsp:nvSpPr>
      <dsp:spPr>
        <a:xfrm>
          <a:off x="0" y="2404821"/>
          <a:ext cx="5183447" cy="7488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中国科学引文数据库（</a:t>
          </a:r>
          <a:r>
            <a:rPr lang="en-US" altLang="zh-CN" sz="2400" b="1" kern="1200"/>
            <a:t>CSCD</a:t>
          </a:r>
          <a:r>
            <a:rPr lang="zh-CN" altLang="en-US" sz="2400" b="1" kern="1200"/>
            <a:t>）</a:t>
          </a:r>
          <a:endParaRPr lang="en-US" altLang="zh-CN" sz="2400" b="1" kern="1200" dirty="0"/>
        </a:p>
      </dsp:txBody>
      <dsp:txXfrm>
        <a:off x="36553" y="2441374"/>
        <a:ext cx="5110341" cy="675694"/>
      </dsp:txXfrm>
    </dsp:sp>
    <dsp:sp modelId="{1B41FC79-02A9-45AC-8AD1-6A67C7FFF5E6}">
      <dsp:nvSpPr>
        <dsp:cNvPr id="0" name=""/>
        <dsp:cNvSpPr/>
      </dsp:nvSpPr>
      <dsp:spPr>
        <a:xfrm>
          <a:off x="0" y="3199701"/>
          <a:ext cx="5183447" cy="748800"/>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人大复印报刊资料全文数据库。</a:t>
          </a:r>
          <a:endParaRPr lang="en-US" altLang="zh-CN" sz="2400" b="1" kern="1200" dirty="0"/>
        </a:p>
      </dsp:txBody>
      <dsp:txXfrm>
        <a:off x="36553" y="3236254"/>
        <a:ext cx="5110341" cy="675694"/>
      </dsp:txXfrm>
    </dsp:sp>
    <dsp:sp modelId="{EFB0D552-B5BE-448B-BAD6-3C98740D5BC7}">
      <dsp:nvSpPr>
        <dsp:cNvPr id="0" name=""/>
        <dsp:cNvSpPr/>
      </dsp:nvSpPr>
      <dsp:spPr>
        <a:xfrm>
          <a:off x="0" y="3994581"/>
          <a:ext cx="5183447" cy="7488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读秀学术搜索</a:t>
          </a:r>
          <a:endParaRPr lang="en-US" altLang="zh-CN" sz="2400" b="1" kern="1200" dirty="0"/>
        </a:p>
      </dsp:txBody>
      <dsp:txXfrm>
        <a:off x="36553" y="4031134"/>
        <a:ext cx="5110341" cy="675694"/>
      </dsp:txXfrm>
    </dsp:sp>
    <dsp:sp modelId="{D27E1F9B-4BB0-4FAD-A934-7A5FACD33CCD}">
      <dsp:nvSpPr>
        <dsp:cNvPr id="0" name=""/>
        <dsp:cNvSpPr/>
      </dsp:nvSpPr>
      <dsp:spPr>
        <a:xfrm>
          <a:off x="0" y="4789461"/>
          <a:ext cx="5183447" cy="7488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a:t>超星数字图书馆</a:t>
          </a:r>
          <a:endParaRPr lang="zh-CN" altLang="en-US" sz="2400" b="1" kern="1200" dirty="0"/>
        </a:p>
      </dsp:txBody>
      <dsp:txXfrm>
        <a:off x="36553" y="4826014"/>
        <a:ext cx="5110341" cy="6756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79671-DD02-4447-AFDF-858D4148DEE5}">
      <dsp:nvSpPr>
        <dsp:cNvPr id="0" name=""/>
        <dsp:cNvSpPr/>
      </dsp:nvSpPr>
      <dsp:spPr>
        <a:xfrm>
          <a:off x="0" y="0"/>
          <a:ext cx="109469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B841D5-D53F-4905-A22E-389F70A351E0}">
      <dsp:nvSpPr>
        <dsp:cNvPr id="0" name=""/>
        <dsp:cNvSpPr/>
      </dsp:nvSpPr>
      <dsp:spPr>
        <a:xfrm>
          <a:off x="0" y="0"/>
          <a:ext cx="254624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chemeClr val="accent3">
                  <a:lumMod val="50000"/>
                </a:schemeClr>
              </a:solidFill>
            </a:rPr>
            <a:t>（一）创新原则</a:t>
          </a:r>
        </a:p>
      </dsp:txBody>
      <dsp:txXfrm>
        <a:off x="0" y="0"/>
        <a:ext cx="2546241" cy="2709333"/>
      </dsp:txXfrm>
    </dsp:sp>
    <dsp:sp modelId="{56061091-03ED-4D2B-BCFA-D33256EF0D73}">
      <dsp:nvSpPr>
        <dsp:cNvPr id="0" name=""/>
        <dsp:cNvSpPr/>
      </dsp:nvSpPr>
      <dsp:spPr>
        <a:xfrm>
          <a:off x="2703550" y="123031"/>
          <a:ext cx="8232492"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b="1" kern="1200" dirty="0">
              <a:solidFill>
                <a:schemeClr val="accent3"/>
              </a:solidFill>
              <a:latin typeface="微软雅黑" charset="0"/>
              <a:ea typeface="微软雅黑" charset="0"/>
            </a:rPr>
            <a:t>创新是学术研究的生命，更是毕业论文（设计）重要的评价指标。</a:t>
          </a:r>
          <a:r>
            <a:rPr lang="en-US" altLang="zh-CN" sz="2000" kern="1200" dirty="0">
              <a:latin typeface="微软雅黑" charset="0"/>
              <a:ea typeface="微软雅黑" charset="0"/>
            </a:rPr>
            <a:t>在进行毕业论文（设计）选题的过程中，由于学生初入学术研究领域，对于学科的范式、方法和发展前沿还不够熟悉，对前人的研究成果进行学习与参考显得十分必要。创新不是完全抛弃前人的观念，而是在对前人的观念有了更深刻的理解之后，做出改进与提升。</a:t>
          </a:r>
        </a:p>
      </dsp:txBody>
      <dsp:txXfrm>
        <a:off x="2703550" y="123031"/>
        <a:ext cx="8232492" cy="2460625"/>
      </dsp:txXfrm>
    </dsp:sp>
    <dsp:sp modelId="{D1DCB827-DA6B-456B-AD84-D94294E4C5A8}">
      <dsp:nvSpPr>
        <dsp:cNvPr id="0" name=""/>
        <dsp:cNvSpPr/>
      </dsp:nvSpPr>
      <dsp:spPr>
        <a:xfrm>
          <a:off x="2546241" y="2583656"/>
          <a:ext cx="838980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113F01-A0C1-47F1-910C-2F17C161F8C9}">
      <dsp:nvSpPr>
        <dsp:cNvPr id="0" name=""/>
        <dsp:cNvSpPr/>
      </dsp:nvSpPr>
      <dsp:spPr>
        <a:xfrm>
          <a:off x="0" y="2709333"/>
          <a:ext cx="109469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9FD45-2DFA-41A6-B6FD-4F570FACE119}">
      <dsp:nvSpPr>
        <dsp:cNvPr id="0" name=""/>
        <dsp:cNvSpPr/>
      </dsp:nvSpPr>
      <dsp:spPr>
        <a:xfrm>
          <a:off x="0" y="2709333"/>
          <a:ext cx="2546241"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chemeClr val="accent3">
                  <a:lumMod val="50000"/>
                </a:schemeClr>
              </a:solidFill>
              <a:latin typeface="微软雅黑" charset="0"/>
              <a:ea typeface="微软雅黑" charset="0"/>
            </a:rPr>
            <a:t>（</a:t>
          </a:r>
          <a:r>
            <a:rPr lang="en-US" altLang="zh-CN" sz="2400" b="1" kern="1200" dirty="0" err="1">
              <a:solidFill>
                <a:schemeClr val="accent3">
                  <a:lumMod val="50000"/>
                </a:schemeClr>
              </a:solidFill>
              <a:latin typeface="微软雅黑" charset="0"/>
              <a:ea typeface="微软雅黑" charset="0"/>
            </a:rPr>
            <a:t>二）价值原则</a:t>
          </a:r>
          <a:endParaRPr lang="en-US" altLang="zh-CN" sz="2400" b="1" kern="1200" dirty="0">
            <a:solidFill>
              <a:schemeClr val="accent3">
                <a:lumMod val="50000"/>
              </a:schemeClr>
            </a:solidFill>
            <a:latin typeface="微软雅黑" charset="0"/>
            <a:ea typeface="微软雅黑" charset="0"/>
          </a:endParaRPr>
        </a:p>
      </dsp:txBody>
      <dsp:txXfrm>
        <a:off x="0" y="2709333"/>
        <a:ext cx="2546241" cy="2709333"/>
      </dsp:txXfrm>
    </dsp:sp>
    <dsp:sp modelId="{9251580A-3064-4A7A-BDD1-0F5C41AFBAB0}">
      <dsp:nvSpPr>
        <dsp:cNvPr id="0" name=""/>
        <dsp:cNvSpPr/>
      </dsp:nvSpPr>
      <dsp:spPr>
        <a:xfrm>
          <a:off x="2703550" y="2832364"/>
          <a:ext cx="8232492"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b="1" kern="1200" dirty="0">
              <a:solidFill>
                <a:srgbClr val="C378E0"/>
              </a:solidFill>
              <a:latin typeface="微软雅黑" charset="0"/>
              <a:ea typeface="微软雅黑" charset="0"/>
              <a:cs typeface="+mn-cs"/>
            </a:rPr>
            <a:t>价值是确定毕业论文（设计）题目的首要依据，也是指导教师衡量毕业论文（设计）选题能否通过的一个重要指标。</a:t>
          </a:r>
          <a:r>
            <a:rPr lang="en-US" altLang="zh-CN" sz="2000" kern="1200" dirty="0">
              <a:latin typeface="微软雅黑" charset="0"/>
              <a:ea typeface="微软雅黑" charset="0"/>
            </a:rPr>
            <a:t>一个有价值的选题能够满足社会需要，对实践起积极的推动作用，或者解决学科中的一些问题，促进学科发展。无论是直接还是间接，短期还是长期，只要毕业论文（设计）的选题能够实现上述目的，它就是有价值的。</a:t>
          </a:r>
        </a:p>
      </dsp:txBody>
      <dsp:txXfrm>
        <a:off x="2703550" y="2832364"/>
        <a:ext cx="8232492" cy="2460625"/>
      </dsp:txXfrm>
    </dsp:sp>
    <dsp:sp modelId="{35ACCEDB-6AB7-47C5-9771-2880116FDC2A}">
      <dsp:nvSpPr>
        <dsp:cNvPr id="0" name=""/>
        <dsp:cNvSpPr/>
      </dsp:nvSpPr>
      <dsp:spPr>
        <a:xfrm>
          <a:off x="2546241" y="5292989"/>
          <a:ext cx="838980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504D4-6973-4612-9043-F89119EE5038}">
      <dsp:nvSpPr>
        <dsp:cNvPr id="0" name=""/>
        <dsp:cNvSpPr/>
      </dsp:nvSpPr>
      <dsp:spPr>
        <a:xfrm>
          <a:off x="0" y="2246"/>
          <a:ext cx="4518312" cy="84240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Web of Science</a:t>
          </a:r>
          <a:endParaRPr lang="zh-CN" altLang="en-US" sz="2400" b="1" kern="1200" dirty="0"/>
        </a:p>
      </dsp:txBody>
      <dsp:txXfrm>
        <a:off x="41123" y="43369"/>
        <a:ext cx="4436066" cy="760154"/>
      </dsp:txXfrm>
    </dsp:sp>
    <dsp:sp modelId="{45AB1459-B835-49C6-A418-E30D9ED963FE}">
      <dsp:nvSpPr>
        <dsp:cNvPr id="0" name=""/>
        <dsp:cNvSpPr/>
      </dsp:nvSpPr>
      <dsp:spPr>
        <a:xfrm>
          <a:off x="0" y="974247"/>
          <a:ext cx="4518312" cy="8424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t>Science Direct</a:t>
          </a:r>
        </a:p>
      </dsp:txBody>
      <dsp:txXfrm>
        <a:off x="41123" y="1015370"/>
        <a:ext cx="4436066" cy="760154"/>
      </dsp:txXfrm>
    </dsp:sp>
    <dsp:sp modelId="{BF254A4A-AC82-4B3D-B45D-B018E6517E8E}">
      <dsp:nvSpPr>
        <dsp:cNvPr id="0" name=""/>
        <dsp:cNvSpPr/>
      </dsp:nvSpPr>
      <dsp:spPr>
        <a:xfrm>
          <a:off x="0" y="1946247"/>
          <a:ext cx="4518312" cy="84240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SpringerLink</a:t>
          </a:r>
          <a:endParaRPr lang="en-US" altLang="zh-CN" sz="2400" b="1" kern="1200" dirty="0"/>
        </a:p>
      </dsp:txBody>
      <dsp:txXfrm>
        <a:off x="41123" y="1987370"/>
        <a:ext cx="4436066" cy="760154"/>
      </dsp:txXfrm>
    </dsp:sp>
    <dsp:sp modelId="{2D861D90-2B65-4AED-A9E7-F831FC23CF8D}">
      <dsp:nvSpPr>
        <dsp:cNvPr id="0" name=""/>
        <dsp:cNvSpPr/>
      </dsp:nvSpPr>
      <dsp:spPr>
        <a:xfrm>
          <a:off x="0" y="2918247"/>
          <a:ext cx="4518312" cy="8424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a:t>EBSCO </a:t>
          </a:r>
          <a:r>
            <a:rPr lang="zh-CN" altLang="en-US" sz="2400" b="1" kern="1200"/>
            <a:t>数据库</a:t>
          </a:r>
          <a:endParaRPr lang="en-US" altLang="zh-CN" sz="2400" b="1" kern="1200" dirty="0"/>
        </a:p>
      </dsp:txBody>
      <dsp:txXfrm>
        <a:off x="41123" y="2959370"/>
        <a:ext cx="4436066" cy="76015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26AA3-B575-4A53-9756-5FFE77E1F144}">
      <dsp:nvSpPr>
        <dsp:cNvPr id="0" name=""/>
        <dsp:cNvSpPr/>
      </dsp:nvSpPr>
      <dsp:spPr>
        <a:xfrm>
          <a:off x="0" y="0"/>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4FC147-F7EA-4A34-A763-449C8C5D061A}">
      <dsp:nvSpPr>
        <dsp:cNvPr id="0" name=""/>
        <dsp:cNvSpPr/>
      </dsp:nvSpPr>
      <dsp:spPr>
        <a:xfrm>
          <a:off x="0" y="0"/>
          <a:ext cx="2151703"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（一）明确研究主题</a:t>
          </a:r>
        </a:p>
      </dsp:txBody>
      <dsp:txXfrm>
        <a:off x="0" y="0"/>
        <a:ext cx="2151703" cy="1354666"/>
      </dsp:txXfrm>
    </dsp:sp>
    <dsp:sp modelId="{B54C4F1D-567D-4BFC-AA61-482D9E707474}">
      <dsp:nvSpPr>
        <dsp:cNvPr id="0" name=""/>
        <dsp:cNvSpPr/>
      </dsp:nvSpPr>
      <dsp:spPr>
        <a:xfrm>
          <a:off x="2313081" y="61515"/>
          <a:ext cx="8445436"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在开始筛选文献之前，首先要明确毕业论文（设计）的研究对象、研究视角、研究方法和研究问题，以这些为搜索关键词可以很快找到自己想要的文献。</a:t>
          </a:r>
        </a:p>
      </dsp:txBody>
      <dsp:txXfrm>
        <a:off x="2313081" y="61515"/>
        <a:ext cx="8445436" cy="1230312"/>
      </dsp:txXfrm>
    </dsp:sp>
    <dsp:sp modelId="{BB303429-5EE1-4037-862D-2940CC4F115D}">
      <dsp:nvSpPr>
        <dsp:cNvPr id="0" name=""/>
        <dsp:cNvSpPr/>
      </dsp:nvSpPr>
      <dsp:spPr>
        <a:xfrm>
          <a:off x="2151703" y="1291828"/>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4AEEB7-EED0-4B2A-99A1-63F23E0C54A3}">
      <dsp:nvSpPr>
        <dsp:cNvPr id="0" name=""/>
        <dsp:cNvSpPr/>
      </dsp:nvSpPr>
      <dsp:spPr>
        <a:xfrm>
          <a:off x="0" y="1354666"/>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164824-E9F6-4B1C-87F9-FA506906F77B}">
      <dsp:nvSpPr>
        <dsp:cNvPr id="0" name=""/>
        <dsp:cNvSpPr/>
      </dsp:nvSpPr>
      <dsp:spPr>
        <a:xfrm>
          <a:off x="0" y="1354666"/>
          <a:ext cx="2151703"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（二）制定搜索策略</a:t>
          </a:r>
          <a:endParaRPr lang="zh-CN" altLang="en-US" sz="2400" b="1" kern="1200" dirty="0">
            <a:solidFill>
              <a:srgbClr val="0070C0"/>
            </a:solidFill>
          </a:endParaRPr>
        </a:p>
      </dsp:txBody>
      <dsp:txXfrm>
        <a:off x="0" y="1354666"/>
        <a:ext cx="2151703" cy="1354666"/>
      </dsp:txXfrm>
    </dsp:sp>
    <dsp:sp modelId="{DB6442DD-7E0D-4BFD-BF68-5741BC6E7E44}">
      <dsp:nvSpPr>
        <dsp:cNvPr id="0" name=""/>
        <dsp:cNvSpPr/>
      </dsp:nvSpPr>
      <dsp:spPr>
        <a:xfrm>
          <a:off x="2313081" y="1416182"/>
          <a:ext cx="8445436"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使用学术数据库（如中国知网、维普数据库、</a:t>
          </a:r>
          <a:r>
            <a:rPr lang="en-US" altLang="zh-CN" sz="2000" kern="1200" dirty="0">
              <a:solidFill>
                <a:schemeClr val="bg2">
                  <a:lumMod val="25000"/>
                </a:schemeClr>
              </a:solidFill>
            </a:rPr>
            <a:t>Web of Science </a:t>
          </a:r>
          <a:r>
            <a:rPr lang="zh-CN" altLang="en-US" sz="2000" kern="1200" dirty="0">
              <a:solidFill>
                <a:schemeClr val="bg2">
                  <a:lumMod val="25000"/>
                </a:schemeClr>
              </a:solidFill>
            </a:rPr>
            <a:t>等）进行文献搜索时，制定一个明确的搜索策略。使用关键词，以确保搜索结果相关而广泛。</a:t>
          </a:r>
        </a:p>
      </dsp:txBody>
      <dsp:txXfrm>
        <a:off x="2313081" y="1416182"/>
        <a:ext cx="8445436" cy="1230312"/>
      </dsp:txXfrm>
    </dsp:sp>
    <dsp:sp modelId="{4B12F271-AB25-485C-A28A-3CDF5237CE77}">
      <dsp:nvSpPr>
        <dsp:cNvPr id="0" name=""/>
        <dsp:cNvSpPr/>
      </dsp:nvSpPr>
      <dsp:spPr>
        <a:xfrm>
          <a:off x="2151703" y="2646494"/>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BE60F7D-E71C-44C8-9A77-9BA87FE6FB39}">
      <dsp:nvSpPr>
        <dsp:cNvPr id="0" name=""/>
        <dsp:cNvSpPr/>
      </dsp:nvSpPr>
      <dsp:spPr>
        <a:xfrm>
          <a:off x="0" y="2709333"/>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2E25F-8A29-4267-8DBF-E259DCD7F062}">
      <dsp:nvSpPr>
        <dsp:cNvPr id="0" name=""/>
        <dsp:cNvSpPr/>
      </dsp:nvSpPr>
      <dsp:spPr>
        <a:xfrm>
          <a:off x="0" y="2709333"/>
          <a:ext cx="2151703"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（三）设定筛选标准</a:t>
          </a:r>
          <a:endParaRPr lang="zh-CN" altLang="en-US" sz="2400" b="1" kern="1200" dirty="0">
            <a:solidFill>
              <a:srgbClr val="0070C0"/>
            </a:solidFill>
          </a:endParaRPr>
        </a:p>
      </dsp:txBody>
      <dsp:txXfrm>
        <a:off x="0" y="2709333"/>
        <a:ext cx="2151703" cy="1354666"/>
      </dsp:txXfrm>
    </dsp:sp>
    <dsp:sp modelId="{E19F77BE-FF5F-4D96-B8EB-A33E1A64F7D6}">
      <dsp:nvSpPr>
        <dsp:cNvPr id="0" name=""/>
        <dsp:cNvSpPr/>
      </dsp:nvSpPr>
      <dsp:spPr>
        <a:xfrm>
          <a:off x="2313081" y="2770849"/>
          <a:ext cx="8445436"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在筛选文献之前，设定一组明确的筛选标准。这些标准应包括文献的出版日期、研究类型（例如实验研究、文献综述、案例研究等）、受试者群体等方面的要求，这将帮助你有针对性地筛选文献。</a:t>
          </a:r>
        </a:p>
      </dsp:txBody>
      <dsp:txXfrm>
        <a:off x="2313081" y="2770849"/>
        <a:ext cx="8445436" cy="1230312"/>
      </dsp:txXfrm>
    </dsp:sp>
    <dsp:sp modelId="{59D0C8A1-EAB1-4F18-9465-20675639DE4F}">
      <dsp:nvSpPr>
        <dsp:cNvPr id="0" name=""/>
        <dsp:cNvSpPr/>
      </dsp:nvSpPr>
      <dsp:spPr>
        <a:xfrm>
          <a:off x="2151703" y="4001161"/>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5C1E59-73B3-4AE7-9763-4BD1FF0E0EAC}">
      <dsp:nvSpPr>
        <dsp:cNvPr id="0" name=""/>
        <dsp:cNvSpPr/>
      </dsp:nvSpPr>
      <dsp:spPr>
        <a:xfrm>
          <a:off x="0" y="4064000"/>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385BA-579B-4987-8F7C-2BCB02CF1015}">
      <dsp:nvSpPr>
        <dsp:cNvPr id="0" name=""/>
        <dsp:cNvSpPr/>
      </dsp:nvSpPr>
      <dsp:spPr>
        <a:xfrm>
          <a:off x="0" y="4064000"/>
          <a:ext cx="2151703" cy="1354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（四）初步筛选</a:t>
          </a:r>
          <a:endParaRPr lang="zh-CN" altLang="en-US" sz="2400" b="1" kern="1200" dirty="0">
            <a:solidFill>
              <a:srgbClr val="0070C0"/>
            </a:solidFill>
          </a:endParaRPr>
        </a:p>
      </dsp:txBody>
      <dsp:txXfrm>
        <a:off x="0" y="4064000"/>
        <a:ext cx="2151703" cy="1354666"/>
      </dsp:txXfrm>
    </dsp:sp>
    <dsp:sp modelId="{CD5587DA-D64D-4683-B562-F0CD6C38D405}">
      <dsp:nvSpPr>
        <dsp:cNvPr id="0" name=""/>
        <dsp:cNvSpPr/>
      </dsp:nvSpPr>
      <dsp:spPr>
        <a:xfrm>
          <a:off x="2313081" y="4125515"/>
          <a:ext cx="8445436" cy="123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根据设定的筛选标准，对搜索结果进行初步筛选。删除明显不相关的文献，留下潜在相关的文献进行进一步评估。</a:t>
          </a:r>
        </a:p>
      </dsp:txBody>
      <dsp:txXfrm>
        <a:off x="2313081" y="4125515"/>
        <a:ext cx="8445436" cy="1230312"/>
      </dsp:txXfrm>
    </dsp:sp>
    <dsp:sp modelId="{DC3FABED-E524-4E3D-AB5D-82DBC739A005}">
      <dsp:nvSpPr>
        <dsp:cNvPr id="0" name=""/>
        <dsp:cNvSpPr/>
      </dsp:nvSpPr>
      <dsp:spPr>
        <a:xfrm>
          <a:off x="2151703" y="5355828"/>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26AA3-B575-4A53-9756-5FFE77E1F144}">
      <dsp:nvSpPr>
        <dsp:cNvPr id="0" name=""/>
        <dsp:cNvSpPr/>
      </dsp:nvSpPr>
      <dsp:spPr>
        <a:xfrm>
          <a:off x="0" y="2645"/>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4FC147-F7EA-4A34-A763-449C8C5D061A}">
      <dsp:nvSpPr>
        <dsp:cNvPr id="0" name=""/>
        <dsp:cNvSpPr/>
      </dsp:nvSpPr>
      <dsp:spPr>
        <a:xfrm>
          <a:off x="0" y="2645"/>
          <a:ext cx="2151703" cy="5413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latin typeface="Arial"/>
              <a:ea typeface="微软雅黑"/>
              <a:cs typeface="+mn-cs"/>
            </a:rPr>
            <a:t>（五）评估文献质量</a:t>
          </a:r>
        </a:p>
      </dsp:txBody>
      <dsp:txXfrm>
        <a:off x="0" y="2645"/>
        <a:ext cx="2151703" cy="5413375"/>
      </dsp:txXfrm>
    </dsp:sp>
    <dsp:sp modelId="{B54C4F1D-567D-4BFC-AA61-482D9E707474}">
      <dsp:nvSpPr>
        <dsp:cNvPr id="0" name=""/>
        <dsp:cNvSpPr/>
      </dsp:nvSpPr>
      <dsp:spPr>
        <a:xfrm>
          <a:off x="2313081" y="248468"/>
          <a:ext cx="8445436" cy="49164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评估文献的质量是确保你选择高质量文献的关键步骤，和下面因素有关。</a:t>
          </a:r>
        </a:p>
        <a:p>
          <a:pPr marL="0" lvl="0" indent="0" algn="l" defTabSz="889000">
            <a:lnSpc>
              <a:spcPct val="90000"/>
            </a:lnSpc>
            <a:spcBef>
              <a:spcPct val="0"/>
            </a:spcBef>
            <a:spcAft>
              <a:spcPct val="35000"/>
            </a:spcAft>
            <a:buNone/>
          </a:pPr>
          <a:r>
            <a:rPr lang="zh-CN" altLang="en-US" sz="2000" b="1" kern="1200" dirty="0">
              <a:solidFill>
                <a:srgbClr val="0070C0"/>
              </a:solidFill>
            </a:rPr>
            <a:t>作者资格</a:t>
          </a:r>
          <a:r>
            <a:rPr lang="zh-CN" altLang="en-US" sz="2000" kern="1200" dirty="0">
              <a:solidFill>
                <a:schemeClr val="bg2">
                  <a:lumMod val="25000"/>
                </a:schemeClr>
              </a:solidFill>
            </a:rPr>
            <a:t>。检查文献的作者是否具有相关专业知识和资格。</a:t>
          </a:r>
        </a:p>
        <a:p>
          <a:pPr marL="0" lvl="0" indent="0" algn="l" defTabSz="889000">
            <a:lnSpc>
              <a:spcPct val="90000"/>
            </a:lnSpc>
            <a:spcBef>
              <a:spcPct val="0"/>
            </a:spcBef>
            <a:spcAft>
              <a:spcPct val="35000"/>
            </a:spcAft>
            <a:buNone/>
          </a:pPr>
          <a:r>
            <a:rPr lang="zh-CN" altLang="en-US" sz="2000" b="1" kern="1200" dirty="0">
              <a:solidFill>
                <a:srgbClr val="0070C0"/>
              </a:solidFill>
              <a:latin typeface="Arial"/>
              <a:ea typeface="微软雅黑"/>
              <a:cs typeface="+mn-cs"/>
            </a:rPr>
            <a:t>期刊声誉</a:t>
          </a:r>
          <a:r>
            <a:rPr lang="zh-CN" altLang="en-US" sz="2000" kern="1200" dirty="0">
              <a:solidFill>
                <a:schemeClr val="bg2">
                  <a:lumMod val="25000"/>
                </a:schemeClr>
              </a:solidFill>
            </a:rPr>
            <a:t>。发表在知名的学术期刊中的文献可信度更高。查看期刊的影响因子和被引用次数。影响因子，是</a:t>
          </a:r>
          <a:r>
            <a:rPr lang="en-US" altLang="zh-CN" sz="2000" kern="1200" dirty="0">
              <a:solidFill>
                <a:schemeClr val="bg2">
                  <a:lumMod val="25000"/>
                </a:schemeClr>
              </a:solidFill>
            </a:rPr>
            <a:t>《</a:t>
          </a:r>
          <a:r>
            <a:rPr lang="zh-CN" altLang="en-US" sz="2000" kern="1200" dirty="0">
              <a:solidFill>
                <a:schemeClr val="bg2">
                  <a:lumMod val="25000"/>
                </a:schemeClr>
              </a:solidFill>
            </a:rPr>
            <a:t>期刊引证报告</a:t>
          </a:r>
          <a:r>
            <a:rPr lang="en-US" altLang="zh-CN" sz="2000" kern="1200" dirty="0">
              <a:solidFill>
                <a:schemeClr val="bg2">
                  <a:lumMod val="25000"/>
                </a:schemeClr>
              </a:solidFill>
            </a:rPr>
            <a:t>》</a:t>
          </a:r>
          <a:r>
            <a:rPr lang="zh-CN" altLang="en-US" sz="2000" kern="1200" dirty="0">
              <a:solidFill>
                <a:schemeClr val="bg2">
                  <a:lumMod val="25000"/>
                </a:schemeClr>
              </a:solidFill>
            </a:rPr>
            <a:t>中的一项数据，即某期刊前两年发表的论文在该报告年份中被引用总次数除以该期刊在这两年内发表的论文总数。这是一个国际上通行的期刊评价指标。以国际上公认的综合性医学四大期刊之一</a:t>
          </a:r>
          <a:r>
            <a:rPr lang="en-US" altLang="zh-CN" sz="2000" kern="1200" dirty="0">
              <a:solidFill>
                <a:schemeClr val="bg2">
                  <a:lumMod val="25000"/>
                </a:schemeClr>
              </a:solidFill>
            </a:rPr>
            <a:t>《</a:t>
          </a:r>
          <a:r>
            <a:rPr lang="zh-CN" altLang="en-US" sz="2000" kern="1200" dirty="0">
              <a:solidFill>
                <a:schemeClr val="bg2">
                  <a:lumMod val="25000"/>
                </a:schemeClr>
              </a:solidFill>
            </a:rPr>
            <a:t>柳叶刀</a:t>
          </a:r>
          <a:r>
            <a:rPr lang="en-US" altLang="zh-CN" sz="2000" kern="1200" dirty="0">
              <a:solidFill>
                <a:schemeClr val="bg2">
                  <a:lumMod val="25000"/>
                </a:schemeClr>
              </a:solidFill>
            </a:rPr>
            <a:t>》</a:t>
          </a:r>
          <a:r>
            <a:rPr lang="zh-CN" altLang="en-US" sz="2000" kern="1200" dirty="0">
              <a:solidFill>
                <a:schemeClr val="bg2">
                  <a:lumMod val="25000"/>
                </a:schemeClr>
              </a:solidFill>
            </a:rPr>
            <a:t>为例，根据</a:t>
          </a:r>
          <a:r>
            <a:rPr lang="en-US" altLang="zh-CN" sz="2000" kern="1200" dirty="0">
              <a:solidFill>
                <a:schemeClr val="bg2">
                  <a:lumMod val="25000"/>
                </a:schemeClr>
              </a:solidFill>
            </a:rPr>
            <a:t>2024</a:t>
          </a:r>
          <a:r>
            <a:rPr lang="zh-CN" altLang="en-US" sz="2000" kern="1200" dirty="0">
              <a:solidFill>
                <a:schemeClr val="bg2">
                  <a:lumMod val="25000"/>
                </a:schemeClr>
              </a:solidFill>
            </a:rPr>
            <a:t>年度的</a:t>
          </a:r>
          <a:r>
            <a:rPr lang="en-US" altLang="zh-CN" sz="2000" kern="1200" dirty="0">
              <a:solidFill>
                <a:schemeClr val="bg2">
                  <a:lumMod val="25000"/>
                </a:schemeClr>
              </a:solidFill>
            </a:rPr>
            <a:t>《</a:t>
          </a:r>
          <a:r>
            <a:rPr lang="zh-CN" altLang="en-US" sz="2000" kern="1200" dirty="0">
              <a:solidFill>
                <a:schemeClr val="bg2">
                  <a:lumMod val="25000"/>
                </a:schemeClr>
              </a:solidFill>
            </a:rPr>
            <a:t>期刊印证报告</a:t>
          </a:r>
          <a:r>
            <a:rPr lang="en-US" altLang="zh-CN" sz="2000" kern="1200" dirty="0">
              <a:solidFill>
                <a:schemeClr val="bg2">
                  <a:lumMod val="25000"/>
                </a:schemeClr>
              </a:solidFill>
            </a:rPr>
            <a:t>》</a:t>
          </a:r>
          <a:r>
            <a:rPr lang="zh-CN" altLang="en-US" sz="2000" kern="1200" dirty="0">
              <a:solidFill>
                <a:schemeClr val="bg2">
                  <a:lumMod val="25000"/>
                </a:schemeClr>
              </a:solidFill>
            </a:rPr>
            <a:t>，其影响因子为</a:t>
          </a:r>
          <a:r>
            <a:rPr lang="en-US" altLang="zh-CN" sz="2000" kern="1200" dirty="0">
              <a:solidFill>
                <a:schemeClr val="bg2">
                  <a:lumMod val="25000"/>
                </a:schemeClr>
              </a:solidFill>
            </a:rPr>
            <a:t>98.4</a:t>
          </a:r>
          <a:r>
            <a:rPr lang="zh-CN" altLang="en-US" sz="2000" kern="1200" dirty="0">
              <a:solidFill>
                <a:schemeClr val="bg2">
                  <a:lumMod val="25000"/>
                </a:schemeClr>
              </a:solidFill>
            </a:rPr>
            <a:t>，排在期刊第</a:t>
          </a:r>
          <a:r>
            <a:rPr lang="en-US" altLang="zh-CN" sz="2000" kern="1200" dirty="0">
              <a:solidFill>
                <a:schemeClr val="bg2">
                  <a:lumMod val="25000"/>
                </a:schemeClr>
              </a:solidFill>
            </a:rPr>
            <a:t>3</a:t>
          </a:r>
          <a:r>
            <a:rPr lang="zh-CN" altLang="en-US" sz="2000" kern="1200" dirty="0">
              <a:solidFill>
                <a:schemeClr val="bg2">
                  <a:lumMod val="25000"/>
                </a:schemeClr>
              </a:solidFill>
            </a:rPr>
            <a:t>位。</a:t>
          </a:r>
          <a:br>
            <a:rPr lang="zh-CN" altLang="en-US" sz="2000" kern="1200" dirty="0">
              <a:solidFill>
                <a:schemeClr val="bg2">
                  <a:lumMod val="25000"/>
                </a:schemeClr>
              </a:solidFill>
            </a:rPr>
          </a:br>
          <a:r>
            <a:rPr lang="zh-CN" altLang="en-US" sz="2000" b="1" kern="1200" dirty="0">
              <a:solidFill>
                <a:srgbClr val="0070C0"/>
              </a:solidFill>
              <a:latin typeface="Arial"/>
              <a:ea typeface="微软雅黑"/>
              <a:cs typeface="+mn-cs"/>
            </a:rPr>
            <a:t>方法学质量</a:t>
          </a:r>
          <a:r>
            <a:rPr lang="zh-CN" altLang="en-US" sz="2000" kern="1200" dirty="0">
              <a:solidFill>
                <a:schemeClr val="bg2">
                  <a:lumMod val="25000"/>
                </a:schemeClr>
              </a:solidFill>
            </a:rPr>
            <a:t>。如果是研究论文，评估其研究方法和实验设计是否健全和可信。</a:t>
          </a:r>
          <a:endParaRPr lang="en-US" altLang="zh-CN" sz="2000" kern="1200" dirty="0">
            <a:solidFill>
              <a:schemeClr val="bg2">
                <a:lumMod val="25000"/>
              </a:schemeClr>
            </a:solidFill>
          </a:endParaRPr>
        </a:p>
        <a:p>
          <a:pPr marL="0" lvl="0" indent="0" algn="l" defTabSz="889000">
            <a:lnSpc>
              <a:spcPct val="90000"/>
            </a:lnSpc>
            <a:spcBef>
              <a:spcPct val="0"/>
            </a:spcBef>
            <a:spcAft>
              <a:spcPct val="35000"/>
            </a:spcAft>
            <a:buNone/>
          </a:pPr>
          <a:r>
            <a:rPr lang="zh-CN" altLang="en-US" sz="2000" b="1" kern="1200" dirty="0">
              <a:solidFill>
                <a:srgbClr val="0070C0"/>
              </a:solidFill>
              <a:latin typeface="Arial"/>
              <a:ea typeface="微软雅黑"/>
              <a:cs typeface="+mn-cs"/>
            </a:rPr>
            <a:t>参考文献</a:t>
          </a:r>
          <a:r>
            <a:rPr lang="zh-CN" altLang="en-US" sz="2000" kern="1200" dirty="0">
              <a:solidFill>
                <a:schemeClr val="bg2">
                  <a:lumMod val="25000"/>
                </a:schemeClr>
              </a:solidFill>
            </a:rPr>
            <a:t>。查看文献的引用列表，看是否引用了其他高质量的文献。</a:t>
          </a:r>
        </a:p>
      </dsp:txBody>
      <dsp:txXfrm>
        <a:off x="2313081" y="248468"/>
        <a:ext cx="8445436" cy="4916444"/>
      </dsp:txXfrm>
    </dsp:sp>
    <dsp:sp modelId="{BB303429-5EE1-4037-862D-2940CC4F115D}">
      <dsp:nvSpPr>
        <dsp:cNvPr id="0" name=""/>
        <dsp:cNvSpPr/>
      </dsp:nvSpPr>
      <dsp:spPr>
        <a:xfrm>
          <a:off x="2151703" y="5164912"/>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626AA3-B575-4A53-9756-5FFE77E1F144}">
      <dsp:nvSpPr>
        <dsp:cNvPr id="0" name=""/>
        <dsp:cNvSpPr/>
      </dsp:nvSpPr>
      <dsp:spPr>
        <a:xfrm>
          <a:off x="0" y="2645"/>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4FC147-F7EA-4A34-A763-449C8C5D061A}">
      <dsp:nvSpPr>
        <dsp:cNvPr id="0" name=""/>
        <dsp:cNvSpPr/>
      </dsp:nvSpPr>
      <dsp:spPr>
        <a:xfrm>
          <a:off x="0" y="2645"/>
          <a:ext cx="2151703"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0070C0"/>
              </a:solidFill>
              <a:latin typeface="+mn-ea"/>
              <a:ea typeface="+mn-ea"/>
              <a:cs typeface="SimSun" pitchFamily="2" charset="0"/>
            </a:rPr>
            <a:t>（</a:t>
          </a:r>
          <a:r>
            <a:rPr lang="en-US" altLang="zh-CN" sz="2400" b="1" kern="1200" spc="-15" baseline="0" noProof="0" dirty="0" err="1">
              <a:solidFill>
                <a:srgbClr val="0070C0"/>
              </a:solidFill>
              <a:latin typeface="+mn-ea"/>
              <a:ea typeface="+mn-ea"/>
              <a:cs typeface="SimSun" pitchFamily="2" charset="0"/>
            </a:rPr>
            <a:t>六）文献的时效性</a:t>
          </a:r>
          <a:endParaRPr lang="zh-CN" altLang="en-US" sz="2400" b="1" kern="1200" dirty="0">
            <a:solidFill>
              <a:srgbClr val="0070C0"/>
            </a:solidFill>
            <a:latin typeface="+mn-ea"/>
            <a:ea typeface="+mn-ea"/>
            <a:cs typeface="+mn-cs"/>
          </a:endParaRPr>
        </a:p>
      </dsp:txBody>
      <dsp:txXfrm>
        <a:off x="0" y="2645"/>
        <a:ext cx="2151703" cy="1804458"/>
      </dsp:txXfrm>
    </dsp:sp>
    <dsp:sp modelId="{749BB36F-A255-4583-B1D7-BB47EF885FD1}">
      <dsp:nvSpPr>
        <dsp:cNvPr id="0" name=""/>
        <dsp:cNvSpPr/>
      </dsp:nvSpPr>
      <dsp:spPr>
        <a:xfrm>
          <a:off x="2313081" y="84586"/>
          <a:ext cx="8445436"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err="1">
              <a:solidFill>
                <a:srgbClr val="242021"/>
              </a:solidFill>
              <a:latin typeface="+mn-ea"/>
              <a:ea typeface="+mn-ea"/>
              <a:cs typeface="SimSun" pitchFamily="2" charset="0"/>
            </a:rPr>
            <a:t>确保所选文献是最新的</a:t>
          </a:r>
          <a:r>
            <a:rPr lang="en-US" altLang="zh-CN" sz="2000" kern="1200" spc="0" baseline="0" noProof="0" dirty="0" err="1">
              <a:solidFill>
                <a:srgbClr val="242021"/>
              </a:solidFill>
              <a:latin typeface="+mn-ea"/>
              <a:ea typeface="+mn-ea"/>
              <a:cs typeface="SimSun" pitchFamily="2" charset="0"/>
            </a:rPr>
            <a:t>，尤其是针对快速发展的领域。检查文献的出版日期，通常选</a:t>
          </a:r>
          <a:r>
            <a:rPr lang="en-US" altLang="zh-CN" sz="2000" kern="1200" spc="-15" baseline="0" noProof="0" dirty="0" err="1">
              <a:solidFill>
                <a:srgbClr val="242021"/>
              </a:solidFill>
              <a:latin typeface="+mn-ea"/>
              <a:ea typeface="+mn-ea"/>
              <a:cs typeface="SimSun" pitchFamily="2" charset="0"/>
            </a:rPr>
            <a:t>择近几年内的文献更有</a:t>
          </a:r>
          <a:r>
            <a:rPr lang="en-US" altLang="zh-CN" sz="2000" kern="1200" spc="0" baseline="0" noProof="0" dirty="0" err="1">
              <a:solidFill>
                <a:srgbClr val="242021"/>
              </a:solidFill>
              <a:latin typeface="+mn-ea"/>
              <a:ea typeface="+mn-ea"/>
              <a:cs typeface="SimSun" pitchFamily="2" charset="0"/>
            </a:rPr>
            <a:t>价值</a:t>
          </a:r>
          <a:r>
            <a:rPr lang="en-US" altLang="zh-CN" sz="2000" kern="1200" spc="0" baseline="0" noProof="0" dirty="0">
              <a:solidFill>
                <a:srgbClr val="242021"/>
              </a:solidFill>
              <a:latin typeface="+mn-ea"/>
              <a:ea typeface="+mn-ea"/>
              <a:cs typeface="SimSun" pitchFamily="2" charset="0"/>
            </a:rPr>
            <a:t>。</a:t>
          </a:r>
          <a:endParaRPr lang="en-US" altLang="zh-CN" sz="2000" kern="1200" spc="0" baseline="0" noProof="0" dirty="0">
            <a:solidFill>
              <a:srgbClr val="000000"/>
            </a:solidFill>
            <a:latin typeface="+mn-ea"/>
            <a:ea typeface="+mn-ea"/>
            <a:cs typeface="Arial" pitchFamily="34" charset="0"/>
          </a:endParaRPr>
        </a:p>
      </dsp:txBody>
      <dsp:txXfrm>
        <a:off x="2313081" y="84586"/>
        <a:ext cx="8445436" cy="1638814"/>
      </dsp:txXfrm>
    </dsp:sp>
    <dsp:sp modelId="{DA34DD3A-64A8-4162-863B-9786D00C228C}">
      <dsp:nvSpPr>
        <dsp:cNvPr id="0" name=""/>
        <dsp:cNvSpPr/>
      </dsp:nvSpPr>
      <dsp:spPr>
        <a:xfrm>
          <a:off x="2151703" y="1723401"/>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334691-743E-4BC9-A973-F2F97A3D96A8}">
      <dsp:nvSpPr>
        <dsp:cNvPr id="0" name=""/>
        <dsp:cNvSpPr/>
      </dsp:nvSpPr>
      <dsp:spPr>
        <a:xfrm>
          <a:off x="0" y="1807104"/>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8187E0-C85A-4161-AFEF-D586AC91C3BC}">
      <dsp:nvSpPr>
        <dsp:cNvPr id="0" name=""/>
        <dsp:cNvSpPr/>
      </dsp:nvSpPr>
      <dsp:spPr>
        <a:xfrm>
          <a:off x="0" y="1807104"/>
          <a:ext cx="2151703"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0070C0"/>
              </a:solidFill>
              <a:latin typeface="+mn-ea"/>
              <a:ea typeface="+mn-ea"/>
              <a:cs typeface="SimSun" pitchFamily="2" charset="0"/>
            </a:rPr>
            <a:t>（</a:t>
          </a:r>
          <a:r>
            <a:rPr lang="en-US" altLang="zh-CN" sz="2400" b="1" kern="1200" spc="-15" baseline="0" noProof="0" dirty="0" err="1">
              <a:solidFill>
                <a:srgbClr val="0070C0"/>
              </a:solidFill>
              <a:latin typeface="+mn-ea"/>
              <a:ea typeface="+mn-ea"/>
              <a:cs typeface="SimSun" pitchFamily="2" charset="0"/>
            </a:rPr>
            <a:t>七）多样化来源</a:t>
          </a:r>
          <a:endParaRPr lang="en-US" altLang="zh-CN" sz="2400" b="1" kern="1200" spc="0" baseline="0" noProof="0" dirty="0">
            <a:solidFill>
              <a:srgbClr val="0070C0"/>
            </a:solidFill>
            <a:latin typeface="+mn-ea"/>
            <a:ea typeface="+mn-ea"/>
            <a:cs typeface="Arial" pitchFamily="34" charset="0"/>
          </a:endParaRPr>
        </a:p>
      </dsp:txBody>
      <dsp:txXfrm>
        <a:off x="0" y="1807104"/>
        <a:ext cx="2151703" cy="1804458"/>
      </dsp:txXfrm>
    </dsp:sp>
    <dsp:sp modelId="{7CE9DF59-A88B-459E-9297-F3D5B618DD20}">
      <dsp:nvSpPr>
        <dsp:cNvPr id="0" name=""/>
        <dsp:cNvSpPr/>
      </dsp:nvSpPr>
      <dsp:spPr>
        <a:xfrm>
          <a:off x="2313081" y="1889045"/>
          <a:ext cx="8445436"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5" baseline="0" noProof="0" dirty="0">
              <a:solidFill>
                <a:srgbClr val="242021"/>
              </a:solidFill>
              <a:latin typeface="+mn-ea"/>
              <a:ea typeface="+mn-ea"/>
              <a:cs typeface="SimSun" pitchFamily="2" charset="0"/>
            </a:rPr>
            <a:t>努力从多个来源获取文献，包括学术期刊</a:t>
          </a:r>
          <a:r>
            <a:rPr lang="en-US" altLang="zh-CN" sz="2000" kern="1200" spc="10" baseline="0" noProof="0" dirty="0">
              <a:solidFill>
                <a:srgbClr val="242021"/>
              </a:solidFill>
              <a:latin typeface="+mn-ea"/>
              <a:ea typeface="+mn-ea"/>
              <a:cs typeface="SimSun" pitchFamily="2" charset="0"/>
            </a:rPr>
            <a:t>、会议论文</a:t>
          </a:r>
          <a:r>
            <a:rPr lang="en-US" altLang="zh-CN" sz="2000" kern="1200" spc="20" baseline="0" noProof="0" dirty="0">
              <a:solidFill>
                <a:srgbClr val="242021"/>
              </a:solidFill>
              <a:latin typeface="+mn-ea"/>
              <a:ea typeface="+mn-ea"/>
              <a:cs typeface="SimSun" pitchFamily="2" charset="0"/>
            </a:rPr>
            <a:t>、书籍、报告</a:t>
          </a:r>
          <a:r>
            <a:rPr lang="en-US" altLang="zh-CN" sz="2000" kern="1200" spc="5" baseline="0" noProof="0" dirty="0">
              <a:solidFill>
                <a:srgbClr val="242021"/>
              </a:solidFill>
              <a:latin typeface="+mn-ea"/>
              <a:ea typeface="+mn-ea"/>
              <a:cs typeface="SimSun" pitchFamily="2" charset="0"/>
            </a:rPr>
            <a:t>、权威机构的网</a:t>
          </a:r>
          <a:r>
            <a:rPr lang="en-US" altLang="zh-CN" sz="2000" kern="1200" spc="-15" baseline="0" noProof="0" dirty="0">
              <a:solidFill>
                <a:srgbClr val="242021"/>
              </a:solidFill>
              <a:latin typeface="+mn-ea"/>
              <a:ea typeface="+mn-ea"/>
              <a:cs typeface="SimSun" pitchFamily="2" charset="0"/>
            </a:rPr>
            <a:t>站。多样化来源可以增加毕业论文（设计）的研究的全面性和可</a:t>
          </a:r>
          <a:r>
            <a:rPr lang="en-US" altLang="zh-CN" sz="2000" kern="1200" spc="0" baseline="0" noProof="0" dirty="0">
              <a:solidFill>
                <a:srgbClr val="242021"/>
              </a:solidFill>
              <a:latin typeface="+mn-ea"/>
              <a:ea typeface="+mn-ea"/>
              <a:cs typeface="SimSun" pitchFamily="2" charset="0"/>
            </a:rPr>
            <a:t>信度。</a:t>
          </a:r>
          <a:endParaRPr lang="en-US" altLang="zh-CN" sz="2000" kern="1200" spc="0" baseline="0" noProof="0" dirty="0">
            <a:solidFill>
              <a:srgbClr val="000000"/>
            </a:solidFill>
            <a:latin typeface="+mn-ea"/>
            <a:ea typeface="+mn-ea"/>
            <a:cs typeface="Arial" pitchFamily="34" charset="0"/>
          </a:endParaRPr>
        </a:p>
      </dsp:txBody>
      <dsp:txXfrm>
        <a:off x="2313081" y="1889045"/>
        <a:ext cx="8445436" cy="1638814"/>
      </dsp:txXfrm>
    </dsp:sp>
    <dsp:sp modelId="{934C6CC4-1917-4D88-A4C8-EB48EE31AE1A}">
      <dsp:nvSpPr>
        <dsp:cNvPr id="0" name=""/>
        <dsp:cNvSpPr/>
      </dsp:nvSpPr>
      <dsp:spPr>
        <a:xfrm>
          <a:off x="2151703" y="3527859"/>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4DC35F-135D-4BF9-9EF3-8FFF406F58B3}">
      <dsp:nvSpPr>
        <dsp:cNvPr id="0" name=""/>
        <dsp:cNvSpPr/>
      </dsp:nvSpPr>
      <dsp:spPr>
        <a:xfrm>
          <a:off x="0" y="3611562"/>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55CD91-F68B-4D80-9634-1A3B61DC96DD}">
      <dsp:nvSpPr>
        <dsp:cNvPr id="0" name=""/>
        <dsp:cNvSpPr/>
      </dsp:nvSpPr>
      <dsp:spPr>
        <a:xfrm>
          <a:off x="0" y="3611562"/>
          <a:ext cx="2151703"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spc="-15" baseline="0" noProof="0" dirty="0">
              <a:solidFill>
                <a:srgbClr val="0070C0"/>
              </a:solidFill>
              <a:latin typeface="+mn-ea"/>
              <a:ea typeface="+mn-ea"/>
              <a:cs typeface="SimSun" pitchFamily="2" charset="0"/>
            </a:rPr>
            <a:t>（</a:t>
          </a:r>
          <a:r>
            <a:rPr lang="en-US" altLang="zh-CN" sz="2400" b="1" kern="1200" spc="-15" baseline="0" noProof="0" dirty="0" err="1">
              <a:solidFill>
                <a:srgbClr val="0070C0"/>
              </a:solidFill>
              <a:latin typeface="+mn-ea"/>
              <a:ea typeface="+mn-ea"/>
              <a:cs typeface="SimSun" pitchFamily="2" charset="0"/>
            </a:rPr>
            <a:t>八）同行评审</a:t>
          </a:r>
          <a:endParaRPr lang="en-US" altLang="zh-CN" sz="2400" b="1" kern="1200" spc="0" baseline="0" noProof="0" dirty="0">
            <a:solidFill>
              <a:srgbClr val="0070C0"/>
            </a:solidFill>
            <a:latin typeface="+mn-ea"/>
            <a:ea typeface="+mn-ea"/>
            <a:cs typeface="Arial" pitchFamily="34" charset="0"/>
          </a:endParaRPr>
        </a:p>
      </dsp:txBody>
      <dsp:txXfrm>
        <a:off x="0" y="3611562"/>
        <a:ext cx="2151703" cy="1804458"/>
      </dsp:txXfrm>
    </dsp:sp>
    <dsp:sp modelId="{44E54A29-DAFC-49C5-97B7-2E4D3C368FA5}">
      <dsp:nvSpPr>
        <dsp:cNvPr id="0" name=""/>
        <dsp:cNvSpPr/>
      </dsp:nvSpPr>
      <dsp:spPr>
        <a:xfrm>
          <a:off x="2313081" y="3693503"/>
          <a:ext cx="8445436"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SimSun" pitchFamily="2" charset="0"/>
            </a:rPr>
            <a:t>同行评审是</a:t>
          </a:r>
          <a:r>
            <a:rPr lang="en-US" altLang="zh-CN" sz="2000" kern="1200" spc="-15" baseline="0" noProof="0" dirty="0">
              <a:solidFill>
                <a:srgbClr val="242021"/>
              </a:solidFill>
              <a:latin typeface="+mn-ea"/>
              <a:ea typeface="+mn-ea"/>
              <a:cs typeface="SimSun" pitchFamily="2" charset="0"/>
            </a:rPr>
            <a:t>一种评估学术论文质量和适宜性的过程</a:t>
          </a:r>
          <a:r>
            <a:rPr lang="en-US" altLang="zh-CN" sz="2000" kern="1200" spc="0" baseline="0" noProof="0" dirty="0">
              <a:solidFill>
                <a:srgbClr val="242021"/>
              </a:solidFill>
              <a:latin typeface="+mn-ea"/>
              <a:ea typeface="+mn-ea"/>
              <a:cs typeface="SimSun" pitchFamily="2" charset="0"/>
            </a:rPr>
            <a:t>，通过邀请具有相关专业知识和经验的专家对论文进行评估和批评。同行评审的目的是确保学术论文的科学性、可靠性和质量。</a:t>
          </a:r>
          <a:r>
            <a:rPr lang="en-US" altLang="zh-CN" sz="2000" kern="1200" spc="-15" baseline="0" noProof="0" dirty="0">
              <a:solidFill>
                <a:srgbClr val="242021"/>
              </a:solidFill>
              <a:latin typeface="+mn-ea"/>
              <a:ea typeface="+mn-ea"/>
              <a:cs typeface="SimSun" pitchFamily="2" charset="0"/>
            </a:rPr>
            <a:t>评审人会对论文的研究方法</a:t>
          </a:r>
          <a:r>
            <a:rPr lang="en-US" altLang="zh-CN" sz="2000" kern="1200" spc="0" baseline="0" noProof="0" dirty="0">
              <a:solidFill>
                <a:srgbClr val="242021"/>
              </a:solidFill>
              <a:latin typeface="+mn-ea"/>
              <a:ea typeface="+mn-ea"/>
              <a:cs typeface="SimSun" pitchFamily="2" charset="0"/>
            </a:rPr>
            <a:t>、结果、讨论、引用文献等方面进行仔细审查，并提出建议和</a:t>
          </a:r>
          <a:r>
            <a:rPr lang="en-US" altLang="zh-CN" sz="2000" kern="1200" spc="-15" baseline="0" noProof="0" dirty="0">
              <a:solidFill>
                <a:srgbClr val="242021"/>
              </a:solidFill>
              <a:latin typeface="+mn-ea"/>
              <a:ea typeface="+mn-ea"/>
              <a:cs typeface="SimSun" pitchFamily="2" charset="0"/>
            </a:rPr>
            <a:t>意见</a:t>
          </a:r>
          <a:r>
            <a:rPr lang="en-US" altLang="zh-CN" sz="2000" kern="1200" spc="0" baseline="0" noProof="0" dirty="0">
              <a:solidFill>
                <a:srgbClr val="242021"/>
              </a:solidFill>
              <a:latin typeface="+mn-ea"/>
              <a:ea typeface="+mn-ea"/>
              <a:cs typeface="SimSun" pitchFamily="2" charset="0"/>
            </a:rPr>
            <a:t>，以改善和完善论文。</a:t>
          </a:r>
          <a:endParaRPr lang="en-US" altLang="zh-CN" sz="2000" kern="1200" spc="0" baseline="0" noProof="0" dirty="0">
            <a:solidFill>
              <a:srgbClr val="000000"/>
            </a:solidFill>
            <a:latin typeface="+mn-ea"/>
            <a:ea typeface="+mn-ea"/>
            <a:cs typeface="Arial" pitchFamily="34" charset="0"/>
          </a:endParaRPr>
        </a:p>
      </dsp:txBody>
      <dsp:txXfrm>
        <a:off x="2313081" y="3693503"/>
        <a:ext cx="8445436" cy="1638814"/>
      </dsp:txXfrm>
    </dsp:sp>
    <dsp:sp modelId="{200C79F1-9CCB-4A2A-989A-E2A3CB90A96C}">
      <dsp:nvSpPr>
        <dsp:cNvPr id="0" name=""/>
        <dsp:cNvSpPr/>
      </dsp:nvSpPr>
      <dsp:spPr>
        <a:xfrm>
          <a:off x="2151703" y="5332318"/>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2DF081-4980-4E5A-84EF-81B1777E75EF}">
      <dsp:nvSpPr>
        <dsp:cNvPr id="0" name=""/>
        <dsp:cNvSpPr/>
      </dsp:nvSpPr>
      <dsp:spPr>
        <a:xfrm>
          <a:off x="0" y="0"/>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105416-7C60-4DAB-B882-085B7F694D39}">
      <dsp:nvSpPr>
        <dsp:cNvPr id="0" name=""/>
        <dsp:cNvSpPr/>
      </dsp:nvSpPr>
      <dsp:spPr>
        <a:xfrm>
          <a:off x="0" y="0"/>
          <a:ext cx="215170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（九）使用引文网络</a:t>
          </a:r>
        </a:p>
      </dsp:txBody>
      <dsp:txXfrm>
        <a:off x="0" y="0"/>
        <a:ext cx="2151703" cy="2709333"/>
      </dsp:txXfrm>
    </dsp:sp>
    <dsp:sp modelId="{241A5BA5-0EAF-4734-AAE5-0DAF24E86DFD}">
      <dsp:nvSpPr>
        <dsp:cNvPr id="0" name=""/>
        <dsp:cNvSpPr/>
      </dsp:nvSpPr>
      <dsp:spPr>
        <a:xfrm>
          <a:off x="2313081" y="123031"/>
          <a:ext cx="8445436"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引文网络是由文献间引用和被引用的关系构成的集合，这些文献资料包括科技期刊、专利文献、会议论文集、科技报告和学位论文等多种形式，其较好地描述了科学领域的发展、学科间的关系。随着现代信息技术的发展，文献著作数量迅速增加，引文网络已经形成了一个超大规模的复杂网络系统，并吸引了越来越多的关注。查看文献时，注意查看文献的引用及被其他文献引用的情况，以找到相关的研究和相关文献。</a:t>
          </a:r>
        </a:p>
      </dsp:txBody>
      <dsp:txXfrm>
        <a:off x="2313081" y="123031"/>
        <a:ext cx="8445436" cy="2460625"/>
      </dsp:txXfrm>
    </dsp:sp>
    <dsp:sp modelId="{65896601-FC67-47E9-9C23-39F749F1BCE8}">
      <dsp:nvSpPr>
        <dsp:cNvPr id="0" name=""/>
        <dsp:cNvSpPr/>
      </dsp:nvSpPr>
      <dsp:spPr>
        <a:xfrm>
          <a:off x="2151703" y="2583656"/>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F2C227-6AC3-454A-BA0A-EF40E7DC26A8}">
      <dsp:nvSpPr>
        <dsp:cNvPr id="0" name=""/>
        <dsp:cNvSpPr/>
      </dsp:nvSpPr>
      <dsp:spPr>
        <a:xfrm>
          <a:off x="0" y="2709333"/>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FB4FD2-94D0-4A42-9F07-84AABAF32881}">
      <dsp:nvSpPr>
        <dsp:cNvPr id="0" name=""/>
        <dsp:cNvSpPr/>
      </dsp:nvSpPr>
      <dsp:spPr>
        <a:xfrm>
          <a:off x="0" y="2709333"/>
          <a:ext cx="215170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（十）定期更新文献</a:t>
          </a:r>
          <a:endParaRPr lang="zh-CN" altLang="en-US" sz="2400" b="1" kern="1200" dirty="0">
            <a:solidFill>
              <a:srgbClr val="0070C0"/>
            </a:solidFill>
          </a:endParaRPr>
        </a:p>
      </dsp:txBody>
      <dsp:txXfrm>
        <a:off x="0" y="2709333"/>
        <a:ext cx="2151703" cy="2709333"/>
      </dsp:txXfrm>
    </dsp:sp>
    <dsp:sp modelId="{0EEFA55A-2577-4D0C-90E5-8A6EB3D6792D}">
      <dsp:nvSpPr>
        <dsp:cNvPr id="0" name=""/>
        <dsp:cNvSpPr/>
      </dsp:nvSpPr>
      <dsp:spPr>
        <a:xfrm>
          <a:off x="2313081" y="2832364"/>
          <a:ext cx="8445436"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在毕业论文（设计）撰写过程中，保持对最新文献的关注，并根据需要进行文献更新。养成每日定时进行文献阅读的习惯，这样可以最大限度不错过最新文献。</a:t>
          </a:r>
        </a:p>
      </dsp:txBody>
      <dsp:txXfrm>
        <a:off x="2313081" y="2832364"/>
        <a:ext cx="8445436" cy="2460625"/>
      </dsp:txXfrm>
    </dsp:sp>
    <dsp:sp modelId="{979C3FD8-2FC6-4582-A56B-4E0589574DE3}">
      <dsp:nvSpPr>
        <dsp:cNvPr id="0" name=""/>
        <dsp:cNvSpPr/>
      </dsp:nvSpPr>
      <dsp:spPr>
        <a:xfrm>
          <a:off x="2151703" y="5292989"/>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2DF081-4980-4E5A-84EF-81B1777E75EF}">
      <dsp:nvSpPr>
        <dsp:cNvPr id="0" name=""/>
        <dsp:cNvSpPr/>
      </dsp:nvSpPr>
      <dsp:spPr>
        <a:xfrm>
          <a:off x="0" y="0"/>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105416-7C60-4DAB-B882-085B7F694D39}">
      <dsp:nvSpPr>
        <dsp:cNvPr id="0" name=""/>
        <dsp:cNvSpPr/>
      </dsp:nvSpPr>
      <dsp:spPr>
        <a:xfrm>
          <a:off x="0" y="0"/>
          <a:ext cx="215170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（十一）文献管理工具</a:t>
          </a:r>
        </a:p>
      </dsp:txBody>
      <dsp:txXfrm>
        <a:off x="0" y="0"/>
        <a:ext cx="2151703" cy="2709333"/>
      </dsp:txXfrm>
    </dsp:sp>
    <dsp:sp modelId="{42316CE6-7773-4B83-A382-3998ED3153C1}">
      <dsp:nvSpPr>
        <dsp:cNvPr id="0" name=""/>
        <dsp:cNvSpPr/>
      </dsp:nvSpPr>
      <dsp:spPr>
        <a:xfrm>
          <a:off x="2313081" y="62970"/>
          <a:ext cx="8445436"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使用文献管理工具来组织和管理所选文献，以便轻松引用和管理引用列表。</a:t>
          </a:r>
        </a:p>
      </dsp:txBody>
      <dsp:txXfrm>
        <a:off x="2313081" y="62970"/>
        <a:ext cx="8445436" cy="1259416"/>
      </dsp:txXfrm>
    </dsp:sp>
    <dsp:sp modelId="{9347B3AE-EA47-47CF-81B8-F2761A8BC0EE}">
      <dsp:nvSpPr>
        <dsp:cNvPr id="0" name=""/>
        <dsp:cNvSpPr/>
      </dsp:nvSpPr>
      <dsp:spPr>
        <a:xfrm>
          <a:off x="2151703" y="1322387"/>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30563E-D288-4EA4-A718-4540703E785D}">
      <dsp:nvSpPr>
        <dsp:cNvPr id="0" name=""/>
        <dsp:cNvSpPr/>
      </dsp:nvSpPr>
      <dsp:spPr>
        <a:xfrm>
          <a:off x="2313081" y="1385358"/>
          <a:ext cx="8445436" cy="1259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dirty="0">
              <a:solidFill>
                <a:schemeClr val="bg2">
                  <a:lumMod val="25000"/>
                </a:schemeClr>
              </a:solidFill>
            </a:rPr>
            <a:t>Zotero</a:t>
          </a:r>
          <a:r>
            <a:rPr lang="zh-CN" altLang="en-US" sz="2000" kern="1200" dirty="0">
              <a:solidFill>
                <a:schemeClr val="bg2">
                  <a:lumMod val="25000"/>
                </a:schemeClr>
              </a:solidFill>
            </a:rPr>
            <a:t>是一个免费的软件，只要想整理文献或者任何信息、报告等，都可以选择使用它，而且软件支持中英文。</a:t>
          </a:r>
          <a:endParaRPr lang="en-US" altLang="zh-CN" sz="2000" kern="1200" dirty="0">
            <a:solidFill>
              <a:schemeClr val="bg2">
                <a:lumMod val="25000"/>
              </a:schemeClr>
            </a:solidFill>
          </a:endParaRPr>
        </a:p>
      </dsp:txBody>
      <dsp:txXfrm>
        <a:off x="2313081" y="1385358"/>
        <a:ext cx="8445436" cy="1259416"/>
      </dsp:txXfrm>
    </dsp:sp>
    <dsp:sp modelId="{E84100DC-BB84-4EBD-B725-8D411CC9F830}">
      <dsp:nvSpPr>
        <dsp:cNvPr id="0" name=""/>
        <dsp:cNvSpPr/>
      </dsp:nvSpPr>
      <dsp:spPr>
        <a:xfrm>
          <a:off x="2151703" y="2644775"/>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A6D092-9D21-4F80-8CEC-A3F5D20A8C44}">
      <dsp:nvSpPr>
        <dsp:cNvPr id="0" name=""/>
        <dsp:cNvSpPr/>
      </dsp:nvSpPr>
      <dsp:spPr>
        <a:xfrm>
          <a:off x="0" y="2709333"/>
          <a:ext cx="1075851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82785F-A10E-4011-80F5-A705DDA600C4}">
      <dsp:nvSpPr>
        <dsp:cNvPr id="0" name=""/>
        <dsp:cNvSpPr/>
      </dsp:nvSpPr>
      <dsp:spPr>
        <a:xfrm>
          <a:off x="0" y="2709333"/>
          <a:ext cx="215170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（十二）文献综述</a:t>
          </a:r>
          <a:endParaRPr lang="zh-CN" altLang="en-US" sz="2400" b="1" kern="1200" dirty="0">
            <a:solidFill>
              <a:srgbClr val="0070C0"/>
            </a:solidFill>
          </a:endParaRPr>
        </a:p>
      </dsp:txBody>
      <dsp:txXfrm>
        <a:off x="0" y="2709333"/>
        <a:ext cx="2151703" cy="2709333"/>
      </dsp:txXfrm>
    </dsp:sp>
    <dsp:sp modelId="{D3F4B050-9FC9-42D4-8855-C6233DC024A1}">
      <dsp:nvSpPr>
        <dsp:cNvPr id="0" name=""/>
        <dsp:cNvSpPr/>
      </dsp:nvSpPr>
      <dsp:spPr>
        <a:xfrm>
          <a:off x="2313081" y="2832364"/>
          <a:ext cx="8445436"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最后，整理所选文献，形成一份综述，以便在毕业论文（设计）中整合它们并展示它们对你的研究的贡献。对于认定的对自己毕业论文（设计）有用的文献，在阅读过之后，应该用自己的话总结其论述内容、创新点，以及它的可借鉴之处，确保自己已经消化、吸收了该篇文章，以便在未来需要用到它的时候可以直接取用，而不需要重读文献。</a:t>
          </a:r>
        </a:p>
      </dsp:txBody>
      <dsp:txXfrm>
        <a:off x="2313081" y="2832364"/>
        <a:ext cx="8445436" cy="2460625"/>
      </dsp:txXfrm>
    </dsp:sp>
    <dsp:sp modelId="{ED09E948-F993-41C5-8DD3-62A90C330B2D}">
      <dsp:nvSpPr>
        <dsp:cNvPr id="0" name=""/>
        <dsp:cNvSpPr/>
      </dsp:nvSpPr>
      <dsp:spPr>
        <a:xfrm>
          <a:off x="2151703" y="5292989"/>
          <a:ext cx="86068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7060C5-0240-43E6-B5CC-062290F2528E}">
      <dsp:nvSpPr>
        <dsp:cNvPr id="0" name=""/>
        <dsp:cNvSpPr/>
      </dsp:nvSpPr>
      <dsp:spPr>
        <a:xfrm>
          <a:off x="0" y="252908"/>
          <a:ext cx="10919231" cy="1612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7454" tIns="333248" rIns="847454"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dirty="0"/>
            <a:t>在第一遍阅读中，你的目标可能只是低层次的能力范围，只是为了理解作者的论点。它可能是一篇我们之前从未阅读过的科目的期刊论文，或者可能包括许多不熟悉的术语，它们每次出现时，你都要认真思考。</a:t>
          </a:r>
        </a:p>
      </dsp:txBody>
      <dsp:txXfrm>
        <a:off x="0" y="252908"/>
        <a:ext cx="10919231" cy="1612800"/>
      </dsp:txXfrm>
    </dsp:sp>
    <dsp:sp modelId="{DA5F4C9F-7AD3-4DFF-85F4-04E8AA70E071}">
      <dsp:nvSpPr>
        <dsp:cNvPr id="0" name=""/>
        <dsp:cNvSpPr/>
      </dsp:nvSpPr>
      <dsp:spPr>
        <a:xfrm>
          <a:off x="545961" y="16748"/>
          <a:ext cx="7643461" cy="472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905" tIns="0" rIns="288905" bIns="0" numCol="1" spcCol="1270" anchor="ctr" anchorCtr="0">
          <a:noAutofit/>
        </a:bodyPr>
        <a:lstStyle/>
        <a:p>
          <a:pPr marL="0" lvl="0" indent="0" algn="l" defTabSz="977900">
            <a:lnSpc>
              <a:spcPct val="90000"/>
            </a:lnSpc>
            <a:spcBef>
              <a:spcPct val="0"/>
            </a:spcBef>
            <a:spcAft>
              <a:spcPct val="35000"/>
            </a:spcAft>
            <a:buNone/>
          </a:pPr>
          <a:r>
            <a:rPr lang="zh-CN" altLang="en-US" sz="2200" b="1" kern="1200"/>
            <a:t>第一遍阅读</a:t>
          </a:r>
          <a:endParaRPr lang="zh-CN" altLang="en-US" sz="2200" b="1" kern="1200" dirty="0"/>
        </a:p>
      </dsp:txBody>
      <dsp:txXfrm>
        <a:off x="569018" y="39805"/>
        <a:ext cx="7597347" cy="426206"/>
      </dsp:txXfrm>
    </dsp:sp>
    <dsp:sp modelId="{B0415E00-90D1-4CDE-87D5-7926A87A69C1}">
      <dsp:nvSpPr>
        <dsp:cNvPr id="0" name=""/>
        <dsp:cNvSpPr/>
      </dsp:nvSpPr>
      <dsp:spPr>
        <a:xfrm>
          <a:off x="0" y="2188268"/>
          <a:ext cx="10919231" cy="1612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7454" tIns="333248" rIns="847454"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a:t>在第二遍阅读中，你应该把文章细分为小章节来进行分析，如此一来，你就能知道自己应如何在笔记中进行组织。如果文章不太难，你可能在第一遍的阅读中就能完成这两个任务（理解和分析），但还是谨慎一些好，不要太过草率。</a:t>
          </a:r>
          <a:endParaRPr lang="zh-CN" altLang="en-US" sz="1900" kern="1200" dirty="0"/>
        </a:p>
      </dsp:txBody>
      <dsp:txXfrm>
        <a:off x="0" y="2188268"/>
        <a:ext cx="10919231" cy="1612800"/>
      </dsp:txXfrm>
    </dsp:sp>
    <dsp:sp modelId="{7F7B9ACD-036B-4D7A-8B4E-46AED2D0DD3F}">
      <dsp:nvSpPr>
        <dsp:cNvPr id="0" name=""/>
        <dsp:cNvSpPr/>
      </dsp:nvSpPr>
      <dsp:spPr>
        <a:xfrm>
          <a:off x="545961" y="1952108"/>
          <a:ext cx="7643461" cy="4723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905" tIns="0" rIns="288905" bIns="0" numCol="1" spcCol="1270" anchor="ctr" anchorCtr="0">
          <a:noAutofit/>
        </a:bodyPr>
        <a:lstStyle/>
        <a:p>
          <a:pPr marL="0" lvl="0" indent="0" algn="l" defTabSz="977900">
            <a:lnSpc>
              <a:spcPct val="90000"/>
            </a:lnSpc>
            <a:spcBef>
              <a:spcPct val="0"/>
            </a:spcBef>
            <a:spcAft>
              <a:spcPct val="35000"/>
            </a:spcAft>
            <a:buNone/>
          </a:pPr>
          <a:r>
            <a:rPr lang="zh-CN" altLang="en-US" sz="2200" b="1" kern="1200"/>
            <a:t>第二遍阅读</a:t>
          </a:r>
          <a:endParaRPr lang="zh-CN" altLang="en-US" sz="2200" b="1" kern="1200" dirty="0"/>
        </a:p>
      </dsp:txBody>
      <dsp:txXfrm>
        <a:off x="569018" y="1975165"/>
        <a:ext cx="7597347" cy="426206"/>
      </dsp:txXfrm>
    </dsp:sp>
    <dsp:sp modelId="{549FB00D-AA4C-4EE1-AB8B-9E1172D237FA}">
      <dsp:nvSpPr>
        <dsp:cNvPr id="0" name=""/>
        <dsp:cNvSpPr/>
      </dsp:nvSpPr>
      <dsp:spPr>
        <a:xfrm>
          <a:off x="0" y="4123628"/>
          <a:ext cx="10919231" cy="1612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7454" tIns="333248" rIns="847454"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dirty="0"/>
            <a:t>第三遍阅读涉及批判、评论作者的观点。很明显，在这遍和第二遍阅读中，我们处理文章的方式更积极。在第二遍阅读中，我们分析段落以找出结构，而第三遍阅读，主要是为了批判、评论他们的观点，尝试改进推论。</a:t>
          </a:r>
        </a:p>
      </dsp:txBody>
      <dsp:txXfrm>
        <a:off x="0" y="4123628"/>
        <a:ext cx="10919231" cy="1612800"/>
      </dsp:txXfrm>
    </dsp:sp>
    <dsp:sp modelId="{8B8A2885-48A5-441F-B379-BAC0DEE5722A}">
      <dsp:nvSpPr>
        <dsp:cNvPr id="0" name=""/>
        <dsp:cNvSpPr/>
      </dsp:nvSpPr>
      <dsp:spPr>
        <a:xfrm>
          <a:off x="545961" y="3887468"/>
          <a:ext cx="7643461" cy="4723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905" tIns="0" rIns="288905" bIns="0" numCol="1" spcCol="1270" anchor="ctr" anchorCtr="0">
          <a:noAutofit/>
        </a:bodyPr>
        <a:lstStyle/>
        <a:p>
          <a:pPr marL="0" lvl="0" indent="0" algn="l" defTabSz="977900">
            <a:lnSpc>
              <a:spcPct val="90000"/>
            </a:lnSpc>
            <a:spcBef>
              <a:spcPct val="0"/>
            </a:spcBef>
            <a:spcAft>
              <a:spcPct val="35000"/>
            </a:spcAft>
            <a:buNone/>
          </a:pPr>
          <a:r>
            <a:rPr lang="zh-CN" altLang="en-US" sz="2200" b="1" kern="1200"/>
            <a:t>第三遍阅读</a:t>
          </a:r>
          <a:endParaRPr lang="zh-CN" altLang="en-US" sz="2200" b="1" kern="1200" dirty="0"/>
        </a:p>
      </dsp:txBody>
      <dsp:txXfrm>
        <a:off x="569018" y="3910525"/>
        <a:ext cx="7597347" cy="42620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651D5-8AD0-4544-A2DC-6037C250ABCC}">
      <dsp:nvSpPr>
        <dsp:cNvPr id="0" name=""/>
        <dsp:cNvSpPr/>
      </dsp:nvSpPr>
      <dsp:spPr>
        <a:xfrm>
          <a:off x="3698" y="462568"/>
          <a:ext cx="2002237" cy="1201342"/>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记录（</a:t>
          </a:r>
          <a:r>
            <a:rPr lang="en-US" altLang="zh-CN" sz="2400" b="1" kern="1200"/>
            <a:t>record</a:t>
          </a:r>
          <a:r>
            <a:rPr lang="zh-CN" altLang="en-US" sz="2400" b="1" kern="1200"/>
            <a:t>）</a:t>
          </a:r>
          <a:endParaRPr lang="zh-CN" altLang="en-US" sz="2400" b="1" kern="1200" dirty="0"/>
        </a:p>
      </dsp:txBody>
      <dsp:txXfrm>
        <a:off x="3698" y="462568"/>
        <a:ext cx="2002237" cy="1201342"/>
      </dsp:txXfrm>
    </dsp:sp>
    <dsp:sp modelId="{055CC299-A1FB-439E-8FF7-8293E9E1ED29}">
      <dsp:nvSpPr>
        <dsp:cNvPr id="0" name=""/>
        <dsp:cNvSpPr/>
      </dsp:nvSpPr>
      <dsp:spPr>
        <a:xfrm>
          <a:off x="2206158" y="462568"/>
          <a:ext cx="2002237" cy="1201342"/>
        </a:xfrm>
        <a:prstGeom prst="rect">
          <a:avLst/>
        </a:prstGeom>
        <a:gradFill rotWithShape="0">
          <a:gsLst>
            <a:gs pos="0">
              <a:schemeClr val="accent5">
                <a:hueOff val="-3266437"/>
                <a:satOff val="20035"/>
                <a:lumOff val="1765"/>
                <a:alphaOff val="0"/>
                <a:satMod val="103000"/>
                <a:lumMod val="102000"/>
                <a:tint val="94000"/>
              </a:schemeClr>
            </a:gs>
            <a:gs pos="50000">
              <a:schemeClr val="accent5">
                <a:hueOff val="-3266437"/>
                <a:satOff val="20035"/>
                <a:lumOff val="1765"/>
                <a:alphaOff val="0"/>
                <a:satMod val="110000"/>
                <a:lumMod val="100000"/>
                <a:shade val="100000"/>
              </a:schemeClr>
            </a:gs>
            <a:gs pos="100000">
              <a:schemeClr val="accent5">
                <a:hueOff val="-3266437"/>
                <a:satOff val="20035"/>
                <a:lumOff val="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简化（</a:t>
          </a:r>
          <a:r>
            <a:rPr lang="en-US" altLang="zh-CN" sz="2400" b="1" kern="1200" dirty="0"/>
            <a:t>reduce</a:t>
          </a:r>
          <a:r>
            <a:rPr lang="zh-CN" altLang="en-US" sz="2400" b="1" kern="1200" dirty="0"/>
            <a:t>）</a:t>
          </a:r>
        </a:p>
      </dsp:txBody>
      <dsp:txXfrm>
        <a:off x="2206158" y="462568"/>
        <a:ext cx="2002237" cy="1201342"/>
      </dsp:txXfrm>
    </dsp:sp>
    <dsp:sp modelId="{CB17B005-3DBE-4B53-9065-3B7BAAF1DEB1}">
      <dsp:nvSpPr>
        <dsp:cNvPr id="0" name=""/>
        <dsp:cNvSpPr/>
      </dsp:nvSpPr>
      <dsp:spPr>
        <a:xfrm>
          <a:off x="4408619" y="462568"/>
          <a:ext cx="2002237" cy="1201342"/>
        </a:xfrm>
        <a:prstGeom prst="rect">
          <a:avLst/>
        </a:prstGeom>
        <a:gradFill rotWithShape="0">
          <a:gsLst>
            <a:gs pos="0">
              <a:schemeClr val="accent5">
                <a:hueOff val="-6532875"/>
                <a:satOff val="40071"/>
                <a:lumOff val="3530"/>
                <a:alphaOff val="0"/>
                <a:satMod val="103000"/>
                <a:lumMod val="102000"/>
                <a:tint val="94000"/>
              </a:schemeClr>
            </a:gs>
            <a:gs pos="50000">
              <a:schemeClr val="accent5">
                <a:hueOff val="-6532875"/>
                <a:satOff val="40071"/>
                <a:lumOff val="3530"/>
                <a:alphaOff val="0"/>
                <a:satMod val="110000"/>
                <a:lumMod val="100000"/>
                <a:shade val="100000"/>
              </a:schemeClr>
            </a:gs>
            <a:gs pos="100000">
              <a:schemeClr val="accent5">
                <a:hueOff val="-6532875"/>
                <a:satOff val="40071"/>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背诵             （</a:t>
          </a:r>
          <a:r>
            <a:rPr lang="en-US" altLang="zh-CN" sz="2400" b="1" kern="1200" dirty="0"/>
            <a:t>recite</a:t>
          </a:r>
          <a:r>
            <a:rPr lang="zh-CN" altLang="en-US" sz="2400" b="1" kern="1200" dirty="0"/>
            <a:t>）</a:t>
          </a:r>
        </a:p>
      </dsp:txBody>
      <dsp:txXfrm>
        <a:off x="4408619" y="462568"/>
        <a:ext cx="2002237" cy="1201342"/>
      </dsp:txXfrm>
    </dsp:sp>
    <dsp:sp modelId="{0D997C0D-9348-4763-A4B1-042CB4FDC54D}">
      <dsp:nvSpPr>
        <dsp:cNvPr id="0" name=""/>
        <dsp:cNvSpPr/>
      </dsp:nvSpPr>
      <dsp:spPr>
        <a:xfrm>
          <a:off x="6611080" y="462568"/>
          <a:ext cx="2002237" cy="1201342"/>
        </a:xfrm>
        <a:prstGeom prst="rect">
          <a:avLst/>
        </a:prstGeom>
        <a:gradFill rotWithShape="0">
          <a:gsLst>
            <a:gs pos="0">
              <a:schemeClr val="accent5">
                <a:hueOff val="-9799312"/>
                <a:satOff val="60106"/>
                <a:lumOff val="5294"/>
                <a:alphaOff val="0"/>
                <a:satMod val="103000"/>
                <a:lumMod val="102000"/>
                <a:tint val="94000"/>
              </a:schemeClr>
            </a:gs>
            <a:gs pos="50000">
              <a:schemeClr val="accent5">
                <a:hueOff val="-9799312"/>
                <a:satOff val="60106"/>
                <a:lumOff val="5294"/>
                <a:alphaOff val="0"/>
                <a:satMod val="110000"/>
                <a:lumMod val="100000"/>
                <a:shade val="100000"/>
              </a:schemeClr>
            </a:gs>
            <a:gs pos="100000">
              <a:schemeClr val="accent5">
                <a:hueOff val="-9799312"/>
                <a:satOff val="60106"/>
                <a:lumOff val="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思考（</a:t>
          </a:r>
          <a:r>
            <a:rPr lang="en-US" altLang="zh-CN" sz="2400" b="1" kern="1200"/>
            <a:t>reflect</a:t>
          </a:r>
          <a:r>
            <a:rPr lang="zh-CN" altLang="en-US" sz="2400" b="1" kern="1200"/>
            <a:t>）</a:t>
          </a:r>
          <a:endParaRPr lang="zh-CN" altLang="en-US" sz="2400" b="1" kern="1200" dirty="0"/>
        </a:p>
      </dsp:txBody>
      <dsp:txXfrm>
        <a:off x="6611080" y="462568"/>
        <a:ext cx="2002237" cy="1201342"/>
      </dsp:txXfrm>
    </dsp:sp>
    <dsp:sp modelId="{A0450151-ABD8-4083-BBA7-ED85BF9E861E}">
      <dsp:nvSpPr>
        <dsp:cNvPr id="0" name=""/>
        <dsp:cNvSpPr/>
      </dsp:nvSpPr>
      <dsp:spPr>
        <a:xfrm>
          <a:off x="8813541" y="462568"/>
          <a:ext cx="2002237" cy="1201342"/>
        </a:xfrm>
        <a:prstGeom prst="rect">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复习（</a:t>
          </a:r>
          <a:r>
            <a:rPr lang="en-US" altLang="zh-CN" sz="2400" b="1" kern="1200" dirty="0"/>
            <a:t>review</a:t>
          </a:r>
          <a:r>
            <a:rPr lang="zh-CN" altLang="en-US" sz="2400" b="1" kern="1200" dirty="0"/>
            <a:t>）</a:t>
          </a:r>
        </a:p>
      </dsp:txBody>
      <dsp:txXfrm>
        <a:off x="8813541" y="462568"/>
        <a:ext cx="2002237" cy="120134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7BFC96-4960-491F-9B3E-EC41D11127CC}">
      <dsp:nvSpPr>
        <dsp:cNvPr id="0" name=""/>
        <dsp:cNvSpPr/>
      </dsp:nvSpPr>
      <dsp:spPr>
        <a:xfrm rot="5400000">
          <a:off x="5874065" y="-3759052"/>
          <a:ext cx="854007" cy="8590497"/>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spc="-15" baseline="0" noProof="0">
              <a:latin typeface="微软雅黑" panose="020B0503020204020204" pitchFamily="34" charset="-122"/>
              <a:ea typeface="微软雅黑" panose="020B0503020204020204" pitchFamily="34" charset="-122"/>
              <a:cs typeface="SimSun" pitchFamily="2" charset="0"/>
            </a:rPr>
            <a:t>在听讲或阅读过程中，在笔记栏内尽量多记有意义的论据</a:t>
          </a:r>
          <a:r>
            <a:rPr lang="en-US" altLang="zh-CN" sz="1800" kern="1200" spc="0" baseline="0" noProof="0">
              <a:latin typeface="微软雅黑" panose="020B0503020204020204" pitchFamily="34" charset="-122"/>
              <a:ea typeface="微软雅黑" panose="020B0503020204020204" pitchFamily="34" charset="-122"/>
              <a:cs typeface="SimSun" pitchFamily="2" charset="0"/>
            </a:rPr>
            <a:t>、概念</a:t>
          </a:r>
          <a:r>
            <a:rPr lang="en-US" altLang="zh-CN" sz="1800" kern="1200" spc="-15" baseline="0" noProof="0">
              <a:latin typeface="微软雅黑" panose="020B0503020204020204" pitchFamily="34" charset="-122"/>
              <a:ea typeface="微软雅黑" panose="020B0503020204020204" pitchFamily="34" charset="-122"/>
              <a:cs typeface="SimSun" pitchFamily="2" charset="0"/>
            </a:rPr>
            <a:t>等讲课</a:t>
          </a:r>
          <a:r>
            <a:rPr lang="en-US" altLang="zh-CN" sz="1800" kern="1200" spc="0" baseline="0" noProof="0">
              <a:latin typeface="微软雅黑" panose="020B0503020204020204" pitchFamily="34" charset="-122"/>
              <a:ea typeface="微软雅黑" panose="020B0503020204020204" pitchFamily="34" charset="-122"/>
              <a:cs typeface="SimSun" pitchFamily="2" charset="0"/>
            </a:rPr>
            <a:t>内容。</a:t>
          </a:r>
          <a:endParaRPr lang="zh-CN" altLang="en-US" sz="1800" kern="1200" dirty="0"/>
        </a:p>
      </dsp:txBody>
      <dsp:txXfrm rot="-5400000">
        <a:off x="2005821" y="150881"/>
        <a:ext cx="8548808" cy="770629"/>
      </dsp:txXfrm>
    </dsp:sp>
    <dsp:sp modelId="{080BEA93-18F1-4453-A070-CA7BC0E84138}">
      <dsp:nvSpPr>
        <dsp:cNvPr id="0" name=""/>
        <dsp:cNvSpPr/>
      </dsp:nvSpPr>
      <dsp:spPr>
        <a:xfrm>
          <a:off x="1367" y="2441"/>
          <a:ext cx="2004452" cy="106750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spc="-15" baseline="0" noProof="0">
              <a:latin typeface="微软雅黑" panose="020B0503020204020204" pitchFamily="34" charset="-122"/>
              <a:ea typeface="微软雅黑" panose="020B0503020204020204" pitchFamily="34" charset="-122"/>
              <a:cs typeface="SimSun" pitchFamily="2" charset="0"/>
            </a:rPr>
            <a:t>记录（</a:t>
          </a:r>
          <a:r>
            <a:rPr lang="en-US" altLang="zh-CN" sz="2000" b="1" kern="1200" spc="0" baseline="0" noProof="0">
              <a:latin typeface="微软雅黑" panose="020B0503020204020204" pitchFamily="34" charset="-122"/>
              <a:ea typeface="微软雅黑" panose="020B0503020204020204" pitchFamily="34" charset="-122"/>
              <a:cs typeface="Times New Roman" pitchFamily="18" charset="0"/>
            </a:rPr>
            <a:t>record</a:t>
          </a:r>
          <a:r>
            <a:rPr lang="en-US" altLang="zh-CN" sz="2000" b="1" kern="1200" spc="-15" baseline="0" noProof="0">
              <a:latin typeface="微软雅黑" panose="020B0503020204020204" pitchFamily="34" charset="-122"/>
              <a:ea typeface="微软雅黑" panose="020B0503020204020204" pitchFamily="34" charset="-122"/>
              <a:cs typeface="SimSun" pitchFamily="2" charset="0"/>
            </a:rPr>
            <a:t>）</a:t>
          </a:r>
          <a:endParaRPr lang="zh-CN" altLang="en-US" sz="2000" b="1" kern="1200" dirty="0"/>
        </a:p>
      </dsp:txBody>
      <dsp:txXfrm>
        <a:off x="53478" y="54552"/>
        <a:ext cx="1900230" cy="963287"/>
      </dsp:txXfrm>
    </dsp:sp>
    <dsp:sp modelId="{65F79E77-5A1A-431B-BC3B-894A19181720}">
      <dsp:nvSpPr>
        <dsp:cNvPr id="0" name=""/>
        <dsp:cNvSpPr/>
      </dsp:nvSpPr>
      <dsp:spPr>
        <a:xfrm rot="5400000">
          <a:off x="5874065" y="-2638166"/>
          <a:ext cx="854007" cy="8590497"/>
        </a:xfrm>
        <a:prstGeom prst="round2SameRect">
          <a:avLst/>
        </a:prstGeom>
        <a:solidFill>
          <a:schemeClr val="accent5">
            <a:tint val="40000"/>
            <a:alpha val="90000"/>
            <a:hueOff val="-3391030"/>
            <a:satOff val="19697"/>
            <a:lumOff val="1321"/>
            <a:alphaOff val="0"/>
          </a:schemeClr>
        </a:solidFill>
        <a:ln w="12700" cap="flat" cmpd="sng" algn="ctr">
          <a:solidFill>
            <a:schemeClr val="accent5">
              <a:tint val="40000"/>
              <a:alpha val="90000"/>
              <a:hueOff val="-3391030"/>
              <a:satOff val="19697"/>
              <a:lumOff val="132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spc="0" baseline="0" noProof="0">
              <a:latin typeface="微软雅黑" panose="020B0503020204020204" pitchFamily="34" charset="-122"/>
              <a:ea typeface="微软雅黑" panose="020B0503020204020204" pitchFamily="34" charset="-122"/>
              <a:cs typeface="SimSun" pitchFamily="2" charset="0"/>
            </a:rPr>
            <a:t>下课以后，及早将这些论据、概念简明扼要地概括（简化）在</a:t>
          </a:r>
          <a:r>
            <a:rPr lang="en-US" altLang="zh-CN" sz="1800" kern="1200" spc="-15" baseline="0" noProof="0">
              <a:latin typeface="微软雅黑" panose="020B0503020204020204" pitchFamily="34" charset="-122"/>
              <a:ea typeface="微软雅黑" panose="020B0503020204020204" pitchFamily="34" charset="-122"/>
              <a:cs typeface="SimSun" pitchFamily="2" charset="0"/>
            </a:rPr>
            <a:t>线</a:t>
          </a:r>
          <a:r>
            <a:rPr lang="en-US" altLang="zh-CN" sz="1800" kern="1200" spc="0" baseline="0" noProof="0">
              <a:latin typeface="微软雅黑" panose="020B0503020204020204" pitchFamily="34" charset="-122"/>
              <a:ea typeface="微软雅黑" panose="020B0503020204020204" pitchFamily="34" charset="-122"/>
              <a:cs typeface="SimSun" pitchFamily="2" charset="0"/>
            </a:rPr>
            <a:t>索栏。</a:t>
          </a:r>
          <a:endParaRPr lang="en-US" altLang="zh-CN" sz="1800" kern="1200" spc="0" baseline="0" noProof="0" dirty="0">
            <a:latin typeface="微软雅黑" panose="020B0503020204020204" pitchFamily="34" charset="-122"/>
            <a:ea typeface="微软雅黑" panose="020B0503020204020204" pitchFamily="34" charset="-122"/>
            <a:cs typeface="SimSun" pitchFamily="2" charset="0"/>
          </a:endParaRPr>
        </a:p>
      </dsp:txBody>
      <dsp:txXfrm rot="-5400000">
        <a:off x="2005821" y="1271767"/>
        <a:ext cx="8548808" cy="770629"/>
      </dsp:txXfrm>
    </dsp:sp>
    <dsp:sp modelId="{9C7A102F-9B8B-4448-9C8B-70895ACD2FD2}">
      <dsp:nvSpPr>
        <dsp:cNvPr id="0" name=""/>
        <dsp:cNvSpPr/>
      </dsp:nvSpPr>
      <dsp:spPr>
        <a:xfrm>
          <a:off x="1367" y="1123327"/>
          <a:ext cx="2004452" cy="1067509"/>
        </a:xfrm>
        <a:prstGeom prst="roundRect">
          <a:avLst/>
        </a:prstGeom>
        <a:solidFill>
          <a:schemeClr val="accent5">
            <a:hueOff val="-3266437"/>
            <a:satOff val="20035"/>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spc="0" baseline="0" noProof="0">
              <a:latin typeface="微软雅黑" panose="020B0503020204020204" pitchFamily="34" charset="-122"/>
              <a:ea typeface="微软雅黑" panose="020B0503020204020204" pitchFamily="34" charset="-122"/>
              <a:cs typeface="SimSun" pitchFamily="2" charset="0"/>
            </a:rPr>
            <a:t>简化（</a:t>
          </a:r>
          <a:r>
            <a:rPr lang="en-US" altLang="zh-CN" sz="2000" b="1" kern="1200" spc="0" baseline="0" noProof="0">
              <a:latin typeface="微软雅黑" panose="020B0503020204020204" pitchFamily="34" charset="-122"/>
              <a:ea typeface="微软雅黑" panose="020B0503020204020204" pitchFamily="34" charset="-122"/>
              <a:cs typeface="Times New Roman" pitchFamily="18" charset="0"/>
            </a:rPr>
            <a:t>reduce</a:t>
          </a:r>
          <a:r>
            <a:rPr lang="en-US" altLang="zh-CN" sz="2000" b="1" kern="1200" spc="0" baseline="0" noProof="0">
              <a:latin typeface="微软雅黑" panose="020B0503020204020204" pitchFamily="34" charset="-122"/>
              <a:ea typeface="微软雅黑" panose="020B0503020204020204" pitchFamily="34" charset="-122"/>
              <a:cs typeface="SimSun" pitchFamily="2" charset="0"/>
            </a:rPr>
            <a:t>）</a:t>
          </a:r>
          <a:endParaRPr lang="en-US" altLang="zh-CN" sz="20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53478" y="1175438"/>
        <a:ext cx="1900230" cy="963287"/>
      </dsp:txXfrm>
    </dsp:sp>
    <dsp:sp modelId="{6C93129B-4976-41A7-97F8-7D6CAC9CB447}">
      <dsp:nvSpPr>
        <dsp:cNvPr id="0" name=""/>
        <dsp:cNvSpPr/>
      </dsp:nvSpPr>
      <dsp:spPr>
        <a:xfrm rot="5400000">
          <a:off x="5874065" y="-1517281"/>
          <a:ext cx="854007" cy="8590497"/>
        </a:xfrm>
        <a:prstGeom prst="round2SameRect">
          <a:avLst/>
        </a:prstGeom>
        <a:solidFill>
          <a:schemeClr val="accent5">
            <a:tint val="40000"/>
            <a:alpha val="90000"/>
            <a:hueOff val="-6782059"/>
            <a:satOff val="39395"/>
            <a:lumOff val="2643"/>
            <a:alphaOff val="0"/>
          </a:schemeClr>
        </a:solidFill>
        <a:ln w="12700" cap="flat" cmpd="sng" algn="ctr">
          <a:solidFill>
            <a:schemeClr val="accent5">
              <a:tint val="40000"/>
              <a:alpha val="90000"/>
              <a:hueOff val="-6782059"/>
              <a:satOff val="39395"/>
              <a:lumOff val="26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spc="0" baseline="0" noProof="0">
              <a:latin typeface="微软雅黑" panose="020B0503020204020204" pitchFamily="34" charset="-122"/>
              <a:ea typeface="微软雅黑" panose="020B0503020204020204" pitchFamily="34" charset="-122"/>
              <a:cs typeface="SimSun" pitchFamily="2" charset="0"/>
            </a:rPr>
            <a:t>把笔记栏遮住，只用线索栏中的摘记提示，尽量完满地叙述课堂</a:t>
          </a:r>
          <a:r>
            <a:rPr lang="en-US" altLang="zh-CN" sz="1800" kern="1200" spc="-15" baseline="0" noProof="0">
              <a:latin typeface="微软雅黑" panose="020B0503020204020204" pitchFamily="34" charset="-122"/>
              <a:ea typeface="微软雅黑" panose="020B0503020204020204" pitchFamily="34" charset="-122"/>
              <a:cs typeface="SimSun" pitchFamily="2" charset="0"/>
            </a:rPr>
            <a:t>上讲过的</a:t>
          </a:r>
          <a:r>
            <a:rPr lang="en-US" altLang="zh-CN" sz="1800" kern="1200" spc="0" baseline="0" noProof="0">
              <a:latin typeface="微软雅黑" panose="020B0503020204020204" pitchFamily="34" charset="-122"/>
              <a:ea typeface="微软雅黑" panose="020B0503020204020204" pitchFamily="34" charset="-122"/>
              <a:cs typeface="SimSun" pitchFamily="2" charset="0"/>
            </a:rPr>
            <a:t>内容。</a:t>
          </a:r>
          <a:endParaRPr lang="en-US" altLang="zh-CN" sz="1800" kern="1200" spc="0" baseline="0" noProof="0" dirty="0">
            <a:latin typeface="微软雅黑" panose="020B0503020204020204" pitchFamily="34" charset="-122"/>
            <a:ea typeface="微软雅黑" panose="020B0503020204020204" pitchFamily="34" charset="-122"/>
            <a:cs typeface="SimSun" pitchFamily="2" charset="0"/>
          </a:endParaRPr>
        </a:p>
      </dsp:txBody>
      <dsp:txXfrm rot="-5400000">
        <a:off x="2005821" y="2392652"/>
        <a:ext cx="8548808" cy="770629"/>
      </dsp:txXfrm>
    </dsp:sp>
    <dsp:sp modelId="{6E175075-4D20-4E93-AD4B-EA016FC7C127}">
      <dsp:nvSpPr>
        <dsp:cNvPr id="0" name=""/>
        <dsp:cNvSpPr/>
      </dsp:nvSpPr>
      <dsp:spPr>
        <a:xfrm>
          <a:off x="1367" y="2244212"/>
          <a:ext cx="2004452" cy="1067509"/>
        </a:xfrm>
        <a:prstGeom prst="roundRect">
          <a:avLst/>
        </a:prstGeom>
        <a:solidFill>
          <a:schemeClr val="accent5">
            <a:hueOff val="-6532875"/>
            <a:satOff val="40071"/>
            <a:lumOff val="35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spc="-15" baseline="0" noProof="0">
              <a:latin typeface="微软雅黑" panose="020B0503020204020204" pitchFamily="34" charset="-122"/>
              <a:ea typeface="微软雅黑" panose="020B0503020204020204" pitchFamily="34" charset="-122"/>
              <a:cs typeface="SimSun" pitchFamily="2" charset="0"/>
            </a:rPr>
            <a:t>背诵（</a:t>
          </a:r>
          <a:r>
            <a:rPr lang="en-US" altLang="zh-CN" sz="2000" b="1" kern="1200" spc="0" baseline="0" noProof="0">
              <a:latin typeface="微软雅黑" panose="020B0503020204020204" pitchFamily="34" charset="-122"/>
              <a:ea typeface="微软雅黑" panose="020B0503020204020204" pitchFamily="34" charset="-122"/>
              <a:cs typeface="Times New Roman" pitchFamily="18" charset="0"/>
            </a:rPr>
            <a:t>recite</a:t>
          </a:r>
          <a:r>
            <a:rPr lang="en-US" altLang="zh-CN" sz="2000" b="1" kern="1200" spc="0" baseline="0" noProof="0">
              <a:latin typeface="微软雅黑" panose="020B0503020204020204" pitchFamily="34" charset="-122"/>
              <a:ea typeface="微软雅黑" panose="020B0503020204020204" pitchFamily="34" charset="-122"/>
              <a:cs typeface="SimSun" pitchFamily="2" charset="0"/>
            </a:rPr>
            <a:t>）</a:t>
          </a:r>
          <a:endParaRPr lang="en-US" altLang="zh-CN" sz="20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53478" y="2296323"/>
        <a:ext cx="1900230" cy="963287"/>
      </dsp:txXfrm>
    </dsp:sp>
    <dsp:sp modelId="{E758F8C2-4A28-4ED4-8133-ACC7A2126A22}">
      <dsp:nvSpPr>
        <dsp:cNvPr id="0" name=""/>
        <dsp:cNvSpPr/>
      </dsp:nvSpPr>
      <dsp:spPr>
        <a:xfrm rot="5400000">
          <a:off x="5874065" y="-396395"/>
          <a:ext cx="854007" cy="8590497"/>
        </a:xfrm>
        <a:prstGeom prst="round2SameRect">
          <a:avLst/>
        </a:prstGeom>
        <a:solidFill>
          <a:schemeClr val="accent5">
            <a:tint val="40000"/>
            <a:alpha val="90000"/>
            <a:hueOff val="-10173089"/>
            <a:satOff val="59092"/>
            <a:lumOff val="3964"/>
            <a:alphaOff val="0"/>
          </a:schemeClr>
        </a:solidFill>
        <a:ln w="12700" cap="flat" cmpd="sng" algn="ctr">
          <a:solidFill>
            <a:schemeClr val="accent5">
              <a:tint val="40000"/>
              <a:alpha val="90000"/>
              <a:hueOff val="-10173089"/>
              <a:satOff val="59092"/>
              <a:lumOff val="39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altLang="zh-CN" sz="1600" kern="1200" spc="-15" baseline="0" noProof="0" dirty="0">
              <a:latin typeface="微软雅黑" panose="020B0503020204020204" pitchFamily="34" charset="-122"/>
              <a:ea typeface="微软雅黑" panose="020B0503020204020204" pitchFamily="34" charset="-122"/>
              <a:cs typeface="SimSun" pitchFamily="2" charset="0"/>
            </a:rPr>
            <a:t>将自己的听课随感、意见、经验、体会之类的内容与讲课内容区分开，写在卡片或笔记本的某一单独部分</a:t>
          </a:r>
          <a:r>
            <a:rPr lang="en-US" altLang="zh-CN" sz="1600" kern="1200" spc="0" baseline="0" noProof="0" dirty="0">
              <a:latin typeface="微软雅黑" panose="020B0503020204020204" pitchFamily="34" charset="-122"/>
              <a:ea typeface="微软雅黑" panose="020B0503020204020204" pitchFamily="34" charset="-122"/>
              <a:cs typeface="SimSun" pitchFamily="2" charset="0"/>
            </a:rPr>
            <a:t>，加上标题和索引，编制成提纲、摘要，分成类</a:t>
          </a:r>
          <a:r>
            <a:rPr lang="en-US" altLang="zh-CN" sz="1600" kern="1200" spc="-15" baseline="0" noProof="0" dirty="0">
              <a:latin typeface="微软雅黑" panose="020B0503020204020204" pitchFamily="34" charset="-122"/>
              <a:ea typeface="微软雅黑" panose="020B0503020204020204" pitchFamily="34" charset="-122"/>
              <a:cs typeface="SimSun" pitchFamily="2" charset="0"/>
            </a:rPr>
            <a:t>目并随时</a:t>
          </a:r>
          <a:r>
            <a:rPr lang="en-US" altLang="zh-CN" sz="1600" kern="1200" spc="0" baseline="0" noProof="0" dirty="0">
              <a:latin typeface="微软雅黑" panose="020B0503020204020204" pitchFamily="34" charset="-122"/>
              <a:ea typeface="微软雅黑" panose="020B0503020204020204" pitchFamily="34" charset="-122"/>
              <a:cs typeface="SimSun" pitchFamily="2" charset="0"/>
            </a:rPr>
            <a:t>归档。</a:t>
          </a:r>
        </a:p>
      </dsp:txBody>
      <dsp:txXfrm rot="-5400000">
        <a:off x="2005821" y="3513538"/>
        <a:ext cx="8548808" cy="770629"/>
      </dsp:txXfrm>
    </dsp:sp>
    <dsp:sp modelId="{9DD9A35E-3364-4996-92E6-DCAC8FE12957}">
      <dsp:nvSpPr>
        <dsp:cNvPr id="0" name=""/>
        <dsp:cNvSpPr/>
      </dsp:nvSpPr>
      <dsp:spPr>
        <a:xfrm>
          <a:off x="1367" y="3365097"/>
          <a:ext cx="2004452" cy="1067509"/>
        </a:xfrm>
        <a:prstGeom prst="roundRect">
          <a:avLst/>
        </a:prstGeom>
        <a:solidFill>
          <a:schemeClr val="accent5">
            <a:hueOff val="-9799312"/>
            <a:satOff val="60106"/>
            <a:lumOff val="5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spc="-15" baseline="0" noProof="0">
              <a:latin typeface="微软雅黑" panose="020B0503020204020204" pitchFamily="34" charset="-122"/>
              <a:ea typeface="微软雅黑" panose="020B0503020204020204" pitchFamily="34" charset="-122"/>
              <a:cs typeface="SimSun" pitchFamily="2" charset="0"/>
            </a:rPr>
            <a:t>思考（</a:t>
          </a:r>
          <a:r>
            <a:rPr lang="en-US" altLang="zh-CN" sz="2000" b="1" kern="1200" spc="0" baseline="0" noProof="0">
              <a:latin typeface="微软雅黑" panose="020B0503020204020204" pitchFamily="34" charset="-122"/>
              <a:ea typeface="微软雅黑" panose="020B0503020204020204" pitchFamily="34" charset="-122"/>
              <a:cs typeface="Times New Roman" pitchFamily="18" charset="0"/>
            </a:rPr>
            <a:t>reflect</a:t>
          </a:r>
          <a:r>
            <a:rPr lang="en-US" altLang="zh-CN" sz="2000" b="1" kern="1200" spc="-15" baseline="0" noProof="0">
              <a:latin typeface="微软雅黑" panose="020B0503020204020204" pitchFamily="34" charset="-122"/>
              <a:ea typeface="微软雅黑" panose="020B0503020204020204" pitchFamily="34" charset="-122"/>
              <a:cs typeface="SimSun" pitchFamily="2" charset="0"/>
            </a:rPr>
            <a:t>）</a:t>
          </a:r>
          <a:endParaRPr lang="en-US" altLang="zh-CN" sz="20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53478" y="3417208"/>
        <a:ext cx="1900230" cy="963287"/>
      </dsp:txXfrm>
    </dsp:sp>
    <dsp:sp modelId="{C507D79F-DFEC-4676-B62E-0457AB1ED0CD}">
      <dsp:nvSpPr>
        <dsp:cNvPr id="0" name=""/>
        <dsp:cNvSpPr/>
      </dsp:nvSpPr>
      <dsp:spPr>
        <a:xfrm rot="5400000">
          <a:off x="5874065" y="724489"/>
          <a:ext cx="854007" cy="8590497"/>
        </a:xfrm>
        <a:prstGeom prst="round2SameRect">
          <a:avLst/>
        </a:prstGeom>
        <a:solidFill>
          <a:schemeClr val="accent5">
            <a:tint val="40000"/>
            <a:alpha val="90000"/>
            <a:hueOff val="-13564119"/>
            <a:satOff val="78790"/>
            <a:lumOff val="5286"/>
            <a:alphaOff val="0"/>
          </a:schemeClr>
        </a:solidFill>
        <a:ln w="12700" cap="flat" cmpd="sng" algn="ctr">
          <a:solidFill>
            <a:schemeClr val="accent5">
              <a:tint val="40000"/>
              <a:alpha val="90000"/>
              <a:hueOff val="-13564119"/>
              <a:satOff val="78790"/>
              <a:lumOff val="528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spc="0" baseline="0" noProof="0" dirty="0" err="1">
              <a:latin typeface="微软雅黑" panose="020B0503020204020204" pitchFamily="34" charset="-122"/>
              <a:ea typeface="微软雅黑" panose="020B0503020204020204" pitchFamily="34" charset="-122"/>
              <a:cs typeface="SimSun" pitchFamily="2" charset="0"/>
            </a:rPr>
            <a:t>每周花十分钟左右的时间快速复习笔记，主要看线索栏，适当</a:t>
          </a:r>
          <a:r>
            <a:rPr lang="en-US" altLang="zh-CN" sz="1800" kern="1200" spc="-15" baseline="0" noProof="0" dirty="0" err="1">
              <a:latin typeface="微软雅黑" panose="020B0503020204020204" pitchFamily="34" charset="-122"/>
              <a:ea typeface="微软雅黑" panose="020B0503020204020204" pitchFamily="34" charset="-122"/>
              <a:cs typeface="SimSun" pitchFamily="2" charset="0"/>
            </a:rPr>
            <a:t>看笔</a:t>
          </a:r>
          <a:r>
            <a:rPr lang="en-US" altLang="zh-CN" sz="1800" kern="1200" spc="0" baseline="0" noProof="0" dirty="0" err="1">
              <a:latin typeface="微软雅黑" panose="020B0503020204020204" pitchFamily="34" charset="-122"/>
              <a:ea typeface="微软雅黑" panose="020B0503020204020204" pitchFamily="34" charset="-122"/>
              <a:cs typeface="SimSun" pitchFamily="2" charset="0"/>
            </a:rPr>
            <a:t>记栏</a:t>
          </a:r>
          <a:r>
            <a:rPr lang="en-US" altLang="zh-CN" sz="1800" kern="1200" spc="0" baseline="0" noProof="0" dirty="0">
              <a:latin typeface="微软雅黑" panose="020B0503020204020204" pitchFamily="34" charset="-122"/>
              <a:ea typeface="微软雅黑" panose="020B0503020204020204" pitchFamily="34" charset="-122"/>
              <a:cs typeface="SimSun" pitchFamily="2" charset="0"/>
            </a:rPr>
            <a:t>。</a:t>
          </a:r>
        </a:p>
      </dsp:txBody>
      <dsp:txXfrm rot="-5400000">
        <a:off x="2005821" y="4634423"/>
        <a:ext cx="8548808" cy="770629"/>
      </dsp:txXfrm>
    </dsp:sp>
    <dsp:sp modelId="{0E5E491B-6A40-4D44-9439-B0BA56C63029}">
      <dsp:nvSpPr>
        <dsp:cNvPr id="0" name=""/>
        <dsp:cNvSpPr/>
      </dsp:nvSpPr>
      <dsp:spPr>
        <a:xfrm>
          <a:off x="1367" y="4485983"/>
          <a:ext cx="2004452" cy="1067509"/>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spc="0" baseline="0" noProof="0">
              <a:latin typeface="微软雅黑" panose="020B0503020204020204" pitchFamily="34" charset="-122"/>
              <a:ea typeface="微软雅黑" panose="020B0503020204020204" pitchFamily="34" charset="-122"/>
              <a:cs typeface="SimSun" pitchFamily="2" charset="0"/>
            </a:rPr>
            <a:t>复习（</a:t>
          </a:r>
          <a:r>
            <a:rPr lang="en-US" altLang="zh-CN" sz="2000" b="1" kern="1200" spc="0" baseline="0" noProof="0">
              <a:latin typeface="微软雅黑" panose="020B0503020204020204" pitchFamily="34" charset="-122"/>
              <a:ea typeface="微软雅黑" panose="020B0503020204020204" pitchFamily="34" charset="-122"/>
              <a:cs typeface="Times New Roman" pitchFamily="18" charset="0"/>
            </a:rPr>
            <a:t>review</a:t>
          </a:r>
          <a:r>
            <a:rPr lang="en-US" altLang="zh-CN" sz="2000" b="1" kern="1200" spc="0" baseline="0" noProof="0">
              <a:latin typeface="微软雅黑" panose="020B0503020204020204" pitchFamily="34" charset="-122"/>
              <a:ea typeface="微软雅黑" panose="020B0503020204020204" pitchFamily="34" charset="-122"/>
              <a:cs typeface="SimSun" pitchFamily="2" charset="0"/>
            </a:rPr>
            <a:t>）</a:t>
          </a:r>
          <a:endParaRPr lang="en-US" altLang="zh-CN" sz="20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53478" y="4538094"/>
        <a:ext cx="1900230" cy="963287"/>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349F5-B074-4109-B5F9-3112373688DE}">
      <dsp:nvSpPr>
        <dsp:cNvPr id="0" name=""/>
        <dsp:cNvSpPr/>
      </dsp:nvSpPr>
      <dsp:spPr>
        <a:xfrm>
          <a:off x="0" y="6263"/>
          <a:ext cx="11074283" cy="5896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dirty="0">
              <a:latin typeface="微软雅黑" panose="020B0503020204020204" pitchFamily="34" charset="-122"/>
              <a:ea typeface="微软雅黑" panose="020B0503020204020204" pitchFamily="34" charset="-122"/>
              <a:cs typeface="Times New Roman" pitchFamily="18" charset="0"/>
            </a:rPr>
            <a:t>1</a:t>
          </a:r>
          <a:r>
            <a:rPr lang="en-US" altLang="zh-CN" sz="1900" b="1" kern="1200" spc="0" baseline="0" noProof="0" dirty="0">
              <a:latin typeface="微软雅黑" panose="020B0503020204020204" pitchFamily="34" charset="-122"/>
              <a:ea typeface="微软雅黑" panose="020B0503020204020204" pitchFamily="34" charset="-122"/>
              <a:cs typeface="SimSun" pitchFamily="2" charset="0"/>
            </a:rPr>
            <a:t>）快速阅读：通读全书，对整本书形成一个初步印象。</a:t>
          </a:r>
          <a:endParaRPr lang="zh-CN" altLang="en-US" sz="1900" b="1" kern="1200" dirty="0"/>
        </a:p>
      </dsp:txBody>
      <dsp:txXfrm>
        <a:off x="28786" y="35049"/>
        <a:ext cx="11016711" cy="532108"/>
      </dsp:txXfrm>
    </dsp:sp>
    <dsp:sp modelId="{2A39648D-FE37-4F1A-B514-766B5E7316C4}">
      <dsp:nvSpPr>
        <dsp:cNvPr id="0" name=""/>
        <dsp:cNvSpPr/>
      </dsp:nvSpPr>
      <dsp:spPr>
        <a:xfrm>
          <a:off x="0" y="676583"/>
          <a:ext cx="11074283" cy="589680"/>
        </a:xfrm>
        <a:prstGeom prst="roundRect">
          <a:avLst/>
        </a:prstGeom>
        <a:solidFill>
          <a:schemeClr val="accent5">
            <a:hueOff val="-1866536"/>
            <a:satOff val="11449"/>
            <a:lumOff val="10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dirty="0">
              <a:latin typeface="微软雅黑" panose="020B0503020204020204" pitchFamily="34" charset="-122"/>
              <a:ea typeface="微软雅黑" panose="020B0503020204020204" pitchFamily="34" charset="-122"/>
              <a:cs typeface="Times New Roman" pitchFamily="18" charset="0"/>
            </a:rPr>
            <a:t>2</a:t>
          </a:r>
          <a:r>
            <a:rPr lang="en-US" altLang="zh-CN" sz="1900" b="1" kern="1200" spc="0" baseline="0" noProof="0" dirty="0">
              <a:latin typeface="微软雅黑" panose="020B0503020204020204" pitchFamily="34" charset="-122"/>
              <a:ea typeface="微软雅黑" panose="020B0503020204020204" pitchFamily="34" charset="-122"/>
              <a:cs typeface="SimSun" pitchFamily="2" charset="0"/>
            </a:rPr>
            <a:t>）阅读计划：制定阅读计划，包括内容和数量。</a:t>
          </a:r>
        </a:p>
      </dsp:txBody>
      <dsp:txXfrm>
        <a:off x="28786" y="705369"/>
        <a:ext cx="11016711" cy="532108"/>
      </dsp:txXfrm>
    </dsp:sp>
    <dsp:sp modelId="{1A49D720-2A8C-4FD9-841C-11C41679C71B}">
      <dsp:nvSpPr>
        <dsp:cNvPr id="0" name=""/>
        <dsp:cNvSpPr/>
      </dsp:nvSpPr>
      <dsp:spPr>
        <a:xfrm>
          <a:off x="0" y="1346903"/>
          <a:ext cx="11074283" cy="589680"/>
        </a:xfrm>
        <a:prstGeom prst="roundRect">
          <a:avLst/>
        </a:prstGeom>
        <a:solidFill>
          <a:schemeClr val="accent5">
            <a:hueOff val="-3733071"/>
            <a:satOff val="22897"/>
            <a:lumOff val="20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a:latin typeface="微软雅黑" panose="020B0503020204020204" pitchFamily="34" charset="-122"/>
              <a:ea typeface="微软雅黑" panose="020B0503020204020204" pitchFamily="34" charset="-122"/>
              <a:cs typeface="Times New Roman" pitchFamily="18" charset="0"/>
            </a:rPr>
            <a:t>3</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）已知知识：梳理已掌握的知识点，画一张简单的图，建立原有知识的知识储备。</a:t>
          </a:r>
          <a:endParaRPr lang="en-US" altLang="zh-CN" sz="19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28786" y="1375689"/>
        <a:ext cx="11016711" cy="532108"/>
      </dsp:txXfrm>
    </dsp:sp>
    <dsp:sp modelId="{6BFF5F0D-8B97-4FEF-8D86-97E64D83D232}">
      <dsp:nvSpPr>
        <dsp:cNvPr id="0" name=""/>
        <dsp:cNvSpPr/>
      </dsp:nvSpPr>
      <dsp:spPr>
        <a:xfrm>
          <a:off x="0" y="2017223"/>
          <a:ext cx="11074283" cy="589680"/>
        </a:xfrm>
        <a:prstGeom prst="roundRect">
          <a:avLst/>
        </a:prstGeom>
        <a:solidFill>
          <a:schemeClr val="accent5">
            <a:hueOff val="-5599607"/>
            <a:satOff val="34346"/>
            <a:lumOff val="30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a:latin typeface="微软雅黑" panose="020B0503020204020204" pitchFamily="34" charset="-122"/>
              <a:ea typeface="微软雅黑" panose="020B0503020204020204" pitchFamily="34" charset="-122"/>
              <a:cs typeface="Times New Roman" pitchFamily="18" charset="0"/>
            </a:rPr>
            <a:t>4</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）建立学习目标：设定自己想要达成的目标，类似于工作中绩效考核的标准。</a:t>
          </a:r>
          <a:endParaRPr lang="en-US" altLang="zh-CN" sz="19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28786" y="2046009"/>
        <a:ext cx="11016711" cy="532108"/>
      </dsp:txXfrm>
    </dsp:sp>
    <dsp:sp modelId="{38B17944-C2F1-4210-BB42-2F104ADD5122}">
      <dsp:nvSpPr>
        <dsp:cNvPr id="0" name=""/>
        <dsp:cNvSpPr/>
      </dsp:nvSpPr>
      <dsp:spPr>
        <a:xfrm>
          <a:off x="0" y="2687543"/>
          <a:ext cx="11074283" cy="589680"/>
        </a:xfrm>
        <a:prstGeom prst="roundRect">
          <a:avLst/>
        </a:prstGeom>
        <a:solidFill>
          <a:schemeClr val="accent5">
            <a:hueOff val="-7466143"/>
            <a:satOff val="45795"/>
            <a:lumOff val="40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a:latin typeface="微软雅黑" panose="020B0503020204020204" pitchFamily="34" charset="-122"/>
              <a:ea typeface="微软雅黑" panose="020B0503020204020204" pitchFamily="34" charset="-122"/>
              <a:cs typeface="Times New Roman" pitchFamily="18" charset="0"/>
            </a:rPr>
            <a:t>5</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）总览全书：阅读目录、标题、结论、小结、图片等重要内容，想象这些就是由中</a:t>
          </a: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心到分支的</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呈现。</a:t>
          </a:r>
          <a:endParaRPr lang="en-US" altLang="zh-CN" sz="19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28786" y="2716329"/>
        <a:ext cx="11016711" cy="532108"/>
      </dsp:txXfrm>
    </dsp:sp>
    <dsp:sp modelId="{CE8D36B6-814E-4A40-8323-1E4C987B6519}">
      <dsp:nvSpPr>
        <dsp:cNvPr id="0" name=""/>
        <dsp:cNvSpPr/>
      </dsp:nvSpPr>
      <dsp:spPr>
        <a:xfrm>
          <a:off x="0" y="3357863"/>
          <a:ext cx="11074283" cy="589680"/>
        </a:xfrm>
        <a:prstGeom prst="roundRect">
          <a:avLst/>
        </a:prstGeom>
        <a:solidFill>
          <a:schemeClr val="accent5">
            <a:hueOff val="-9332679"/>
            <a:satOff val="57244"/>
            <a:lumOff val="50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a:latin typeface="微软雅黑" panose="020B0503020204020204" pitchFamily="34" charset="-122"/>
              <a:ea typeface="微软雅黑" panose="020B0503020204020204" pitchFamily="34" charset="-122"/>
              <a:cs typeface="Times New Roman" pitchFamily="18" charset="0"/>
            </a:rPr>
            <a:t>6</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）预习：由段到节，由节到章，由分到总。</a:t>
          </a:r>
          <a:endParaRPr lang="en-US" altLang="zh-CN" sz="19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28786" y="3386649"/>
        <a:ext cx="11016711" cy="532108"/>
      </dsp:txXfrm>
    </dsp:sp>
    <dsp:sp modelId="{EE8E9BF1-D16C-4FA4-BEA5-8BFCB6AFE9D9}">
      <dsp:nvSpPr>
        <dsp:cNvPr id="0" name=""/>
        <dsp:cNvSpPr/>
      </dsp:nvSpPr>
      <dsp:spPr>
        <a:xfrm>
          <a:off x="0" y="4028183"/>
          <a:ext cx="11074283" cy="589680"/>
        </a:xfrm>
        <a:prstGeom prst="roundRect">
          <a:avLst/>
        </a:prstGeom>
        <a:solidFill>
          <a:schemeClr val="accent5">
            <a:hueOff val="-11199214"/>
            <a:satOff val="68692"/>
            <a:lumOff val="60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a:latin typeface="微软雅黑" panose="020B0503020204020204" pitchFamily="34" charset="-122"/>
              <a:ea typeface="微软雅黑" panose="020B0503020204020204" pitchFamily="34" charset="-122"/>
              <a:cs typeface="Times New Roman" pitchFamily="18" charset="0"/>
            </a:rPr>
            <a:t>7</a:t>
          </a:r>
          <a:r>
            <a:rPr lang="en-US" altLang="zh-CN" sz="1900" b="1" kern="1200" spc="0" baseline="0" noProof="0">
              <a:latin typeface="微软雅黑" panose="020B0503020204020204" pitchFamily="34" charset="-122"/>
              <a:ea typeface="微软雅黑" panose="020B0503020204020204" pitchFamily="34" charset="-122"/>
              <a:cs typeface="SimSun" pitchFamily="2" charset="0"/>
            </a:rPr>
            <a:t>）内察：熟悉全文，找到全书中最感兴趣的点、篇章、语言。</a:t>
          </a:r>
          <a:endParaRPr lang="en-US" altLang="zh-CN" sz="1900" b="1" kern="1200" spc="0" baseline="0" noProof="0" dirty="0">
            <a:latin typeface="微软雅黑" panose="020B0503020204020204" pitchFamily="34" charset="-122"/>
            <a:ea typeface="微软雅黑" panose="020B0503020204020204" pitchFamily="34" charset="-122"/>
            <a:cs typeface="SimSun" pitchFamily="2" charset="0"/>
          </a:endParaRPr>
        </a:p>
      </dsp:txBody>
      <dsp:txXfrm>
        <a:off x="28786" y="4056969"/>
        <a:ext cx="11016711" cy="532108"/>
      </dsp:txXfrm>
    </dsp:sp>
    <dsp:sp modelId="{8A6ECE44-94AC-4344-9BAF-F975B595E20F}">
      <dsp:nvSpPr>
        <dsp:cNvPr id="0" name=""/>
        <dsp:cNvSpPr/>
      </dsp:nvSpPr>
      <dsp:spPr>
        <a:xfrm>
          <a:off x="0" y="4698503"/>
          <a:ext cx="11074283" cy="589680"/>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zh-CN" sz="1900" b="1" kern="1200" spc="-15" baseline="0" noProof="0" dirty="0">
              <a:latin typeface="微软雅黑" panose="020B0503020204020204" pitchFamily="34" charset="-122"/>
              <a:ea typeface="微软雅黑" panose="020B0503020204020204" pitchFamily="34" charset="-122"/>
              <a:cs typeface="SimSun" pitchFamily="2" charset="0"/>
            </a:rPr>
            <a:t>（</a:t>
          </a:r>
          <a:r>
            <a:rPr lang="en-US" altLang="zh-CN" sz="1900" b="1" kern="1200" spc="0" baseline="0" noProof="0" dirty="0">
              <a:latin typeface="微软雅黑" panose="020B0503020204020204" pitchFamily="34" charset="-122"/>
              <a:ea typeface="微软雅黑" panose="020B0503020204020204" pitchFamily="34" charset="-122"/>
              <a:cs typeface="Times New Roman" pitchFamily="18" charset="0"/>
            </a:rPr>
            <a:t>8</a:t>
          </a:r>
          <a:r>
            <a:rPr lang="en-US" altLang="zh-CN" sz="1900" b="1" kern="1200" spc="0" baseline="0" noProof="0" dirty="0">
              <a:latin typeface="微软雅黑" panose="020B0503020204020204" pitchFamily="34" charset="-122"/>
              <a:ea typeface="微软雅黑" panose="020B0503020204020204" pitchFamily="34" charset="-122"/>
              <a:cs typeface="SimSun" pitchFamily="2" charset="0"/>
            </a:rPr>
            <a:t>）复习回答问题：回答前面自己提出的问题，并补充在思维导图中。</a:t>
          </a:r>
        </a:p>
      </dsp:txBody>
      <dsp:txXfrm>
        <a:off x="28786" y="4727289"/>
        <a:ext cx="11016711" cy="5321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79671-DD02-4447-AFDF-858D4148DEE5}">
      <dsp:nvSpPr>
        <dsp:cNvPr id="0" name=""/>
        <dsp:cNvSpPr/>
      </dsp:nvSpPr>
      <dsp:spPr>
        <a:xfrm>
          <a:off x="0" y="0"/>
          <a:ext cx="109469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B841D5-D53F-4905-A22E-389F70A351E0}">
      <dsp:nvSpPr>
        <dsp:cNvPr id="0" name=""/>
        <dsp:cNvSpPr/>
      </dsp:nvSpPr>
      <dsp:spPr>
        <a:xfrm>
          <a:off x="0" y="0"/>
          <a:ext cx="288003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C378E0">
                  <a:lumMod val="50000"/>
                </a:srgbClr>
              </a:solidFill>
              <a:latin typeface="Arial"/>
              <a:ea typeface="微软雅黑"/>
              <a:cs typeface="+mn-cs"/>
            </a:rPr>
            <a:t>（三）可操作原则</a:t>
          </a:r>
        </a:p>
      </dsp:txBody>
      <dsp:txXfrm>
        <a:off x="0" y="0"/>
        <a:ext cx="2880033" cy="2709333"/>
      </dsp:txXfrm>
    </dsp:sp>
    <dsp:sp modelId="{56061091-03ED-4D2B-BCFA-D33256EF0D73}">
      <dsp:nvSpPr>
        <dsp:cNvPr id="0" name=""/>
        <dsp:cNvSpPr/>
      </dsp:nvSpPr>
      <dsp:spPr>
        <a:xfrm>
          <a:off x="3031088" y="123031"/>
          <a:ext cx="7905207"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可操作是指大学生应该根据自己实际具备的条件和经过努力可以具备的条件来选题，以便相关研究能够顺利进行下去。在主观方面，自己的知识结构、专业特长、研究能力、兴趣爱好都是完成毕业论文（设计）需要考虑的条件。在客观方面，所在学校学科的研究水平、资料的占有程度、指导教师的学术专长也会对毕业论文（设计）的选题产生制约。</a:t>
          </a:r>
          <a:endParaRPr lang="en-US" altLang="zh-CN" sz="2000" kern="1200" dirty="0">
            <a:latin typeface="微软雅黑" charset="0"/>
            <a:ea typeface="微软雅黑" charset="0"/>
          </a:endParaRPr>
        </a:p>
      </dsp:txBody>
      <dsp:txXfrm>
        <a:off x="3031088" y="123031"/>
        <a:ext cx="7905207" cy="2460625"/>
      </dsp:txXfrm>
    </dsp:sp>
    <dsp:sp modelId="{D1DCB827-DA6B-456B-AD84-D94294E4C5A8}">
      <dsp:nvSpPr>
        <dsp:cNvPr id="0" name=""/>
        <dsp:cNvSpPr/>
      </dsp:nvSpPr>
      <dsp:spPr>
        <a:xfrm>
          <a:off x="2880033" y="2583656"/>
          <a:ext cx="805626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113F01-A0C1-47F1-910C-2F17C161F8C9}">
      <dsp:nvSpPr>
        <dsp:cNvPr id="0" name=""/>
        <dsp:cNvSpPr/>
      </dsp:nvSpPr>
      <dsp:spPr>
        <a:xfrm>
          <a:off x="0" y="2709333"/>
          <a:ext cx="109469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9FD45-2DFA-41A6-B6FD-4F570FACE119}">
      <dsp:nvSpPr>
        <dsp:cNvPr id="0" name=""/>
        <dsp:cNvSpPr/>
      </dsp:nvSpPr>
      <dsp:spPr>
        <a:xfrm>
          <a:off x="0" y="2709333"/>
          <a:ext cx="2880033" cy="2709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C378E0">
                  <a:lumMod val="50000"/>
                </a:srgbClr>
              </a:solidFill>
              <a:latin typeface="Arial"/>
              <a:ea typeface="微软雅黑"/>
              <a:cs typeface="+mn-cs"/>
            </a:rPr>
            <a:t>（</a:t>
          </a:r>
          <a:r>
            <a:rPr lang="en-US" altLang="zh-CN" sz="2400" b="1" kern="1200" dirty="0" err="1">
              <a:solidFill>
                <a:srgbClr val="C378E0">
                  <a:lumMod val="50000"/>
                </a:srgbClr>
              </a:solidFill>
              <a:latin typeface="Arial"/>
              <a:ea typeface="微软雅黑"/>
              <a:cs typeface="+mn-cs"/>
            </a:rPr>
            <a:t>四）专业性原则</a:t>
          </a:r>
          <a:endParaRPr lang="en-US" altLang="zh-CN" sz="2400" b="1" kern="1200" dirty="0">
            <a:solidFill>
              <a:srgbClr val="C378E0">
                <a:lumMod val="50000"/>
              </a:srgbClr>
            </a:solidFill>
            <a:latin typeface="Arial"/>
            <a:ea typeface="微软雅黑"/>
            <a:cs typeface="+mn-cs"/>
          </a:endParaRPr>
        </a:p>
      </dsp:txBody>
      <dsp:txXfrm>
        <a:off x="0" y="2709333"/>
        <a:ext cx="2880033" cy="2709333"/>
      </dsp:txXfrm>
    </dsp:sp>
    <dsp:sp modelId="{9251580A-3064-4A7A-BDD1-0F5C41AFBAB0}">
      <dsp:nvSpPr>
        <dsp:cNvPr id="0" name=""/>
        <dsp:cNvSpPr/>
      </dsp:nvSpPr>
      <dsp:spPr>
        <a:xfrm>
          <a:off x="3031088" y="2832364"/>
          <a:ext cx="7905207" cy="2460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dirty="0"/>
            <a:t>本科生的毕业论文（设计）选题应该着眼于本专业，符合专业人才培养基本要求和目标，选题应该允许学生综合运用本专业基础知识和技能，体现本专业基本训练的结果，能够使学生对本专业的一些课题做出学术上的贡献。</a:t>
          </a:r>
          <a:endParaRPr lang="en-US" altLang="zh-CN" sz="2000" kern="1200" dirty="0">
            <a:latin typeface="微软雅黑" charset="0"/>
            <a:ea typeface="微软雅黑" charset="0"/>
          </a:endParaRPr>
        </a:p>
      </dsp:txBody>
      <dsp:txXfrm>
        <a:off x="3031088" y="2832364"/>
        <a:ext cx="7905207" cy="2460625"/>
      </dsp:txXfrm>
    </dsp:sp>
    <dsp:sp modelId="{35ACCEDB-6AB7-47C5-9771-2880116FDC2A}">
      <dsp:nvSpPr>
        <dsp:cNvPr id="0" name=""/>
        <dsp:cNvSpPr/>
      </dsp:nvSpPr>
      <dsp:spPr>
        <a:xfrm>
          <a:off x="2880033" y="5292989"/>
          <a:ext cx="805626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83A07-4252-41BD-A102-F3BFD5E63081}">
      <dsp:nvSpPr>
        <dsp:cNvPr id="0" name=""/>
        <dsp:cNvSpPr/>
      </dsp:nvSpPr>
      <dsp:spPr>
        <a:xfrm>
          <a:off x="0" y="377771"/>
          <a:ext cx="10802851" cy="18506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421" tIns="520700" rIns="838421" bIns="142240" numCol="1" spcCol="1270" anchor="t" anchorCtr="0">
          <a:noAutofit/>
        </a:bodyPr>
        <a:lstStyle/>
        <a:p>
          <a:pPr marL="228600" lvl="1" indent="-228600" algn="l" defTabSz="889000">
            <a:lnSpc>
              <a:spcPct val="90000"/>
            </a:lnSpc>
            <a:spcBef>
              <a:spcPct val="0"/>
            </a:spcBef>
            <a:spcAft>
              <a:spcPct val="15000"/>
            </a:spcAft>
            <a:buChar char="•"/>
          </a:pPr>
          <a:r>
            <a:rPr lang="en-US" altLang="zh-CN" sz="2000" kern="1200" dirty="0"/>
            <a:t>研究维度一般置于研究单位之后，是对研究单位具体研究角度和研究问题的表述，以确定研究对象具体的探索方向。一般而言，研究维度是一个比较独特的学术概念，同时也是一系列子概念的合集，这些子概念构成该研究维度的子维度。</a:t>
          </a:r>
        </a:p>
      </dsp:txBody>
      <dsp:txXfrm>
        <a:off x="0" y="377771"/>
        <a:ext cx="10802851" cy="1850625"/>
      </dsp:txXfrm>
    </dsp:sp>
    <dsp:sp modelId="{34382068-D447-470F-A3E0-00B5223DEC85}">
      <dsp:nvSpPr>
        <dsp:cNvPr id="0" name=""/>
        <dsp:cNvSpPr/>
      </dsp:nvSpPr>
      <dsp:spPr>
        <a:xfrm>
          <a:off x="540142" y="8771"/>
          <a:ext cx="7561995"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825" tIns="0" rIns="285825" bIns="0" numCol="1" spcCol="1270" anchor="ctr" anchorCtr="0">
          <a:noAutofit/>
        </a:bodyPr>
        <a:lstStyle/>
        <a:p>
          <a:pPr marL="0" lvl="0" indent="0" algn="l" defTabSz="1066800">
            <a:lnSpc>
              <a:spcPct val="90000"/>
            </a:lnSpc>
            <a:spcBef>
              <a:spcPct val="0"/>
            </a:spcBef>
            <a:spcAft>
              <a:spcPct val="35000"/>
            </a:spcAft>
            <a:buNone/>
          </a:pPr>
          <a:r>
            <a:rPr lang="en-US" altLang="zh-CN" sz="2400" b="1" kern="1200" dirty="0"/>
            <a:t>（</a:t>
          </a:r>
          <a:r>
            <a:rPr lang="en-US" altLang="zh-CN" sz="2400" b="1" kern="1200" dirty="0" err="1"/>
            <a:t>一）限定词</a:t>
          </a:r>
          <a:endParaRPr lang="zh-CN" altLang="en-US" sz="2400" b="1" kern="1200" dirty="0"/>
        </a:p>
      </dsp:txBody>
      <dsp:txXfrm>
        <a:off x="576168" y="44797"/>
        <a:ext cx="7489943" cy="665948"/>
      </dsp:txXfrm>
    </dsp:sp>
    <dsp:sp modelId="{A41444B4-D331-45E7-B43F-0D8132B13602}">
      <dsp:nvSpPr>
        <dsp:cNvPr id="0" name=""/>
        <dsp:cNvSpPr/>
      </dsp:nvSpPr>
      <dsp:spPr>
        <a:xfrm>
          <a:off x="0" y="2732396"/>
          <a:ext cx="10802851" cy="2677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421" tIns="520700" rIns="838421" bIns="142240" numCol="1" spcCol="1270" anchor="t" anchorCtr="0">
          <a:noAutofit/>
        </a:bodyPr>
        <a:lstStyle/>
        <a:p>
          <a:pPr marL="228600" lvl="1" indent="-228600" algn="l" defTabSz="889000">
            <a:lnSpc>
              <a:spcPct val="90000"/>
            </a:lnSpc>
            <a:spcBef>
              <a:spcPct val="0"/>
            </a:spcBef>
            <a:spcAft>
              <a:spcPct val="15000"/>
            </a:spcAft>
            <a:buChar char="•"/>
          </a:pPr>
          <a:r>
            <a:rPr lang="en-US" altLang="zh-CN" sz="2000" kern="1200" dirty="0"/>
            <a:t>研究单位是研究对象中最核心的要素，也是研究中最核心的要素。确定研究单位的一个方法就是逐个删除标题中的要素，直到最后一个不可删除的、完整的表述单元，那就是研究单位。研究单位可以单独出现在标题中，也可以和限定词、研究维度以及研究视角、研究方法等一起出现在标题中，研究单位一般以一个完整表述的、不可拆分的词为表征。</a:t>
          </a:r>
        </a:p>
      </dsp:txBody>
      <dsp:txXfrm>
        <a:off x="0" y="2732396"/>
        <a:ext cx="10802851" cy="2677500"/>
      </dsp:txXfrm>
    </dsp:sp>
    <dsp:sp modelId="{BEA116D1-C83E-44D2-8D1D-D20C98519267}">
      <dsp:nvSpPr>
        <dsp:cNvPr id="0" name=""/>
        <dsp:cNvSpPr/>
      </dsp:nvSpPr>
      <dsp:spPr>
        <a:xfrm>
          <a:off x="540142" y="2363396"/>
          <a:ext cx="7561995"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825" tIns="0" rIns="285825" bIns="0" numCol="1" spcCol="1270" anchor="ctr" anchorCtr="0">
          <a:noAutofit/>
        </a:bodyPr>
        <a:lstStyle/>
        <a:p>
          <a:pPr marL="0" lvl="0" indent="0" algn="l" defTabSz="1066800">
            <a:lnSpc>
              <a:spcPct val="90000"/>
            </a:lnSpc>
            <a:spcBef>
              <a:spcPct val="0"/>
            </a:spcBef>
            <a:spcAft>
              <a:spcPct val="35000"/>
            </a:spcAft>
            <a:buNone/>
          </a:pPr>
          <a:r>
            <a:rPr lang="en-US" altLang="zh-CN" sz="2400" b="1" kern="1200"/>
            <a:t>（二）研究单位</a:t>
          </a:r>
          <a:endParaRPr lang="en-US" altLang="zh-CN" sz="2400" b="1" kern="1200" dirty="0"/>
        </a:p>
      </dsp:txBody>
      <dsp:txXfrm>
        <a:off x="576168" y="2399422"/>
        <a:ext cx="7489943" cy="6659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83A07-4252-41BD-A102-F3BFD5E63081}">
      <dsp:nvSpPr>
        <dsp:cNvPr id="0" name=""/>
        <dsp:cNvSpPr/>
      </dsp:nvSpPr>
      <dsp:spPr>
        <a:xfrm>
          <a:off x="0" y="357633"/>
          <a:ext cx="10802851" cy="1852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421" tIns="499872" rIns="838421" bIns="142240" numCol="1" spcCol="1270" anchor="t" anchorCtr="0">
          <a:noAutofit/>
        </a:bodyPr>
        <a:lstStyle/>
        <a:p>
          <a:pPr marL="228600" lvl="1" indent="-228600" algn="l" defTabSz="889000">
            <a:lnSpc>
              <a:spcPct val="90000"/>
            </a:lnSpc>
            <a:spcBef>
              <a:spcPct val="0"/>
            </a:spcBef>
            <a:spcAft>
              <a:spcPct val="15000"/>
            </a:spcAft>
            <a:buChar char="•"/>
          </a:pPr>
          <a:r>
            <a:rPr lang="en-US" altLang="zh-CN" sz="2000" kern="1200" dirty="0"/>
            <a:t>限定词指的是对研究单位时间、程度、范围等方面的限制，一般位于研究单位前，是聚焦研究对象的一种方法。在实际应用中，限定词不仅仅起到限定研究单位的作用，还可以成为研究的创新点。</a:t>
          </a:r>
        </a:p>
      </dsp:txBody>
      <dsp:txXfrm>
        <a:off x="0" y="357633"/>
        <a:ext cx="10802851" cy="1852200"/>
      </dsp:txXfrm>
    </dsp:sp>
    <dsp:sp modelId="{34382068-D447-470F-A3E0-00B5223DEC85}">
      <dsp:nvSpPr>
        <dsp:cNvPr id="0" name=""/>
        <dsp:cNvSpPr/>
      </dsp:nvSpPr>
      <dsp:spPr>
        <a:xfrm>
          <a:off x="545684" y="34687"/>
          <a:ext cx="7561995"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825" tIns="0" rIns="285825" bIns="0" numCol="1" spcCol="1270" anchor="ctr" anchorCtr="0">
          <a:noAutofit/>
        </a:bodyPr>
        <a:lstStyle/>
        <a:p>
          <a:pPr marL="0" lvl="0" indent="0" algn="l" defTabSz="1066800">
            <a:lnSpc>
              <a:spcPct val="90000"/>
            </a:lnSpc>
            <a:spcBef>
              <a:spcPct val="0"/>
            </a:spcBef>
            <a:spcAft>
              <a:spcPct val="35000"/>
            </a:spcAft>
            <a:buNone/>
          </a:pPr>
          <a:r>
            <a:rPr lang="en-US" altLang="zh-CN" sz="2400" b="1" kern="1200" dirty="0">
              <a:solidFill>
                <a:srgbClr val="FFFFFF"/>
              </a:solidFill>
              <a:latin typeface="Arial"/>
              <a:ea typeface="微软雅黑"/>
              <a:cs typeface="+mn-cs"/>
            </a:rPr>
            <a:t>（</a:t>
          </a:r>
          <a:r>
            <a:rPr lang="en-US" altLang="zh-CN" sz="2400" b="1" kern="1200" dirty="0" err="1">
              <a:solidFill>
                <a:srgbClr val="FFFFFF"/>
              </a:solidFill>
              <a:latin typeface="Arial"/>
              <a:ea typeface="微软雅黑"/>
              <a:cs typeface="+mn-cs"/>
            </a:rPr>
            <a:t>三）研究维度</a:t>
          </a:r>
          <a:endParaRPr lang="zh-CN" altLang="en-US" sz="2400" b="1" kern="1200" dirty="0">
            <a:solidFill>
              <a:srgbClr val="FFFFFF"/>
            </a:solidFill>
            <a:latin typeface="Arial"/>
            <a:ea typeface="微软雅黑"/>
            <a:cs typeface="+mn-cs"/>
          </a:endParaRPr>
        </a:p>
      </dsp:txBody>
      <dsp:txXfrm>
        <a:off x="580269" y="69272"/>
        <a:ext cx="7492825" cy="639310"/>
      </dsp:txXfrm>
    </dsp:sp>
    <dsp:sp modelId="{A41444B4-D331-45E7-B43F-0D8132B13602}">
      <dsp:nvSpPr>
        <dsp:cNvPr id="0" name=""/>
        <dsp:cNvSpPr/>
      </dsp:nvSpPr>
      <dsp:spPr>
        <a:xfrm>
          <a:off x="0" y="2693673"/>
          <a:ext cx="10802851" cy="272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421" tIns="499872" rIns="838421"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研究对象要素的组合主要指的是研究单位和研究维度新旧的两两组合，不同的组合</a:t>
          </a:r>
          <a:r>
            <a:rPr lang="zh-CN" altLang="en-US" sz="2000" kern="1200" dirty="0">
              <a:solidFill>
                <a:srgbClr val="2F2F2F">
                  <a:hueOff val="0"/>
                  <a:satOff val="0"/>
                  <a:lumOff val="0"/>
                  <a:alphaOff val="0"/>
                </a:srgbClr>
              </a:solidFill>
              <a:latin typeface="Arial"/>
              <a:ea typeface="微软雅黑"/>
              <a:cs typeface="+mn-cs"/>
            </a:rPr>
            <a:t>可以产生不同的选题。</a:t>
          </a:r>
          <a:endParaRPr lang="en-US" altLang="zh-CN" sz="2000" kern="1200" dirty="0">
            <a:solidFill>
              <a:srgbClr val="2F2F2F">
                <a:hueOff val="0"/>
                <a:satOff val="0"/>
                <a:lumOff val="0"/>
                <a:alphaOff val="0"/>
              </a:srgbClr>
            </a:solidFill>
            <a:latin typeface="Arial"/>
            <a:ea typeface="微软雅黑"/>
            <a:cs typeface="+mn-cs"/>
          </a:endParaRPr>
        </a:p>
        <a:p>
          <a:pPr marL="228600" lvl="1" indent="-228600" algn="l" defTabSz="889000">
            <a:lnSpc>
              <a:spcPct val="90000"/>
            </a:lnSpc>
            <a:spcBef>
              <a:spcPct val="0"/>
            </a:spcBef>
            <a:spcAft>
              <a:spcPct val="15000"/>
            </a:spcAft>
            <a:buChar char="•"/>
          </a:pPr>
          <a:r>
            <a:rPr lang="zh-CN" altLang="en-US" sz="2000" kern="1200" dirty="0">
              <a:solidFill>
                <a:srgbClr val="2F2F2F">
                  <a:hueOff val="0"/>
                  <a:satOff val="0"/>
                  <a:lumOff val="0"/>
                  <a:alphaOff val="0"/>
                </a:srgbClr>
              </a:solidFill>
              <a:latin typeface="Arial"/>
              <a:ea typeface="微软雅黑"/>
              <a:cs typeface="+mn-cs"/>
            </a:rPr>
            <a:t>研究单位新，研究维度旧。说明研究对象处于描述期，着重对研究对象进行引介和描述。研究单位旧，研究维度新。说明研究对象处于细化阶段，研究者要从更新、更深入的角度对研究对象展开研究</a:t>
          </a:r>
          <a:r>
            <a:rPr lang="en-US" altLang="zh-CN" sz="2000" kern="1200" dirty="0">
              <a:solidFill>
                <a:srgbClr val="2F2F2F">
                  <a:hueOff val="0"/>
                  <a:satOff val="0"/>
                  <a:lumOff val="0"/>
                  <a:alphaOff val="0"/>
                </a:srgbClr>
              </a:solidFill>
              <a:latin typeface="Arial"/>
              <a:ea typeface="微软雅黑"/>
              <a:cs typeface="+mn-cs"/>
            </a:rPr>
            <a:t>。</a:t>
          </a:r>
        </a:p>
      </dsp:txBody>
      <dsp:txXfrm>
        <a:off x="0" y="2693673"/>
        <a:ext cx="10802851" cy="2721600"/>
      </dsp:txXfrm>
    </dsp:sp>
    <dsp:sp modelId="{BEA116D1-C83E-44D2-8D1D-D20C98519267}">
      <dsp:nvSpPr>
        <dsp:cNvPr id="0" name=""/>
        <dsp:cNvSpPr/>
      </dsp:nvSpPr>
      <dsp:spPr>
        <a:xfrm>
          <a:off x="540142" y="2339433"/>
          <a:ext cx="7561995"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825" tIns="0" rIns="285825"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（四）研究对象要素的组合</a:t>
          </a:r>
          <a:endParaRPr lang="en-US" altLang="zh-CN" sz="2400" b="1" kern="1200" dirty="0"/>
        </a:p>
      </dsp:txBody>
      <dsp:txXfrm>
        <a:off x="574727" y="2374018"/>
        <a:ext cx="7492825" cy="6393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C02CD3-81C0-407C-B3E9-8EDCB2D7379E}">
      <dsp:nvSpPr>
        <dsp:cNvPr id="0" name=""/>
        <dsp:cNvSpPr/>
      </dsp:nvSpPr>
      <dsp:spPr>
        <a:xfrm>
          <a:off x="0" y="757"/>
          <a:ext cx="3589211" cy="842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spc="-15" baseline="0" noProof="0">
              <a:latin typeface="+mn-ea"/>
              <a:cs typeface="SimSun" pitchFamily="2" charset="0"/>
            </a:rPr>
            <a:t>实体模型</a:t>
          </a:r>
          <a:endParaRPr lang="zh-CN" altLang="en-US" sz="2400" b="1" kern="1200" dirty="0"/>
        </a:p>
      </dsp:txBody>
      <dsp:txXfrm>
        <a:off x="41123" y="41880"/>
        <a:ext cx="3506965" cy="760154"/>
      </dsp:txXfrm>
    </dsp:sp>
    <dsp:sp modelId="{C7B6C5B5-EA0A-4096-969E-58176250E4F9}">
      <dsp:nvSpPr>
        <dsp:cNvPr id="0" name=""/>
        <dsp:cNvSpPr/>
      </dsp:nvSpPr>
      <dsp:spPr>
        <a:xfrm>
          <a:off x="0" y="972757"/>
          <a:ext cx="3589211" cy="842400"/>
        </a:xfrm>
        <a:prstGeom prst="roundRect">
          <a:avLst/>
        </a:prstGeom>
        <a:solidFill>
          <a:schemeClr val="accent2">
            <a:hueOff val="2582456"/>
            <a:satOff val="-12312"/>
            <a:lumOff val="52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spc="-15" baseline="0" noProof="0">
              <a:latin typeface="+mn-ea"/>
              <a:cs typeface="SimSun" pitchFamily="2" charset="0"/>
            </a:rPr>
            <a:t>数学模型</a:t>
          </a:r>
          <a:endParaRPr lang="zh-CN" altLang="en-US" sz="2400" b="1" kern="1200" dirty="0"/>
        </a:p>
      </dsp:txBody>
      <dsp:txXfrm>
        <a:off x="41123" y="1013880"/>
        <a:ext cx="3506965" cy="760154"/>
      </dsp:txXfrm>
    </dsp:sp>
    <dsp:sp modelId="{39050AF1-5B59-40C0-BF59-BF924A0A770E}">
      <dsp:nvSpPr>
        <dsp:cNvPr id="0" name=""/>
        <dsp:cNvSpPr/>
      </dsp:nvSpPr>
      <dsp:spPr>
        <a:xfrm>
          <a:off x="0" y="1944757"/>
          <a:ext cx="3589211" cy="842400"/>
        </a:xfrm>
        <a:prstGeom prst="roundRect">
          <a:avLst/>
        </a:prstGeom>
        <a:solidFill>
          <a:schemeClr val="accent2">
            <a:hueOff val="5164912"/>
            <a:satOff val="-24623"/>
            <a:lumOff val="105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spc="-15" baseline="0" noProof="0" dirty="0">
              <a:latin typeface="+mn-ea"/>
              <a:cs typeface="SimSun" pitchFamily="2" charset="0"/>
            </a:rPr>
            <a:t>概念模型</a:t>
          </a:r>
          <a:endParaRPr lang="zh-CN" altLang="en-US" sz="2400" b="1" kern="1200" dirty="0"/>
        </a:p>
      </dsp:txBody>
      <dsp:txXfrm>
        <a:off x="41123" y="1985880"/>
        <a:ext cx="3506965" cy="76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3A0CDF-F128-432D-AF67-08C857D834DD}">
      <dsp:nvSpPr>
        <dsp:cNvPr id="0" name=""/>
        <dsp:cNvSpPr/>
      </dsp:nvSpPr>
      <dsp:spPr>
        <a:xfrm rot="5400000">
          <a:off x="3142846" y="-1818797"/>
          <a:ext cx="1435893" cy="5437901"/>
        </a:xfrm>
        <a:prstGeom prst="round2Same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spc="-15" baseline="0" noProof="0" dirty="0">
              <a:latin typeface="+mn-ea"/>
              <a:cs typeface="SimSun" pitchFamily="2" charset="0"/>
            </a:rPr>
            <a:t>实体模型是用缩小比例的方式建造实物模型。例如，清华大学泥沙实验室建了一条缩小比例的河流，常年运转，模拟河道泥沙淤积情况。</a:t>
          </a:r>
          <a:endParaRPr lang="zh-CN" altLang="en-US" sz="1800" kern="1200" dirty="0"/>
        </a:p>
      </dsp:txBody>
      <dsp:txXfrm rot="-5400000">
        <a:off x="1141843" y="252301"/>
        <a:ext cx="5367806" cy="1295703"/>
      </dsp:txXfrm>
    </dsp:sp>
    <dsp:sp modelId="{415C9BFC-634E-4706-B8D9-1F147F17C7E5}">
      <dsp:nvSpPr>
        <dsp:cNvPr id="0" name=""/>
        <dsp:cNvSpPr/>
      </dsp:nvSpPr>
      <dsp:spPr>
        <a:xfrm>
          <a:off x="241" y="2719"/>
          <a:ext cx="1141601" cy="1794867"/>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spc="-15" baseline="0" noProof="0" dirty="0">
              <a:latin typeface="+mn-ea"/>
              <a:cs typeface="SimSun" pitchFamily="2" charset="0"/>
            </a:rPr>
            <a:t>实体  模型</a:t>
          </a:r>
          <a:endParaRPr lang="zh-CN" altLang="en-US" sz="2200" b="1" kern="1200" dirty="0"/>
        </a:p>
      </dsp:txBody>
      <dsp:txXfrm>
        <a:off x="55969" y="58447"/>
        <a:ext cx="1030145" cy="1683411"/>
      </dsp:txXfrm>
    </dsp:sp>
    <dsp:sp modelId="{FCEBFD5F-A5BB-43B2-8F5A-B693C71081ED}">
      <dsp:nvSpPr>
        <dsp:cNvPr id="0" name=""/>
        <dsp:cNvSpPr/>
      </dsp:nvSpPr>
      <dsp:spPr>
        <a:xfrm rot="5400000">
          <a:off x="3142846" y="65813"/>
          <a:ext cx="1435893" cy="5437901"/>
        </a:xfrm>
        <a:prstGeom prst="round2SameRect">
          <a:avLst/>
        </a:prstGeom>
        <a:solidFill>
          <a:schemeClr val="accent2">
            <a:tint val="40000"/>
            <a:alpha val="90000"/>
            <a:hueOff val="2221613"/>
            <a:satOff val="-12555"/>
            <a:lumOff val="276"/>
            <a:alphaOff val="0"/>
          </a:schemeClr>
        </a:solidFill>
        <a:ln w="6350" cap="flat" cmpd="sng" algn="ctr">
          <a:solidFill>
            <a:schemeClr val="accent2">
              <a:tint val="40000"/>
              <a:alpha val="90000"/>
              <a:hueOff val="2221613"/>
              <a:satOff val="-12555"/>
              <a:lumOff val="276"/>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spc="-15" baseline="0" noProof="0" dirty="0">
              <a:latin typeface="+mn-ea"/>
              <a:cs typeface="SimSun" pitchFamily="2" charset="0"/>
            </a:rPr>
            <a:t>数学模型可以用来解决各种实际问题，也就是通过数学模型描述变量之间的关系。例如模型</a:t>
          </a:r>
          <a:r>
            <a:rPr lang="en-US" altLang="zh-CN" sz="1800" kern="1200" spc="-15" baseline="0" noProof="0" dirty="0">
              <a:latin typeface="+mn-ea"/>
              <a:cs typeface="SimSun" pitchFamily="2" charset="0"/>
            </a:rPr>
            <a:t>G=mg</a:t>
          </a:r>
          <a:r>
            <a:rPr lang="zh-CN" altLang="en-US" sz="1800" kern="1200" spc="-15" baseline="0" noProof="0" dirty="0">
              <a:latin typeface="+mn-ea"/>
              <a:cs typeface="SimSun" pitchFamily="2" charset="0"/>
            </a:rPr>
            <a:t>表示一个物体所受的重力等于这个物体的质量乘以重力加速度。这是一个简单的模型。</a:t>
          </a:r>
        </a:p>
      </dsp:txBody>
      <dsp:txXfrm rot="-5400000">
        <a:off x="1141843" y="2136912"/>
        <a:ext cx="5367806" cy="1295703"/>
      </dsp:txXfrm>
    </dsp:sp>
    <dsp:sp modelId="{F259D3AE-CBE8-4202-A5BA-76FBE590DEBE}">
      <dsp:nvSpPr>
        <dsp:cNvPr id="0" name=""/>
        <dsp:cNvSpPr/>
      </dsp:nvSpPr>
      <dsp:spPr>
        <a:xfrm>
          <a:off x="241" y="1887330"/>
          <a:ext cx="1141601" cy="1794867"/>
        </a:xfrm>
        <a:prstGeom prst="roundRect">
          <a:avLst/>
        </a:prstGeom>
        <a:gradFill rotWithShape="0">
          <a:gsLst>
            <a:gs pos="0">
              <a:schemeClr val="accent2">
                <a:hueOff val="2582456"/>
                <a:satOff val="-12312"/>
                <a:lumOff val="5294"/>
                <a:alphaOff val="0"/>
                <a:satMod val="103000"/>
                <a:lumMod val="102000"/>
                <a:tint val="94000"/>
              </a:schemeClr>
            </a:gs>
            <a:gs pos="50000">
              <a:schemeClr val="accent2">
                <a:hueOff val="2582456"/>
                <a:satOff val="-12312"/>
                <a:lumOff val="5294"/>
                <a:alphaOff val="0"/>
                <a:satMod val="110000"/>
                <a:lumMod val="100000"/>
                <a:shade val="100000"/>
              </a:schemeClr>
            </a:gs>
            <a:gs pos="100000">
              <a:schemeClr val="accent2">
                <a:hueOff val="2582456"/>
                <a:satOff val="-12312"/>
                <a:lumOff val="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spc="-15" baseline="0" noProof="0" dirty="0">
              <a:latin typeface="+mn-ea"/>
              <a:cs typeface="SimSun" pitchFamily="2" charset="0"/>
            </a:rPr>
            <a:t>数学 模型</a:t>
          </a:r>
        </a:p>
      </dsp:txBody>
      <dsp:txXfrm>
        <a:off x="55969" y="1943058"/>
        <a:ext cx="1030145" cy="1683411"/>
      </dsp:txXfrm>
    </dsp:sp>
    <dsp:sp modelId="{117F63EE-2898-423A-BA53-9FF26FD0574F}">
      <dsp:nvSpPr>
        <dsp:cNvPr id="0" name=""/>
        <dsp:cNvSpPr/>
      </dsp:nvSpPr>
      <dsp:spPr>
        <a:xfrm rot="5400000">
          <a:off x="3142846" y="1950424"/>
          <a:ext cx="1435893" cy="5437901"/>
        </a:xfrm>
        <a:prstGeom prst="round2SameRect">
          <a:avLst/>
        </a:prstGeom>
        <a:solidFill>
          <a:schemeClr val="accent2">
            <a:tint val="40000"/>
            <a:alpha val="90000"/>
            <a:hueOff val="4443226"/>
            <a:satOff val="-25110"/>
            <a:lumOff val="551"/>
            <a:alphaOff val="0"/>
          </a:schemeClr>
        </a:solidFill>
        <a:ln w="6350" cap="flat" cmpd="sng" algn="ctr">
          <a:solidFill>
            <a:schemeClr val="accent2">
              <a:tint val="40000"/>
              <a:alpha val="90000"/>
              <a:hueOff val="4443226"/>
              <a:satOff val="-25110"/>
              <a:lumOff val="55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spc="-15" baseline="0" noProof="0" dirty="0">
              <a:latin typeface="+mn-ea"/>
              <a:cs typeface="SimSun" pitchFamily="2" charset="0"/>
            </a:rPr>
            <a:t>概念模型用于描述概念之间的逻辑关系，例如管理学的价值链模型。</a:t>
          </a:r>
        </a:p>
      </dsp:txBody>
      <dsp:txXfrm rot="-5400000">
        <a:off x="1141843" y="4021523"/>
        <a:ext cx="5367806" cy="1295703"/>
      </dsp:txXfrm>
    </dsp:sp>
    <dsp:sp modelId="{D1151C44-29F4-4A76-A1BE-1ED4EB134848}">
      <dsp:nvSpPr>
        <dsp:cNvPr id="0" name=""/>
        <dsp:cNvSpPr/>
      </dsp:nvSpPr>
      <dsp:spPr>
        <a:xfrm>
          <a:off x="241" y="3771941"/>
          <a:ext cx="1141601" cy="1794867"/>
        </a:xfrm>
        <a:prstGeom prst="roundRect">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zh-CN" altLang="en-US" sz="2200" b="1" kern="1200" spc="-15" baseline="0" noProof="0" dirty="0">
              <a:latin typeface="+mn-ea"/>
              <a:cs typeface="SimSun" pitchFamily="2" charset="0"/>
            </a:rPr>
            <a:t>概念 模型</a:t>
          </a:r>
        </a:p>
      </dsp:txBody>
      <dsp:txXfrm>
        <a:off x="55969" y="3827669"/>
        <a:ext cx="1030145" cy="168341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ADA787-77E0-4505-A5E9-226B9D810BA8}">
      <dsp:nvSpPr>
        <dsp:cNvPr id="0" name=""/>
        <dsp:cNvSpPr/>
      </dsp:nvSpPr>
      <dsp:spPr>
        <a:xfrm>
          <a:off x="2606" y="401144"/>
          <a:ext cx="2067733" cy="124063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Wingdings" panose="05000000000000000000" pitchFamily="2" charset="2"/>
            <a:buNone/>
          </a:pPr>
          <a:r>
            <a:rPr lang="zh-CN" altLang="en-US" sz="2400" b="1" kern="1200"/>
            <a:t>演示实验</a:t>
          </a:r>
          <a:endParaRPr lang="zh-CN" altLang="en-US" sz="2400" kern="1200" dirty="0"/>
        </a:p>
      </dsp:txBody>
      <dsp:txXfrm>
        <a:off x="2606" y="401144"/>
        <a:ext cx="2067733" cy="1240639"/>
      </dsp:txXfrm>
    </dsp:sp>
    <dsp:sp modelId="{FF3234BA-0918-4C27-BF36-AD12CB734219}">
      <dsp:nvSpPr>
        <dsp:cNvPr id="0" name=""/>
        <dsp:cNvSpPr/>
      </dsp:nvSpPr>
      <dsp:spPr>
        <a:xfrm>
          <a:off x="2277112" y="401144"/>
          <a:ext cx="2067733" cy="1240639"/>
        </a:xfrm>
        <a:prstGeom prst="rect">
          <a:avLst/>
        </a:prstGeom>
        <a:gradFill rotWithShape="0">
          <a:gsLst>
            <a:gs pos="0">
              <a:schemeClr val="accent2">
                <a:hueOff val="1721637"/>
                <a:satOff val="-8208"/>
                <a:lumOff val="3530"/>
                <a:alphaOff val="0"/>
                <a:satMod val="103000"/>
                <a:lumMod val="102000"/>
                <a:tint val="94000"/>
              </a:schemeClr>
            </a:gs>
            <a:gs pos="50000">
              <a:schemeClr val="accent2">
                <a:hueOff val="1721637"/>
                <a:satOff val="-8208"/>
                <a:lumOff val="3530"/>
                <a:alphaOff val="0"/>
                <a:satMod val="110000"/>
                <a:lumMod val="100000"/>
                <a:shade val="100000"/>
              </a:schemeClr>
            </a:gs>
            <a:gs pos="100000">
              <a:schemeClr val="accent2">
                <a:hueOff val="1721637"/>
                <a:satOff val="-8208"/>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验证实验</a:t>
          </a:r>
          <a:endParaRPr lang="en-US" altLang="zh-CN" sz="2400" kern="1200" dirty="0"/>
        </a:p>
      </dsp:txBody>
      <dsp:txXfrm>
        <a:off x="2277112" y="401144"/>
        <a:ext cx="2067733" cy="1240639"/>
      </dsp:txXfrm>
    </dsp:sp>
    <dsp:sp modelId="{7EA6729B-4040-41A2-A253-F20DE362D74F}">
      <dsp:nvSpPr>
        <dsp:cNvPr id="0" name=""/>
        <dsp:cNvSpPr/>
      </dsp:nvSpPr>
      <dsp:spPr>
        <a:xfrm>
          <a:off x="4551619" y="401144"/>
          <a:ext cx="2067733" cy="1240639"/>
        </a:xfrm>
        <a:prstGeom prst="rect">
          <a:avLst/>
        </a:prstGeom>
        <a:gradFill rotWithShape="0">
          <a:gsLst>
            <a:gs pos="0">
              <a:schemeClr val="accent2">
                <a:hueOff val="3443275"/>
                <a:satOff val="-16415"/>
                <a:lumOff val="7059"/>
                <a:alphaOff val="0"/>
                <a:satMod val="103000"/>
                <a:lumMod val="102000"/>
                <a:tint val="94000"/>
              </a:schemeClr>
            </a:gs>
            <a:gs pos="50000">
              <a:schemeClr val="accent2">
                <a:hueOff val="3443275"/>
                <a:satOff val="-16415"/>
                <a:lumOff val="7059"/>
                <a:alphaOff val="0"/>
                <a:satMod val="110000"/>
                <a:lumMod val="100000"/>
                <a:shade val="100000"/>
              </a:schemeClr>
            </a:gs>
            <a:gs pos="100000">
              <a:schemeClr val="accent2">
                <a:hueOff val="3443275"/>
                <a:satOff val="-16415"/>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比较实验</a:t>
          </a:r>
          <a:endParaRPr lang="en-US" altLang="zh-CN" sz="2400" kern="1200" dirty="0"/>
        </a:p>
      </dsp:txBody>
      <dsp:txXfrm>
        <a:off x="4551619" y="401144"/>
        <a:ext cx="2067733" cy="1240639"/>
      </dsp:txXfrm>
    </dsp:sp>
    <dsp:sp modelId="{3469D6FA-8645-4AF1-94F9-188F1C2C2EBB}">
      <dsp:nvSpPr>
        <dsp:cNvPr id="0" name=""/>
        <dsp:cNvSpPr/>
      </dsp:nvSpPr>
      <dsp:spPr>
        <a:xfrm>
          <a:off x="6826125" y="401144"/>
          <a:ext cx="2067733" cy="1240639"/>
        </a:xfrm>
        <a:prstGeom prst="rect">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优化实验</a:t>
          </a:r>
          <a:endParaRPr lang="zh-CN" altLang="en-US" sz="2400" kern="1200" dirty="0"/>
        </a:p>
      </dsp:txBody>
      <dsp:txXfrm>
        <a:off x="6826125" y="401144"/>
        <a:ext cx="2067733" cy="12406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73DF97-9437-4D7C-A6F9-A577FBCE4317}">
      <dsp:nvSpPr>
        <dsp:cNvPr id="0" name=""/>
        <dsp:cNvSpPr/>
      </dsp:nvSpPr>
      <dsp:spPr>
        <a:xfrm>
          <a:off x="0" y="511789"/>
          <a:ext cx="10775141" cy="2463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6271" tIns="708152" rIns="836271"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solidFill>
                <a:schemeClr val="bg2">
                  <a:lumMod val="25000"/>
                </a:schemeClr>
              </a:solidFill>
            </a:rPr>
            <a:t>质性研究是指不采用统计程序或其他量化方法来获得研究发现的任何研究。它以研究者本人为研究工具，在自然情境下，采用多种资料收集方法，对研究对象进行深入的整体性研究，从原始资料中形成结论和理论，通过与研究对象互动，对其行为和意义建构获得解释性理解的一种活动。</a:t>
          </a:r>
          <a:endParaRPr lang="zh-CN" altLang="en-US" sz="2000" kern="1200" dirty="0"/>
        </a:p>
      </dsp:txBody>
      <dsp:txXfrm>
        <a:off x="0" y="511789"/>
        <a:ext cx="10775141" cy="2463300"/>
      </dsp:txXfrm>
    </dsp:sp>
    <dsp:sp modelId="{C8C443D1-DFE8-4866-AF49-2207ACAA787B}">
      <dsp:nvSpPr>
        <dsp:cNvPr id="0" name=""/>
        <dsp:cNvSpPr/>
      </dsp:nvSpPr>
      <dsp:spPr>
        <a:xfrm>
          <a:off x="538757" y="9949"/>
          <a:ext cx="7542598"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092" tIns="0" rIns="285092"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solidFill>
                <a:schemeClr val="bg1"/>
              </a:solidFill>
            </a:rPr>
            <a:t>质性研究</a:t>
          </a:r>
        </a:p>
      </dsp:txBody>
      <dsp:txXfrm>
        <a:off x="587753" y="58945"/>
        <a:ext cx="7444606" cy="90568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2024/8/30</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2024/8/30</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14.png"/><Relationship Id="rId2" Type="http://schemas.openxmlformats.org/officeDocument/2006/relationships/diagramData" Target="../diagrams/data19.xml"/><Relationship Id="rId1" Type="http://schemas.openxmlformats.org/officeDocument/2006/relationships/slideLayout" Target="../slideLayouts/slideLayout3.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15.png"/><Relationship Id="rId2" Type="http://schemas.openxmlformats.org/officeDocument/2006/relationships/diagramData" Target="../diagrams/data20.xml"/><Relationship Id="rId1" Type="http://schemas.openxmlformats.org/officeDocument/2006/relationships/slideLayout" Target="../slideLayouts/slideLayout3.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3.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3.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3.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3.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3.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3.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3.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hemeOverride" Target="../theme/themeOverride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hemeOverride" Target="../theme/themeOverride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68187" y="927037"/>
            <a:ext cx="6330587" cy="3416320"/>
          </a:xfrm>
        </p:spPr>
        <p:txBody>
          <a:bodyPr/>
          <a:lstStyle/>
          <a:p>
            <a:r>
              <a:rPr lang="zh-CN" altLang="en-US" sz="4800" dirty="0">
                <a:effectLst>
                  <a:outerShdw blurRad="38100" dist="38100" dir="2700000" algn="tl">
                    <a:srgbClr val="000000">
                      <a:alpha val="43137"/>
                    </a:srgbClr>
                  </a:outerShdw>
                </a:effectLst>
                <a:sym typeface="+mn-lt"/>
              </a:rPr>
              <a:t>第二章 </a:t>
            </a:r>
            <a:br>
              <a:rPr lang="en-US" altLang="zh-CN" sz="60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毕业论文（设计）的规划（一）</a:t>
            </a:r>
            <a:br>
              <a:rPr lang="zh-CN" altLang="en-US" sz="6000" dirty="0">
                <a:effectLst>
                  <a:outerShdw blurRad="38100" dist="38100" dir="2700000" algn="tl">
                    <a:srgbClr val="000000">
                      <a:alpha val="43137"/>
                    </a:srgbClr>
                  </a:outerShdw>
                </a:effectLst>
                <a:sym typeface="+mn-lt"/>
              </a:rPr>
            </a:b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4665314"/>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一、选题的原则</a:t>
            </a:r>
          </a:p>
        </p:txBody>
      </p:sp>
      <p:graphicFrame>
        <p:nvGraphicFramePr>
          <p:cNvPr id="2" name="图示 1">
            <a:extLst>
              <a:ext uri="{FF2B5EF4-FFF2-40B4-BE49-F238E27FC236}">
                <a16:creationId xmlns:a16="http://schemas.microsoft.com/office/drawing/2014/main" id="{F203ACCD-2ABE-F48A-21DC-A3749429E00F}"/>
              </a:ext>
            </a:extLst>
          </p:cNvPr>
          <p:cNvGraphicFramePr/>
          <p:nvPr>
            <p:extLst>
              <p:ext uri="{D42A27DB-BD31-4B8C-83A1-F6EECF244321}">
                <p14:modId xmlns:p14="http://schemas.microsoft.com/office/powerpoint/2010/main" val="3259679599"/>
              </p:ext>
            </p:extLst>
          </p:nvPr>
        </p:nvGraphicFramePr>
        <p:xfrm>
          <a:off x="685338" y="1286933"/>
          <a:ext cx="1094693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8635230"/>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——2023</a:t>
            </a:r>
            <a:r>
              <a:rPr lang="zh-CN" altLang="en-US" dirty="0">
                <a:solidFill>
                  <a:schemeClr val="bg2">
                    <a:lumMod val="25000"/>
                  </a:schemeClr>
                </a:solidFill>
                <a:latin typeface="+mn-ea"/>
                <a:ea typeface="+mn-ea"/>
              </a:rPr>
              <a:t>年度中国十大学术热点</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952720"/>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归纳、总结和梳理年度学术热点，既是对一年来我国哲学社会科学研究的系统回顾，也是对现实焦点问题、深层理论问题的关注和聚焦，有助于为建构中国自主的知识体系，建设中国特色、中国风格、中国气派的哲学社会科学提供智力支持。经过学界推荐、文献调研、专家研讨评议等程序，评选出来的</a:t>
            </a:r>
            <a:r>
              <a:rPr lang="en-US" altLang="zh-CN" spc="16" dirty="0">
                <a:solidFill>
                  <a:srgbClr val="2F2F2F">
                    <a:hueOff val="0"/>
                    <a:satOff val="0"/>
                    <a:lumOff val="0"/>
                    <a:alphaOff val="0"/>
                  </a:srgbClr>
                </a:solidFill>
                <a:latin typeface="微软雅黑"/>
                <a:ea typeface="微软雅黑"/>
              </a:rPr>
              <a:t>2023</a:t>
            </a:r>
            <a:r>
              <a:rPr lang="zh-CN" altLang="en-US" spc="16" dirty="0">
                <a:solidFill>
                  <a:srgbClr val="2F2F2F">
                    <a:hueOff val="0"/>
                    <a:satOff val="0"/>
                    <a:lumOff val="0"/>
                    <a:alphaOff val="0"/>
                  </a:srgbClr>
                </a:solidFill>
                <a:latin typeface="微软雅黑"/>
                <a:ea typeface="微软雅黑"/>
              </a:rPr>
              <a:t>年度中国十大学术热点如下。</a:t>
            </a:r>
          </a:p>
          <a:p>
            <a:pPr marL="128198" marR="212847" indent="176764" algn="just" eaLnBrk="0">
              <a:lnSpc>
                <a:spcPct val="150000"/>
              </a:lnSpc>
            </a:pPr>
            <a:r>
              <a:rPr lang="zh-CN" altLang="en-US" sz="2000" b="1" spc="16" dirty="0">
                <a:solidFill>
                  <a:schemeClr val="accent2">
                    <a:lumMod val="50000"/>
                  </a:schemeClr>
                </a:solidFill>
                <a:latin typeface="微软雅黑"/>
                <a:ea typeface="微软雅黑"/>
              </a:rPr>
              <a:t>一、习近平文化思想研究</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党的十八大以来，以习近平同志为核心的党中央从全局和战略高度，对宣传思想文化工作作出了系统谋划和部署，推动新时代宣传思想文化事业取得了历史性成就。习近平总书记在新时代文化建设方面的新思想新观点新论断，是新时代党领导文化建设实践经验的理论总结，丰富和发展了马克思主义文化理论，构成了习近平新时代中国特色社会主义思想的文化篇，形成了习近平文化思想。</a:t>
            </a:r>
          </a:p>
          <a:p>
            <a:pPr marL="333509" marR="0" indent="0" eaLnBrk="0">
              <a:lnSpc>
                <a:spcPct val="150000"/>
              </a:lnSpc>
            </a:pPr>
            <a:r>
              <a:rPr lang="en-US" altLang="zh-CN" sz="2000" b="1" spc="16" dirty="0" err="1">
                <a:solidFill>
                  <a:schemeClr val="accent2">
                    <a:lumMod val="50000"/>
                  </a:schemeClr>
                </a:solidFill>
                <a:latin typeface="微软雅黑"/>
                <a:ea typeface="微软雅黑"/>
              </a:rPr>
              <a:t>二、建构中国自主的知识体系</a:t>
            </a:r>
            <a:endParaRPr lang="en-US" altLang="zh-CN" spc="16" dirty="0">
              <a:solidFill>
                <a:srgbClr val="2F2F2F">
                  <a:hueOff val="0"/>
                  <a:satOff val="0"/>
                  <a:lumOff val="0"/>
                  <a:alphaOff val="0"/>
                </a:srgbClr>
              </a:solidFill>
              <a:latin typeface="微软雅黑"/>
              <a:ea typeface="微软雅黑"/>
            </a:endParaRPr>
          </a:p>
          <a:p>
            <a:pPr marL="66808" marR="65408" indent="266700" algn="just" eaLnBrk="0">
              <a:lnSpc>
                <a:spcPct val="150000"/>
              </a:lnSpc>
            </a:pPr>
            <a:r>
              <a:rPr lang="en-US" altLang="zh-CN" spc="16" dirty="0">
                <a:solidFill>
                  <a:srgbClr val="2F2F2F">
                    <a:hueOff val="0"/>
                    <a:satOff val="0"/>
                    <a:lumOff val="0"/>
                    <a:alphaOff val="0"/>
                  </a:srgbClr>
                </a:solidFill>
                <a:latin typeface="微软雅黑"/>
                <a:ea typeface="微软雅黑"/>
              </a:rPr>
              <a:t>加快构建中国特色哲学社会科学，归根结底是建构中国自主的知识体系。2023年度，学术理论界围绕建构中国自主的知识体系，主要从以下方面开展了研究：①</a:t>
            </a:r>
            <a:r>
              <a:rPr lang="en-US" altLang="zh-CN" spc="16" dirty="0" err="1">
                <a:solidFill>
                  <a:srgbClr val="2F2F2F">
                    <a:hueOff val="0"/>
                    <a:satOff val="0"/>
                    <a:lumOff val="0"/>
                    <a:alphaOff val="0"/>
                  </a:srgbClr>
                </a:solidFill>
                <a:latin typeface="微软雅黑"/>
                <a:ea typeface="微软雅黑"/>
              </a:rPr>
              <a:t>何谓“自主的知识体系</a:t>
            </a:r>
            <a:r>
              <a:rPr lang="en-US" altLang="zh-CN" spc="16" dirty="0">
                <a:solidFill>
                  <a:srgbClr val="2F2F2F">
                    <a:hueOff val="0"/>
                    <a:satOff val="0"/>
                    <a:lumOff val="0"/>
                    <a:alphaOff val="0"/>
                  </a:srgbClr>
                </a:solidFill>
                <a:latin typeface="微软雅黑"/>
                <a:ea typeface="微软雅黑"/>
              </a:rPr>
              <a:t>”；②</a:t>
            </a:r>
            <a:r>
              <a:rPr lang="en-US" altLang="zh-CN" spc="16" dirty="0" err="1">
                <a:solidFill>
                  <a:srgbClr val="2F2F2F">
                    <a:hueOff val="0"/>
                    <a:satOff val="0"/>
                    <a:lumOff val="0"/>
                    <a:alphaOff val="0"/>
                  </a:srgbClr>
                </a:solidFill>
                <a:latin typeface="微软雅黑"/>
                <a:ea typeface="微软雅黑"/>
              </a:rPr>
              <a:t>建构中国自主的知识体系的必要性</a:t>
            </a:r>
            <a:r>
              <a:rPr lang="en-US" altLang="zh-CN" spc="16" dirty="0">
                <a:solidFill>
                  <a:srgbClr val="2F2F2F">
                    <a:hueOff val="0"/>
                    <a:satOff val="0"/>
                    <a:lumOff val="0"/>
                    <a:alphaOff val="0"/>
                  </a:srgbClr>
                </a:solidFill>
                <a:latin typeface="微软雅黑"/>
                <a:ea typeface="微软雅黑"/>
              </a:rPr>
              <a:t>；③</a:t>
            </a:r>
            <a:r>
              <a:rPr lang="en-US" altLang="zh-CN" spc="16" dirty="0" err="1">
                <a:solidFill>
                  <a:srgbClr val="2F2F2F">
                    <a:hueOff val="0"/>
                    <a:satOff val="0"/>
                    <a:lumOff val="0"/>
                    <a:alphaOff val="0"/>
                  </a:srgbClr>
                </a:solidFill>
                <a:latin typeface="微软雅黑"/>
                <a:ea typeface="微软雅黑"/>
              </a:rPr>
              <a:t>建构中国自主的知识体系的路径</a:t>
            </a:r>
            <a:r>
              <a:rPr lang="en-US" altLang="zh-CN" spc="16" dirty="0">
                <a:solidFill>
                  <a:srgbClr val="2F2F2F">
                    <a:hueOff val="0"/>
                    <a:satOff val="0"/>
                    <a:lumOff val="0"/>
                    <a:alphaOff val="0"/>
                  </a:srgbClr>
                </a:solidFill>
                <a:latin typeface="微软雅黑"/>
                <a:ea typeface="微软雅黑"/>
              </a:rPr>
              <a:t>。</a:t>
            </a:r>
          </a:p>
          <a:p>
            <a:pPr marL="128198" marR="212847" indent="176764" algn="just" eaLnBrk="0">
              <a:lnSpc>
                <a:spcPct val="150000"/>
              </a:lnSpc>
            </a:pPr>
            <a:endParaRPr lang="zh-CN" altLang="en-US"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98740075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——2023</a:t>
            </a:r>
            <a:r>
              <a:rPr lang="zh-CN" altLang="en-US" dirty="0">
                <a:solidFill>
                  <a:schemeClr val="bg2">
                    <a:lumMod val="25000"/>
                  </a:schemeClr>
                </a:solidFill>
                <a:latin typeface="+mn-ea"/>
                <a:ea typeface="+mn-ea"/>
              </a:rPr>
              <a:t>年度中国十大学术热点</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583388"/>
          </a:xfrm>
          <a:prstGeom prst="rect">
            <a:avLst/>
          </a:prstGeom>
          <a:noFill/>
        </p:spPr>
        <p:txBody>
          <a:bodyPr wrap="square">
            <a:spAutoFit/>
          </a:bodyPr>
          <a:lstStyle/>
          <a:p>
            <a:pPr marL="333508" marR="0" indent="0" eaLnBrk="0">
              <a:lnSpc>
                <a:spcPct val="150000"/>
              </a:lnSpc>
            </a:pPr>
            <a:r>
              <a:rPr lang="en-US" altLang="zh-CN" sz="2000" b="1" spc="16" dirty="0">
                <a:solidFill>
                  <a:schemeClr val="accent2">
                    <a:lumMod val="50000"/>
                  </a:schemeClr>
                </a:solidFill>
                <a:latin typeface="微软雅黑"/>
                <a:ea typeface="微软雅黑"/>
              </a:rPr>
              <a:t>三、“</a:t>
            </a:r>
            <a:r>
              <a:rPr lang="en-US" altLang="zh-CN" sz="2000" b="1" spc="16" dirty="0" err="1">
                <a:solidFill>
                  <a:schemeClr val="accent2">
                    <a:lumMod val="50000"/>
                  </a:schemeClr>
                </a:solidFill>
                <a:latin typeface="微软雅黑"/>
                <a:ea typeface="微软雅黑"/>
              </a:rPr>
              <a:t>三大全球倡议”的时代价值和实践路径</a:t>
            </a:r>
            <a:endParaRPr lang="en-US" altLang="zh-CN" sz="2000" b="1" spc="16" dirty="0">
              <a:solidFill>
                <a:schemeClr val="accent2">
                  <a:lumMod val="50000"/>
                </a:schemeClr>
              </a:solidFill>
              <a:latin typeface="微软雅黑"/>
              <a:ea typeface="微软雅黑"/>
            </a:endParaRPr>
          </a:p>
          <a:p>
            <a:pPr marR="266" indent="333508" eaLnBrk="0">
              <a:lnSpc>
                <a:spcPct val="150000"/>
              </a:lnSpc>
            </a:pPr>
            <a:r>
              <a:rPr lang="en-US" altLang="zh-CN" spc="16" dirty="0">
                <a:solidFill>
                  <a:srgbClr val="2F2F2F">
                    <a:hueOff val="0"/>
                    <a:satOff val="0"/>
                    <a:lumOff val="0"/>
                    <a:alphaOff val="0"/>
                  </a:srgbClr>
                </a:solidFill>
                <a:latin typeface="微软雅黑"/>
                <a:ea typeface="微软雅黑"/>
              </a:rPr>
              <a:t>2023年3月，习近平总书记在中国共产党与世界政党高层对话会上首次提出“全球文明倡议”。这一重大倡议，与习近平总书记2021年提出的“全球发展倡议”和2022年提出的“全球安全倡议”，共同构成“三大全球倡议”，是对“人类向何处去”的世界之问、历史之问、时代之问的中国回应。</a:t>
            </a:r>
          </a:p>
          <a:p>
            <a:pPr marL="333508" marR="0" indent="0" eaLnBrk="0">
              <a:lnSpc>
                <a:spcPct val="150000"/>
              </a:lnSpc>
            </a:pPr>
            <a:r>
              <a:rPr lang="en-US" altLang="zh-CN" sz="2000" b="1" spc="16" dirty="0" err="1">
                <a:solidFill>
                  <a:schemeClr val="accent2">
                    <a:lumMod val="50000"/>
                  </a:schemeClr>
                </a:solidFill>
                <a:latin typeface="微软雅黑"/>
                <a:ea typeface="微软雅黑"/>
              </a:rPr>
              <a:t>四、中华民族交往交流交融史的多维度研究</a:t>
            </a:r>
            <a:endParaRPr lang="en-US" altLang="zh-CN" sz="2000" b="1" spc="16" dirty="0">
              <a:solidFill>
                <a:schemeClr val="accent2">
                  <a:lumMod val="50000"/>
                </a:schemeClr>
              </a:solidFill>
              <a:latin typeface="微软雅黑"/>
              <a:ea typeface="微软雅黑"/>
            </a:endParaRPr>
          </a:p>
          <a:p>
            <a:pPr marL="0" marR="0" indent="266700" eaLnBrk="0">
              <a:lnSpc>
                <a:spcPct val="150000"/>
              </a:lnSpc>
              <a:spcAft>
                <a:spcPts val="0"/>
              </a:spcAft>
            </a:pPr>
            <a:r>
              <a:rPr lang="en-US" altLang="zh-CN" spc="16" dirty="0">
                <a:solidFill>
                  <a:srgbClr val="2F2F2F">
                    <a:hueOff val="0"/>
                    <a:satOff val="0"/>
                    <a:lumOff val="0"/>
                    <a:alphaOff val="0"/>
                  </a:srgbClr>
                </a:solidFill>
                <a:latin typeface="微软雅黑"/>
                <a:ea typeface="微软雅黑"/>
              </a:rPr>
              <a:t>讲清楚中华民族多元一体格局的起源、形成与发展，揭示中华民族交往交流交融的历史演进规律，有助于为铸牢中华民族共同体意识提供坚实有力的学理支撑。2023年度，中华民族交往交流交融史的研究从多个层面得到拓展深化：①</a:t>
            </a:r>
            <a:r>
              <a:rPr lang="en-US" altLang="zh-CN" spc="16" dirty="0" err="1">
                <a:solidFill>
                  <a:srgbClr val="2F2F2F">
                    <a:hueOff val="0"/>
                    <a:satOff val="0"/>
                    <a:lumOff val="0"/>
                    <a:alphaOff val="0"/>
                  </a:srgbClr>
                </a:solidFill>
                <a:latin typeface="微软雅黑"/>
                <a:ea typeface="微软雅黑"/>
              </a:rPr>
              <a:t>研究理论与方法不断完善</a:t>
            </a:r>
            <a:r>
              <a:rPr lang="en-US" altLang="zh-CN" spc="16" dirty="0">
                <a:solidFill>
                  <a:srgbClr val="2F2F2F">
                    <a:hueOff val="0"/>
                    <a:satOff val="0"/>
                    <a:lumOff val="0"/>
                    <a:alphaOff val="0"/>
                  </a:srgbClr>
                </a:solidFill>
                <a:latin typeface="微软雅黑"/>
                <a:ea typeface="微软雅黑"/>
              </a:rPr>
              <a:t>；②</a:t>
            </a:r>
            <a:r>
              <a:rPr lang="en-US" altLang="zh-CN" spc="16" dirty="0" err="1">
                <a:solidFill>
                  <a:srgbClr val="2F2F2F">
                    <a:hueOff val="0"/>
                    <a:satOff val="0"/>
                    <a:lumOff val="0"/>
                    <a:alphaOff val="0"/>
                  </a:srgbClr>
                </a:solidFill>
                <a:latin typeface="微软雅黑"/>
                <a:ea typeface="微软雅黑"/>
              </a:rPr>
              <a:t>研究维度不断拓展</a:t>
            </a:r>
            <a:r>
              <a:rPr lang="en-US" altLang="zh-CN" spc="16" dirty="0">
                <a:solidFill>
                  <a:srgbClr val="2F2F2F">
                    <a:hueOff val="0"/>
                    <a:satOff val="0"/>
                    <a:lumOff val="0"/>
                    <a:alphaOff val="0"/>
                  </a:srgbClr>
                </a:solidFill>
                <a:latin typeface="微软雅黑"/>
                <a:ea typeface="微软雅黑"/>
              </a:rPr>
              <a:t>；③</a:t>
            </a:r>
            <a:r>
              <a:rPr lang="en-US" altLang="zh-CN" spc="16" dirty="0" err="1">
                <a:solidFill>
                  <a:srgbClr val="2F2F2F">
                    <a:hueOff val="0"/>
                    <a:satOff val="0"/>
                    <a:lumOff val="0"/>
                    <a:alphaOff val="0"/>
                  </a:srgbClr>
                </a:solidFill>
                <a:latin typeface="微软雅黑"/>
                <a:ea typeface="微软雅黑"/>
              </a:rPr>
              <a:t>研究内容不断深入</a:t>
            </a:r>
            <a:r>
              <a:rPr lang="en-US" altLang="zh-CN" spc="16" dirty="0">
                <a:solidFill>
                  <a:srgbClr val="2F2F2F">
                    <a:hueOff val="0"/>
                    <a:satOff val="0"/>
                    <a:lumOff val="0"/>
                    <a:alphaOff val="0"/>
                  </a:srgbClr>
                </a:solidFill>
                <a:latin typeface="微软雅黑"/>
                <a:ea typeface="微软雅黑"/>
              </a:rPr>
              <a:t>。</a:t>
            </a:r>
          </a:p>
          <a:p>
            <a:pPr marL="333508" eaLnBrk="0">
              <a:lnSpc>
                <a:spcPct val="150000"/>
              </a:lnSpc>
            </a:pPr>
            <a:r>
              <a:rPr lang="en-US" altLang="zh-CN" sz="2000" b="1" spc="16" dirty="0" err="1">
                <a:solidFill>
                  <a:schemeClr val="accent2">
                    <a:lumMod val="50000"/>
                  </a:schemeClr>
                </a:solidFill>
                <a:latin typeface="微软雅黑"/>
                <a:ea typeface="微软雅黑"/>
              </a:rPr>
              <a:t>五、出土文献整理与先秦秦汉文学研究新进展</a:t>
            </a:r>
            <a:endParaRPr lang="en-US" altLang="zh-CN" sz="2000" b="1" spc="16" dirty="0">
              <a:solidFill>
                <a:schemeClr val="accent2">
                  <a:lumMod val="50000"/>
                </a:schemeClr>
              </a:solidFill>
              <a:latin typeface="微软雅黑"/>
              <a:ea typeface="微软雅黑"/>
            </a:endParaRPr>
          </a:p>
          <a:p>
            <a:pPr marL="0" marR="65076" indent="266700" algn="just" eaLnBrk="0">
              <a:lnSpc>
                <a:spcPct val="150000"/>
              </a:lnSpc>
              <a:spcAft>
                <a:spcPts val="0"/>
              </a:spcAft>
            </a:pPr>
            <a:r>
              <a:rPr lang="en-US" altLang="zh-CN" spc="16" dirty="0">
                <a:solidFill>
                  <a:srgbClr val="2F2F2F">
                    <a:hueOff val="0"/>
                    <a:satOff val="0"/>
                    <a:lumOff val="0"/>
                    <a:alphaOff val="0"/>
                  </a:srgbClr>
                </a:solidFill>
                <a:latin typeface="微软雅黑"/>
                <a:ea typeface="微软雅黑"/>
              </a:rPr>
              <a:t>出土文献对古代文学研究意义重大，每每引发新的学术研究生长点，并有助于解决一些学术史上长期争论的疑难。2020年“海昏简”《诗经》材料公布，2021年湖北荆州王家嘴新出土楚简《孔子曰》和《诗经》文献，2022年《安徽大学藏战国竹简（二）》（安大简）整理公布，2023年清华简第十三辑整理公布……</a:t>
            </a:r>
            <a:r>
              <a:rPr lang="en-US" altLang="zh-CN" spc="16" dirty="0" err="1">
                <a:solidFill>
                  <a:srgbClr val="2F2F2F">
                    <a:hueOff val="0"/>
                    <a:satOff val="0"/>
                    <a:lumOff val="0"/>
                    <a:alphaOff val="0"/>
                  </a:srgbClr>
                </a:solidFill>
                <a:latin typeface="微软雅黑"/>
                <a:ea typeface="微软雅黑"/>
              </a:rPr>
              <a:t>这些文献的出土和整理，推动了先秦秦汉文学研究取得新进展</a:t>
            </a:r>
            <a:r>
              <a:rPr lang="en-US" altLang="zh-CN" spc="16" dirty="0">
                <a:solidFill>
                  <a:srgbClr val="2F2F2F">
                    <a:hueOff val="0"/>
                    <a:satOff val="0"/>
                    <a:lumOff val="0"/>
                    <a:alphaOff val="0"/>
                  </a:srgbClr>
                </a:solidFill>
                <a:latin typeface="微软雅黑"/>
                <a:ea typeface="微软雅黑"/>
              </a:rPr>
              <a:t>。</a:t>
            </a:r>
          </a:p>
        </p:txBody>
      </p:sp>
    </p:spTree>
    <p:extLst>
      <p:ext uri="{BB962C8B-B14F-4D97-AF65-F5344CB8AC3E}">
        <p14:creationId xmlns:p14="http://schemas.microsoft.com/office/powerpoint/2010/main" val="344976071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——2023</a:t>
            </a:r>
            <a:r>
              <a:rPr lang="zh-CN" altLang="en-US" dirty="0">
                <a:solidFill>
                  <a:schemeClr val="bg2">
                    <a:lumMod val="25000"/>
                  </a:schemeClr>
                </a:solidFill>
                <a:latin typeface="+mn-ea"/>
                <a:ea typeface="+mn-ea"/>
              </a:rPr>
              <a:t>年度中国十大学术热点</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583388"/>
          </a:xfrm>
          <a:prstGeom prst="rect">
            <a:avLst/>
          </a:prstGeom>
          <a:noFill/>
        </p:spPr>
        <p:txBody>
          <a:bodyPr wrap="square">
            <a:spAutoFit/>
          </a:bodyPr>
          <a:lstStyle/>
          <a:p>
            <a:pPr marR="266" indent="333508" eaLnBrk="0">
              <a:lnSpc>
                <a:spcPct val="150000"/>
              </a:lnSpc>
            </a:pPr>
            <a:r>
              <a:rPr lang="zh-CN" altLang="en-US" sz="2000" b="1" spc="16" dirty="0">
                <a:solidFill>
                  <a:schemeClr val="accent2">
                    <a:lumMod val="50000"/>
                  </a:schemeClr>
                </a:solidFill>
                <a:latin typeface="微软雅黑"/>
                <a:ea typeface="微软雅黑"/>
              </a:rPr>
              <a:t>六、新兴科技的伦理审度</a:t>
            </a:r>
          </a:p>
          <a:p>
            <a:pPr marR="266" indent="333508" eaLnBrk="0">
              <a:lnSpc>
                <a:spcPct val="150000"/>
              </a:lnSpc>
            </a:pPr>
            <a:r>
              <a:rPr lang="zh-CN" altLang="en-US" spc="16" dirty="0">
                <a:solidFill>
                  <a:srgbClr val="2F2F2F">
                    <a:hueOff val="0"/>
                    <a:satOff val="0"/>
                    <a:lumOff val="0"/>
                    <a:alphaOff val="0"/>
                  </a:srgbClr>
                </a:solidFill>
                <a:latin typeface="微软雅黑"/>
                <a:ea typeface="微软雅黑"/>
              </a:rPr>
              <a:t>新兴科技的迅猛发展，在给人类社会带来便利的同时，也带来一系列挑战。比如，人工智能是人类的造福工具还是终结者？基因技术或人类增强技术会不会改变人性？如何防范新技术可能带来的伦理风险？面对新兴科技与人类社会深度融合带来的不确定性及相伴而来的伦理问题，</a:t>
            </a:r>
            <a:r>
              <a:rPr lang="en-US" altLang="zh-CN" spc="16" dirty="0">
                <a:solidFill>
                  <a:srgbClr val="2F2F2F">
                    <a:hueOff val="0"/>
                    <a:satOff val="0"/>
                    <a:lumOff val="0"/>
                    <a:alphaOff val="0"/>
                  </a:srgbClr>
                </a:solidFill>
                <a:latin typeface="微软雅黑"/>
                <a:ea typeface="微软雅黑"/>
              </a:rPr>
              <a:t>2023</a:t>
            </a:r>
            <a:r>
              <a:rPr lang="zh-CN" altLang="en-US" spc="16" dirty="0">
                <a:solidFill>
                  <a:srgbClr val="2F2F2F">
                    <a:hueOff val="0"/>
                    <a:satOff val="0"/>
                    <a:lumOff val="0"/>
                    <a:alphaOff val="0"/>
                  </a:srgbClr>
                </a:solidFill>
                <a:latin typeface="微软雅黑"/>
                <a:ea typeface="微软雅黑"/>
              </a:rPr>
              <a:t>年度，学术理论界从多层面、多维度进行了积极探索。</a:t>
            </a:r>
          </a:p>
          <a:p>
            <a:pPr marR="266" indent="333508" eaLnBrk="0">
              <a:lnSpc>
                <a:spcPct val="150000"/>
              </a:lnSpc>
            </a:pPr>
            <a:r>
              <a:rPr lang="zh-CN" altLang="en-US" sz="2000" b="1" spc="16" dirty="0">
                <a:solidFill>
                  <a:schemeClr val="accent2">
                    <a:lumMod val="50000"/>
                  </a:schemeClr>
                </a:solidFill>
                <a:latin typeface="微软雅黑"/>
                <a:ea typeface="微软雅黑"/>
              </a:rPr>
              <a:t>七、金融供给侧结构性改革与现代金融监管</a:t>
            </a:r>
            <a:r>
              <a:rPr lang="zh-CN" altLang="en-US" spc="16" dirty="0">
                <a:solidFill>
                  <a:srgbClr val="2F2F2F">
                    <a:hueOff val="0"/>
                    <a:satOff val="0"/>
                    <a:lumOff val="0"/>
                    <a:alphaOff val="0"/>
                  </a:srgbClr>
                </a:solidFill>
                <a:latin typeface="微软雅黑"/>
                <a:ea typeface="微软雅黑"/>
              </a:rPr>
              <a:t>金融是国民经济的血脉，是国家核心竞争力的重要组成部分，加快建设金融强国，推动我国金融高质量发展，就要坚持深化金融供给侧结构性改革，全面加强金融监管。</a:t>
            </a:r>
            <a:r>
              <a:rPr lang="en-US" altLang="zh-CN" spc="16" dirty="0">
                <a:solidFill>
                  <a:srgbClr val="2F2F2F">
                    <a:hueOff val="0"/>
                    <a:satOff val="0"/>
                    <a:lumOff val="0"/>
                    <a:alphaOff val="0"/>
                  </a:srgbClr>
                </a:solidFill>
                <a:latin typeface="微软雅黑"/>
                <a:ea typeface="微软雅黑"/>
              </a:rPr>
              <a:t>2023</a:t>
            </a:r>
            <a:r>
              <a:rPr lang="zh-CN" altLang="en-US" spc="16" dirty="0">
                <a:solidFill>
                  <a:srgbClr val="2F2F2F">
                    <a:hueOff val="0"/>
                    <a:satOff val="0"/>
                    <a:lumOff val="0"/>
                    <a:alphaOff val="0"/>
                  </a:srgbClr>
                </a:solidFill>
                <a:latin typeface="微软雅黑"/>
                <a:ea typeface="微软雅黑"/>
              </a:rPr>
              <a:t>年度，经济学界从理论与实践相结合的角度，围绕金融供给侧结构性改革与现代金融监管展开深入讨论。</a:t>
            </a:r>
          </a:p>
          <a:p>
            <a:pPr marR="266" indent="333508" eaLnBrk="0">
              <a:lnSpc>
                <a:spcPct val="150000"/>
              </a:lnSpc>
            </a:pPr>
            <a:r>
              <a:rPr lang="zh-CN" altLang="en-US" sz="2000" b="1" spc="16" dirty="0">
                <a:solidFill>
                  <a:schemeClr val="accent2">
                    <a:lumMod val="50000"/>
                  </a:schemeClr>
                </a:solidFill>
                <a:latin typeface="微软雅黑"/>
                <a:ea typeface="微软雅黑"/>
              </a:rPr>
              <a:t>八、数据确权授权法律机制的构建</a:t>
            </a:r>
          </a:p>
          <a:p>
            <a:pPr marR="266" indent="333508" eaLnBrk="0">
              <a:lnSpc>
                <a:spcPct val="150000"/>
              </a:lnSpc>
            </a:pPr>
            <a:r>
              <a:rPr lang="en-US" altLang="zh-CN" spc="16" dirty="0">
                <a:solidFill>
                  <a:srgbClr val="2F2F2F">
                    <a:hueOff val="0"/>
                    <a:satOff val="0"/>
                    <a:lumOff val="0"/>
                    <a:alphaOff val="0"/>
                  </a:srgbClr>
                </a:solidFill>
                <a:latin typeface="微软雅黑"/>
                <a:ea typeface="微软雅黑"/>
              </a:rPr>
              <a:t>2022</a:t>
            </a:r>
            <a:r>
              <a:rPr lang="zh-CN" altLang="en-US" spc="16" dirty="0">
                <a:solidFill>
                  <a:srgbClr val="2F2F2F">
                    <a:hueOff val="0"/>
                    <a:satOff val="0"/>
                    <a:lumOff val="0"/>
                    <a:alphaOff val="0"/>
                  </a:srgbClr>
                </a:solidFill>
                <a:latin typeface="微软雅黑"/>
                <a:ea typeface="微软雅黑"/>
              </a:rPr>
              <a:t>年</a:t>
            </a:r>
            <a:r>
              <a:rPr lang="en-US" altLang="zh-CN" spc="16" dirty="0">
                <a:solidFill>
                  <a:srgbClr val="2F2F2F">
                    <a:hueOff val="0"/>
                    <a:satOff val="0"/>
                    <a:lumOff val="0"/>
                    <a:alphaOff val="0"/>
                  </a:srgbClr>
                </a:solidFill>
                <a:latin typeface="微软雅黑"/>
                <a:ea typeface="微软雅黑"/>
              </a:rPr>
              <a:t>12</a:t>
            </a:r>
            <a:r>
              <a:rPr lang="zh-CN" altLang="en-US" spc="16" dirty="0">
                <a:solidFill>
                  <a:srgbClr val="2F2F2F">
                    <a:hueOff val="0"/>
                    <a:satOff val="0"/>
                    <a:lumOff val="0"/>
                    <a:alphaOff val="0"/>
                  </a:srgbClr>
                </a:solidFill>
                <a:latin typeface="微软雅黑"/>
                <a:ea typeface="微软雅黑"/>
              </a:rPr>
              <a:t>月发布的</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中共中央国务院关于构建数据基础制度更好发挥数据要素作用的意见</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简称“数据二十条”），肯定了我国法治实践中数据权益保护的相关经验，提出“推动数据产权结构性分置和有序流通”“推进数据分类分级确权授权使用”。目前，法学界围绕数据流通带来的权利、义务与责任变化开展了大量研究，但对于在理论上如何认识数据财产权益的性质，以及在立法上如何作出制度安排等尚未形成充分共识。</a:t>
            </a:r>
            <a:endParaRPr lang="en-US" altLang="zh-CN"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153733039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——2023</a:t>
            </a:r>
            <a:r>
              <a:rPr lang="zh-CN" altLang="en-US" dirty="0">
                <a:solidFill>
                  <a:schemeClr val="bg2">
                    <a:lumMod val="25000"/>
                  </a:schemeClr>
                </a:solidFill>
                <a:latin typeface="+mn-ea"/>
                <a:ea typeface="+mn-ea"/>
              </a:rPr>
              <a:t>年度中国十大学术热点</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121723"/>
          </a:xfrm>
          <a:prstGeom prst="rect">
            <a:avLst/>
          </a:prstGeom>
          <a:noFill/>
        </p:spPr>
        <p:txBody>
          <a:bodyPr wrap="square">
            <a:spAutoFit/>
          </a:bodyPr>
          <a:lstStyle/>
          <a:p>
            <a:pPr marL="266967" marR="0" indent="0" eaLnBrk="0">
              <a:lnSpc>
                <a:spcPct val="150000"/>
              </a:lnSpc>
            </a:pPr>
            <a:r>
              <a:rPr lang="en-US" altLang="zh-CN" sz="2000" b="1" spc="16" dirty="0" err="1">
                <a:solidFill>
                  <a:schemeClr val="accent2">
                    <a:lumMod val="50000"/>
                  </a:schemeClr>
                </a:solidFill>
                <a:latin typeface="微软雅黑"/>
                <a:ea typeface="微软雅黑"/>
              </a:rPr>
              <a:t>九、数字地缘政治与国际传播新形态</a:t>
            </a:r>
            <a:endParaRPr lang="en-US" altLang="zh-CN" sz="2000" b="1" spc="16" dirty="0">
              <a:solidFill>
                <a:schemeClr val="accent2">
                  <a:lumMod val="50000"/>
                </a:schemeClr>
              </a:solidFill>
              <a:latin typeface="微软雅黑"/>
              <a:ea typeface="微软雅黑"/>
            </a:endParaRPr>
          </a:p>
          <a:p>
            <a:pPr marL="0" marR="269" indent="0" algn="just" eaLnBrk="0">
              <a:lnSpc>
                <a:spcPct val="150000"/>
              </a:lnSpc>
            </a:pPr>
            <a:r>
              <a:rPr lang="en-US" altLang="zh-CN" spc="16" dirty="0">
                <a:solidFill>
                  <a:srgbClr val="2F2F2F">
                    <a:hueOff val="0"/>
                    <a:satOff val="0"/>
                    <a:lumOff val="0"/>
                    <a:alphaOff val="0"/>
                  </a:srgbClr>
                </a:solidFill>
                <a:latin typeface="微软雅黑"/>
                <a:ea typeface="微软雅黑"/>
              </a:rPr>
              <a:t>当前，数字空间已成为国与国之间竞争较量的重要场所，传播权、话语权成为国家驾驭数字空间能力的重要支撑。伴随国家政治权力向数字空间的延伸，国际传播的行动逻辑不断重塑；同时，信息传播强大的空间穿透力，使得数字地缘政治超越了传统地缘政治的疆域和框架，引发国家之间围绕数字技术、网络安全等展开全方位布局。2023年度，学术理论界主动回应全球秩序转型时期的国家安全与发展需求，围绕数字地缘政治与国际传播新形态开展了大量研究。</a:t>
            </a:r>
          </a:p>
          <a:p>
            <a:pPr marL="266967" eaLnBrk="0">
              <a:lnSpc>
                <a:spcPct val="150000"/>
              </a:lnSpc>
            </a:pPr>
            <a:r>
              <a:rPr lang="en-US" altLang="zh-CN" sz="2000" b="1" spc="16" dirty="0" err="1">
                <a:solidFill>
                  <a:schemeClr val="accent2">
                    <a:lumMod val="50000"/>
                  </a:schemeClr>
                </a:solidFill>
                <a:latin typeface="微软雅黑"/>
                <a:ea typeface="微软雅黑"/>
              </a:rPr>
              <a:t>十、生成式人工智能与知识生产范式变革</a:t>
            </a:r>
            <a:endParaRPr lang="en-US" altLang="zh-CN" sz="2000" b="1" spc="16" dirty="0">
              <a:solidFill>
                <a:schemeClr val="accent2">
                  <a:lumMod val="50000"/>
                </a:schemeClr>
              </a:solidFill>
              <a:latin typeface="微软雅黑"/>
              <a:ea typeface="微软雅黑"/>
            </a:endParaRPr>
          </a:p>
          <a:p>
            <a:pPr marL="0" marR="0" indent="266700" algn="just" eaLnBrk="0">
              <a:lnSpc>
                <a:spcPct val="150000"/>
              </a:lnSpc>
              <a:spcAft>
                <a:spcPts val="0"/>
              </a:spcAft>
            </a:pPr>
            <a:r>
              <a:rPr lang="en-US" altLang="zh-CN" spc="16" dirty="0">
                <a:solidFill>
                  <a:srgbClr val="2F2F2F">
                    <a:hueOff val="0"/>
                    <a:satOff val="0"/>
                    <a:lumOff val="0"/>
                    <a:alphaOff val="0"/>
                  </a:srgbClr>
                </a:solidFill>
                <a:latin typeface="微软雅黑"/>
                <a:ea typeface="微软雅黑"/>
              </a:rPr>
              <a:t>生成式人工智能深刻改变了人类知识生产方式，呈现出主体从单一个体到群智协同、过程从经验积累到数据分析、形式从原理形态转向差异（交叠）形态的知识生产剧烈变革。在此背景下，知识的创造、整理与传播更加高效和智能，知识生产过程中的人机协作更加密切，知识的开放共享更加普遍和容易，这推进了科学发现进程、扩展了科学理解途径，也带来了科技伦理挑战。2023年度，学术理论界围绕智能时代的知识生产与传播机制及其带来的知识观、认识论的变革，展开了基于不同视角、不同层面的研讨。</a:t>
            </a:r>
          </a:p>
        </p:txBody>
      </p:sp>
    </p:spTree>
    <p:extLst>
      <p:ext uri="{BB962C8B-B14F-4D97-AF65-F5344CB8AC3E}">
        <p14:creationId xmlns:p14="http://schemas.microsoft.com/office/powerpoint/2010/main" val="275264487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4F86914-A293-C92B-B5F6-4DC07DA1C754}"/>
              </a:ext>
            </a:extLst>
          </p:cNvPr>
          <p:cNvSpPr/>
          <p:nvPr/>
        </p:nvSpPr>
        <p:spPr>
          <a:xfrm>
            <a:off x="696749" y="2004014"/>
            <a:ext cx="5786184" cy="336778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二、确定研究对象</a:t>
            </a:r>
          </a:p>
        </p:txBody>
      </p:sp>
      <p:sp>
        <p:nvSpPr>
          <p:cNvPr id="6" name="文本框 5">
            <a:extLst>
              <a:ext uri="{FF2B5EF4-FFF2-40B4-BE49-F238E27FC236}">
                <a16:creationId xmlns:a16="http://schemas.microsoft.com/office/drawing/2014/main" id="{3057FB26-6711-22DB-8972-C396A61A657A}"/>
              </a:ext>
            </a:extLst>
          </p:cNvPr>
          <p:cNvSpPr txBox="1"/>
          <p:nvPr/>
        </p:nvSpPr>
        <p:spPr>
          <a:xfrm>
            <a:off x="845483" y="2231270"/>
            <a:ext cx="5488715" cy="2807948"/>
          </a:xfrm>
          <a:prstGeom prst="rect">
            <a:avLst/>
          </a:prstGeom>
          <a:noFill/>
        </p:spPr>
        <p:txBody>
          <a:bodyPr wrap="square">
            <a:spAutoFit/>
          </a:bodyPr>
          <a:lstStyle/>
          <a:p>
            <a:pPr marL="3175" marR="1862" indent="266700" algn="just" eaLnBrk="0">
              <a:lnSpc>
                <a:spcPct val="150000"/>
              </a:lnSpc>
            </a:pPr>
            <a:r>
              <a:rPr lang="zh-CN" altLang="en-US" sz="2000" b="1" kern="0" spc="5" baseline="0" noProof="0" dirty="0">
                <a:solidFill>
                  <a:schemeClr val="bg1"/>
                </a:solidFill>
                <a:latin typeface="+mn-ea"/>
                <a:cs typeface="SimSun" pitchFamily="2" charset="0"/>
              </a:rPr>
              <a:t>研究对象是科学研究过程中要认识的客体。科学研究要比日常生活中的表达和指涉更加科学、准确，所以科学研究中的“研究对象”应是表征客观存在事物本质与规律的、具有准确内涵的客体。研究对象的确定和准确界定对科学研究及毕业论文（设计）具有重要意义。</a:t>
            </a:r>
          </a:p>
        </p:txBody>
      </p:sp>
      <p:sp>
        <p:nvSpPr>
          <p:cNvPr id="5" name="文本框 4">
            <a:extLst>
              <a:ext uri="{FF2B5EF4-FFF2-40B4-BE49-F238E27FC236}">
                <a16:creationId xmlns:a16="http://schemas.microsoft.com/office/drawing/2014/main" id="{C7C3FE15-BB7D-CF1F-0535-03B58EE01FB3}"/>
              </a:ext>
            </a:extLst>
          </p:cNvPr>
          <p:cNvSpPr txBox="1"/>
          <p:nvPr/>
        </p:nvSpPr>
        <p:spPr>
          <a:xfrm>
            <a:off x="6904542" y="1822267"/>
            <a:ext cx="4785542" cy="3731278"/>
          </a:xfrm>
          <a:prstGeom prst="rect">
            <a:avLst/>
          </a:prstGeom>
          <a:noFill/>
        </p:spPr>
        <p:txBody>
          <a:bodyPr wrap="square">
            <a:spAutoFit/>
          </a:bodyPr>
          <a:lstStyle/>
          <a:p>
            <a:pPr marL="3175" marR="1862" indent="266700" algn="just" eaLnBrk="0">
              <a:lnSpc>
                <a:spcPct val="150000"/>
              </a:lnSpc>
            </a:pPr>
            <a:r>
              <a:rPr lang="zh-CN" altLang="en-US" sz="2000" kern="0" spc="5" baseline="0" noProof="0" dirty="0">
                <a:solidFill>
                  <a:schemeClr val="tx2">
                    <a:lumMod val="50000"/>
                  </a:schemeClr>
                </a:solidFill>
                <a:latin typeface="+mn-ea"/>
                <a:cs typeface="SimSun" pitchFamily="2" charset="0"/>
              </a:rPr>
              <a:t>一个完整的研究对象由限定词、研究单位和研究维度三部分要素构成。如“新生代农民工城市融入研究”这个标题中，</a:t>
            </a:r>
            <a:endParaRPr lang="en-US" altLang="zh-CN" sz="2000" kern="0" spc="5" baseline="0" noProof="0" dirty="0">
              <a:solidFill>
                <a:schemeClr val="tx2">
                  <a:lumMod val="50000"/>
                </a:schemeClr>
              </a:solidFill>
              <a:latin typeface="+mn-ea"/>
              <a:cs typeface="SimSun" pitchFamily="2" charset="0"/>
            </a:endParaRPr>
          </a:p>
          <a:p>
            <a:pPr marL="346075" marR="1862" indent="-342900" algn="just" eaLnBrk="0">
              <a:lnSpc>
                <a:spcPct val="150000"/>
              </a:lnSpc>
              <a:buFont typeface="Wingdings" panose="05000000000000000000" pitchFamily="2" charset="2"/>
              <a:buChar char="l"/>
            </a:pPr>
            <a:r>
              <a:rPr lang="zh-CN" altLang="en-US" sz="2000" b="1" kern="0" spc="5" baseline="0" noProof="0" dirty="0">
                <a:solidFill>
                  <a:srgbClr val="0070C0"/>
                </a:solidFill>
                <a:latin typeface="+mn-ea"/>
                <a:cs typeface="SimSun" pitchFamily="2" charset="0"/>
              </a:rPr>
              <a:t>“新生代”是限定词，</a:t>
            </a:r>
            <a:endParaRPr lang="en-US" altLang="zh-CN" sz="2000" b="1" kern="0" spc="5" baseline="0" noProof="0" dirty="0">
              <a:solidFill>
                <a:srgbClr val="0070C0"/>
              </a:solidFill>
              <a:latin typeface="+mn-ea"/>
              <a:cs typeface="SimSun" pitchFamily="2" charset="0"/>
            </a:endParaRPr>
          </a:p>
          <a:p>
            <a:pPr marL="346075" marR="1862" indent="-342900" algn="just" eaLnBrk="0">
              <a:lnSpc>
                <a:spcPct val="150000"/>
              </a:lnSpc>
              <a:buFont typeface="Wingdings" panose="05000000000000000000" pitchFamily="2" charset="2"/>
              <a:buChar char="l"/>
            </a:pPr>
            <a:r>
              <a:rPr lang="zh-CN" altLang="en-US" sz="2000" b="1" kern="0" spc="5" baseline="0" noProof="0" dirty="0">
                <a:solidFill>
                  <a:srgbClr val="0070C0"/>
                </a:solidFill>
                <a:latin typeface="+mn-ea"/>
                <a:cs typeface="SimSun" pitchFamily="2" charset="0"/>
              </a:rPr>
              <a:t>“农民工”是研究单位，</a:t>
            </a:r>
            <a:endParaRPr lang="en-US" altLang="zh-CN" sz="2000" b="1" kern="0" spc="5" baseline="0" noProof="0" dirty="0">
              <a:solidFill>
                <a:srgbClr val="0070C0"/>
              </a:solidFill>
              <a:latin typeface="+mn-ea"/>
              <a:cs typeface="SimSun" pitchFamily="2" charset="0"/>
            </a:endParaRPr>
          </a:p>
          <a:p>
            <a:pPr marL="346075" marR="1862" indent="-342900" algn="just" eaLnBrk="0">
              <a:lnSpc>
                <a:spcPct val="150000"/>
              </a:lnSpc>
              <a:buFont typeface="Wingdings" panose="05000000000000000000" pitchFamily="2" charset="2"/>
              <a:buChar char="l"/>
            </a:pPr>
            <a:r>
              <a:rPr lang="zh-CN" altLang="en-US" sz="2000" b="1" kern="0" spc="5" baseline="0" noProof="0" dirty="0">
                <a:solidFill>
                  <a:srgbClr val="0070C0"/>
                </a:solidFill>
                <a:latin typeface="+mn-ea"/>
                <a:cs typeface="SimSun" pitchFamily="2" charset="0"/>
              </a:rPr>
              <a:t>“城市融入”是研究维度。</a:t>
            </a:r>
            <a:endParaRPr lang="en-US" altLang="zh-CN" sz="2000" b="1" kern="0" spc="5" baseline="0" noProof="0" dirty="0">
              <a:solidFill>
                <a:srgbClr val="0070C0"/>
              </a:solidFill>
              <a:latin typeface="+mn-ea"/>
              <a:cs typeface="SimSun" pitchFamily="2" charset="0"/>
            </a:endParaRPr>
          </a:p>
          <a:p>
            <a:pPr marL="3175" marR="1862" indent="266700" algn="just" eaLnBrk="0">
              <a:lnSpc>
                <a:spcPct val="150000"/>
              </a:lnSpc>
            </a:pPr>
            <a:r>
              <a:rPr lang="zh-CN" altLang="en-US" sz="2000" kern="0" spc="5" baseline="0" noProof="0" dirty="0">
                <a:solidFill>
                  <a:schemeClr val="tx2">
                    <a:lumMod val="50000"/>
                  </a:schemeClr>
                </a:solidFill>
                <a:latin typeface="+mn-ea"/>
                <a:cs typeface="SimSun" pitchFamily="2" charset="0"/>
              </a:rPr>
              <a:t>另外，构思毕业论文（设计）中的研究对象，还要考虑研究对象要素的组合。</a:t>
            </a:r>
          </a:p>
        </p:txBody>
      </p:sp>
    </p:spTree>
    <p:extLst>
      <p:ext uri="{BB962C8B-B14F-4D97-AF65-F5344CB8AC3E}">
        <p14:creationId xmlns:p14="http://schemas.microsoft.com/office/powerpoint/2010/main" val="247031656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二、确定研究对象</a:t>
            </a:r>
          </a:p>
        </p:txBody>
      </p:sp>
      <p:graphicFrame>
        <p:nvGraphicFramePr>
          <p:cNvPr id="2" name="图示 1">
            <a:extLst>
              <a:ext uri="{FF2B5EF4-FFF2-40B4-BE49-F238E27FC236}">
                <a16:creationId xmlns:a16="http://schemas.microsoft.com/office/drawing/2014/main" id="{F9A17BF9-1493-FB4D-B4A6-5769953BB017}"/>
              </a:ext>
            </a:extLst>
          </p:cNvPr>
          <p:cNvGraphicFramePr/>
          <p:nvPr>
            <p:extLst>
              <p:ext uri="{D42A27DB-BD31-4B8C-83A1-F6EECF244321}">
                <p14:modId xmlns:p14="http://schemas.microsoft.com/office/powerpoint/2010/main" val="2205328031"/>
              </p:ext>
            </p:extLst>
          </p:nvPr>
        </p:nvGraphicFramePr>
        <p:xfrm>
          <a:off x="694574" y="1190213"/>
          <a:ext cx="1080285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509998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二、确定研究对象</a:t>
            </a:r>
          </a:p>
        </p:txBody>
      </p:sp>
      <p:graphicFrame>
        <p:nvGraphicFramePr>
          <p:cNvPr id="2" name="图示 1">
            <a:extLst>
              <a:ext uri="{FF2B5EF4-FFF2-40B4-BE49-F238E27FC236}">
                <a16:creationId xmlns:a16="http://schemas.microsoft.com/office/drawing/2014/main" id="{F9A17BF9-1493-FB4D-B4A6-5769953BB017}"/>
              </a:ext>
            </a:extLst>
          </p:cNvPr>
          <p:cNvGraphicFramePr/>
          <p:nvPr>
            <p:extLst>
              <p:ext uri="{D42A27DB-BD31-4B8C-83A1-F6EECF244321}">
                <p14:modId xmlns:p14="http://schemas.microsoft.com/office/powerpoint/2010/main" val="165546775"/>
              </p:ext>
            </p:extLst>
          </p:nvPr>
        </p:nvGraphicFramePr>
        <p:xfrm>
          <a:off x="694574" y="1190213"/>
          <a:ext cx="1080285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2095677"/>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三、确定研究视角</a:t>
            </a:r>
          </a:p>
        </p:txBody>
      </p:sp>
      <p:sp>
        <p:nvSpPr>
          <p:cNvPr id="8" name="文本框 7">
            <a:extLst>
              <a:ext uri="{FF2B5EF4-FFF2-40B4-BE49-F238E27FC236}">
                <a16:creationId xmlns:a16="http://schemas.microsoft.com/office/drawing/2014/main" id="{F02CDC7D-38A1-08CA-82D3-637E6C4060A6}"/>
              </a:ext>
            </a:extLst>
          </p:cNvPr>
          <p:cNvSpPr txBox="1"/>
          <p:nvPr/>
        </p:nvSpPr>
        <p:spPr>
          <a:xfrm>
            <a:off x="589981" y="1120438"/>
            <a:ext cx="10876042" cy="1422441"/>
          </a:xfrm>
          <a:prstGeom prst="rect">
            <a:avLst/>
          </a:prstGeom>
          <a:noFill/>
        </p:spPr>
        <p:txBody>
          <a:bodyPr wrap="square">
            <a:spAutoFit/>
          </a:bodyPr>
          <a:lstStyle/>
          <a:p>
            <a:pPr marL="193675" algn="just" eaLnBrk="0">
              <a:lnSpc>
                <a:spcPct val="150000"/>
              </a:lnSpc>
            </a:pPr>
            <a:r>
              <a:rPr lang="zh-CN" altLang="en-US" sz="2000" dirty="0"/>
              <a:t>对于很多研究者而言，产生“新理解或新解释”的过程非常艰难。这不仅要依靠对文献的大量阅读，而且要依赖创造性的想象力。</a:t>
            </a:r>
            <a:r>
              <a:rPr lang="en-US" altLang="zh-CN" sz="2000" dirty="0" err="1"/>
              <a:t>研究者要有意识地把这些“封装”的视角应用到研究中，研究视角主要包括以下四种类型</a:t>
            </a:r>
            <a:r>
              <a:rPr lang="en-US" altLang="zh-CN" sz="2000" dirty="0"/>
              <a:t>。</a:t>
            </a:r>
          </a:p>
        </p:txBody>
      </p:sp>
      <p:sp>
        <p:nvSpPr>
          <p:cNvPr id="3" name="文本框 2">
            <a:extLst>
              <a:ext uri="{FF2B5EF4-FFF2-40B4-BE49-F238E27FC236}">
                <a16:creationId xmlns:a16="http://schemas.microsoft.com/office/drawing/2014/main" id="{B7867F0E-40BF-DB0A-D8EE-F4122E37D9A1}"/>
              </a:ext>
            </a:extLst>
          </p:cNvPr>
          <p:cNvSpPr txBox="1"/>
          <p:nvPr/>
        </p:nvSpPr>
        <p:spPr>
          <a:xfrm>
            <a:off x="589980" y="2660111"/>
            <a:ext cx="10956373" cy="3823098"/>
          </a:xfrm>
          <a:prstGeom prst="rect">
            <a:avLst/>
          </a:prstGeom>
          <a:noFill/>
        </p:spPr>
        <p:txBody>
          <a:bodyPr wrap="square">
            <a:spAutoFit/>
          </a:bodyPr>
          <a:lstStyle/>
          <a:p>
            <a:pPr marL="247536" marR="0" indent="0" algn="just" eaLnBrk="0">
              <a:lnSpc>
                <a:spcPct val="150000"/>
              </a:lnSpc>
            </a:pPr>
            <a:r>
              <a:rPr lang="en-US" altLang="zh-CN" sz="2400" b="1" dirty="0">
                <a:solidFill>
                  <a:schemeClr val="accent3">
                    <a:lumMod val="50000"/>
                  </a:schemeClr>
                </a:solidFill>
              </a:rPr>
              <a:t>（</a:t>
            </a:r>
            <a:r>
              <a:rPr lang="en-US" altLang="zh-CN" sz="2400" b="1" dirty="0" err="1">
                <a:solidFill>
                  <a:schemeClr val="accent3">
                    <a:lumMod val="50000"/>
                  </a:schemeClr>
                </a:solidFill>
              </a:rPr>
              <a:t>一）理论型视角</a:t>
            </a:r>
            <a:endParaRPr lang="en-US" altLang="zh-CN" sz="2400" b="1" dirty="0">
              <a:solidFill>
                <a:schemeClr val="accent3">
                  <a:lumMod val="50000"/>
                </a:schemeClr>
              </a:solidFill>
            </a:endParaRPr>
          </a:p>
          <a:p>
            <a:pPr marL="56997" marR="0" indent="266739" algn="just" eaLnBrk="0">
              <a:lnSpc>
                <a:spcPct val="150000"/>
              </a:lnSpc>
            </a:pPr>
            <a:r>
              <a:rPr lang="en-US" altLang="zh-CN" sz="2000" dirty="0"/>
              <a:t>理论型视角是把某个认可度比较高的理论作为研究的背景和分析框架。在实际应用中，理论型视角是被研究者采用最多的一种视角类型。在具体应用中，既可以原封不动的使用原装理论，也可以根据研究需要对理论进行适用化加工，但是不管应用形式如何，理论型视角都可以追溯到一个具体理论发源。</a:t>
            </a:r>
          </a:p>
          <a:p>
            <a:pPr marL="56997" marR="0" indent="266739" algn="just" eaLnBrk="0">
              <a:lnSpc>
                <a:spcPct val="150000"/>
              </a:lnSpc>
            </a:pPr>
            <a:r>
              <a:rPr lang="en-US" altLang="zh-CN" dirty="0"/>
              <a:t>如《社会资本视角下微信拉票的策略和动力探析》把社会资本作为研究的视角，把非常经典的社会资本理论和自己的研究问题进行了结合，在文章第一部分“理论回顾”中做了比较细致的分析，文章并没有对社会资本进行任何的加工，这种就属于“原装理论”应用。</a:t>
            </a:r>
          </a:p>
        </p:txBody>
      </p:sp>
      <p:sp>
        <p:nvSpPr>
          <p:cNvPr id="2" name="矩形: 圆角 1">
            <a:extLst>
              <a:ext uri="{FF2B5EF4-FFF2-40B4-BE49-F238E27FC236}">
                <a16:creationId xmlns:a16="http://schemas.microsoft.com/office/drawing/2014/main" id="{4D7AF8C7-64EA-BD50-78FB-29393DD54CB8}"/>
              </a:ext>
            </a:extLst>
          </p:cNvPr>
          <p:cNvSpPr/>
          <p:nvPr/>
        </p:nvSpPr>
        <p:spPr>
          <a:xfrm>
            <a:off x="591349" y="1159269"/>
            <a:ext cx="10956373" cy="1462011"/>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45053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三、确定研究视角</a:t>
            </a:r>
          </a:p>
        </p:txBody>
      </p:sp>
      <p:sp>
        <p:nvSpPr>
          <p:cNvPr id="3" name="文本框 2">
            <a:extLst>
              <a:ext uri="{FF2B5EF4-FFF2-40B4-BE49-F238E27FC236}">
                <a16:creationId xmlns:a16="http://schemas.microsoft.com/office/drawing/2014/main" id="{B7867F0E-40BF-DB0A-D8EE-F4122E37D9A1}"/>
              </a:ext>
            </a:extLst>
          </p:cNvPr>
          <p:cNvSpPr txBox="1"/>
          <p:nvPr/>
        </p:nvSpPr>
        <p:spPr>
          <a:xfrm>
            <a:off x="589980" y="964317"/>
            <a:ext cx="11119882" cy="5859938"/>
          </a:xfrm>
          <a:prstGeom prst="rect">
            <a:avLst/>
          </a:prstGeom>
          <a:noFill/>
        </p:spPr>
        <p:txBody>
          <a:bodyPr wrap="square">
            <a:spAutoFit/>
          </a:bodyPr>
          <a:lstStyle/>
          <a:p>
            <a:pPr marL="247536" marR="0" indent="0" algn="just" eaLnBrk="0">
              <a:lnSpc>
                <a:spcPct val="150000"/>
              </a:lnSpc>
            </a:pPr>
            <a:r>
              <a:rPr lang="en-US" altLang="zh-CN" sz="2400" b="1" dirty="0">
                <a:solidFill>
                  <a:schemeClr val="accent3">
                    <a:lumMod val="50000"/>
                  </a:schemeClr>
                </a:solidFill>
              </a:rPr>
              <a:t>（</a:t>
            </a:r>
            <a:r>
              <a:rPr lang="en-US" altLang="zh-CN" sz="2400" b="1" dirty="0" err="1">
                <a:solidFill>
                  <a:schemeClr val="accent3">
                    <a:lumMod val="50000"/>
                  </a:schemeClr>
                </a:solidFill>
              </a:rPr>
              <a:t>二）学科型视角</a:t>
            </a:r>
            <a:endParaRPr lang="en-US" altLang="zh-CN" sz="2400" b="1" dirty="0">
              <a:solidFill>
                <a:schemeClr val="accent3">
                  <a:lumMod val="50000"/>
                </a:schemeClr>
              </a:solidFill>
            </a:endParaRPr>
          </a:p>
          <a:p>
            <a:pPr marL="57025" marR="1079" indent="266711" algn="just" eaLnBrk="0">
              <a:lnSpc>
                <a:spcPct val="150000"/>
              </a:lnSpc>
            </a:pPr>
            <a:r>
              <a:rPr lang="en-US" altLang="zh-CN" sz="2000" dirty="0"/>
              <a:t>学科型视角是将某学科或学科中的某学派作为研究视角资源。学科的划分其实就是观察事物角度的划分，从不同学科观察一个事物会得到不同的结论，这也是研究的意义。其实学科之间并没有明确的界限，尤其是进入21世纪以后，学科之间的交叉融合反而成为一种趋势。</a:t>
            </a:r>
          </a:p>
          <a:p>
            <a:pPr marL="57025" marR="1079" indent="266711" algn="just" eaLnBrk="0">
              <a:lnSpc>
                <a:spcPct val="150000"/>
              </a:lnSpc>
            </a:pPr>
            <a:r>
              <a:rPr lang="en-US" altLang="zh-CN" dirty="0" err="1"/>
              <a:t>如以社会学作为分析视角</a:t>
            </a:r>
            <a:r>
              <a:rPr lang="en-US" altLang="zh-CN" dirty="0"/>
              <a:t>，《</a:t>
            </a:r>
            <a:r>
              <a:rPr lang="en-US" altLang="zh-CN" dirty="0" err="1"/>
              <a:t>双向嵌入：农村经济能人与基层政府行为</a:t>
            </a:r>
            <a:r>
              <a:rPr lang="en-US" altLang="zh-CN" dirty="0"/>
              <a:t>——</a:t>
            </a:r>
            <a:r>
              <a:rPr lang="en-US" altLang="zh-CN" dirty="0" err="1"/>
              <a:t>政治社会学视角下的城镇化问题研究》从政治社会学切入。在实际应用时，研究者尽量选择比较小的视角资源，方便研究者驾驭</a:t>
            </a:r>
            <a:r>
              <a:rPr lang="en-US" altLang="zh-CN" dirty="0"/>
              <a:t>。</a:t>
            </a:r>
          </a:p>
          <a:p>
            <a:pPr marL="247536" marR="0" indent="0" algn="just" eaLnBrk="0">
              <a:lnSpc>
                <a:spcPct val="150000"/>
              </a:lnSpc>
            </a:pPr>
            <a:r>
              <a:rPr lang="en-US" altLang="zh-CN" sz="2400" b="1" dirty="0">
                <a:solidFill>
                  <a:schemeClr val="accent3">
                    <a:lumMod val="50000"/>
                  </a:schemeClr>
                </a:solidFill>
              </a:rPr>
              <a:t>（</a:t>
            </a:r>
            <a:r>
              <a:rPr lang="en-US" altLang="zh-CN" sz="2400" b="1" dirty="0" err="1">
                <a:solidFill>
                  <a:schemeClr val="accent3">
                    <a:lumMod val="50000"/>
                  </a:schemeClr>
                </a:solidFill>
              </a:rPr>
              <a:t>三）框架型视角</a:t>
            </a:r>
            <a:endParaRPr lang="en-US" altLang="zh-CN" sz="2400" b="1" dirty="0">
              <a:solidFill>
                <a:schemeClr val="accent3">
                  <a:lumMod val="50000"/>
                </a:schemeClr>
              </a:solidFill>
            </a:endParaRPr>
          </a:p>
          <a:p>
            <a:pPr marL="57028" marR="135" indent="266707" algn="just" eaLnBrk="0">
              <a:lnSpc>
                <a:spcPct val="150000"/>
              </a:lnSpc>
            </a:pPr>
            <a:r>
              <a:rPr lang="en-US" altLang="zh-CN" sz="1800" kern="0" spc="0" baseline="0" noProof="0" dirty="0">
                <a:solidFill>
                  <a:srgbClr val="242021"/>
                </a:solidFill>
                <a:latin typeface="+mn-ea"/>
                <a:cs typeface="SimSun" pitchFamily="2" charset="0"/>
              </a:rPr>
              <a:t>框架型视角是研究者依据自己的知识背景</a:t>
            </a:r>
            <a:r>
              <a:rPr lang="en-US" altLang="zh-CN" sz="1800" kern="0" spc="10" baseline="0" noProof="0" dirty="0">
                <a:solidFill>
                  <a:srgbClr val="242021"/>
                </a:solidFill>
                <a:latin typeface="+mn-ea"/>
                <a:cs typeface="SimSun" pitchFamily="2" charset="0"/>
              </a:rPr>
              <a:t>、理解</a:t>
            </a:r>
            <a:r>
              <a:rPr lang="en-US" altLang="zh-CN" sz="1800" kern="0" spc="0" baseline="0" noProof="0" dirty="0">
                <a:solidFill>
                  <a:srgbClr val="242021"/>
                </a:solidFill>
                <a:latin typeface="+mn-ea"/>
                <a:cs typeface="SimSun" pitchFamily="2" charset="0"/>
              </a:rPr>
              <a:t>、立场等给出一种分析框架</a:t>
            </a:r>
            <a:r>
              <a:rPr lang="en-US" altLang="zh-CN" sz="1800" kern="0" spc="5" baseline="0" noProof="0" dirty="0">
                <a:solidFill>
                  <a:srgbClr val="242021"/>
                </a:solidFill>
                <a:latin typeface="+mn-ea"/>
                <a:cs typeface="SimSun" pitchFamily="2" charset="0"/>
              </a:rPr>
              <a:t>。研究者</a:t>
            </a:r>
            <a:r>
              <a:rPr lang="en-US" altLang="zh-CN" sz="1800" kern="0" spc="0" baseline="0" noProof="0" dirty="0">
                <a:solidFill>
                  <a:srgbClr val="242021"/>
                </a:solidFill>
                <a:latin typeface="+mn-ea"/>
                <a:cs typeface="SimSun" pitchFamily="2" charset="0"/>
              </a:rPr>
              <a:t>会根据给出的分析框架来观察研究对象</a:t>
            </a:r>
            <a:r>
              <a:rPr lang="en-US" altLang="zh-CN" sz="1800" kern="0" spc="5" baseline="0" noProof="0" dirty="0">
                <a:solidFill>
                  <a:srgbClr val="242021"/>
                </a:solidFill>
                <a:latin typeface="+mn-ea"/>
                <a:cs typeface="SimSun" pitchFamily="2" charset="0"/>
              </a:rPr>
              <a:t>，组织正文内容</a:t>
            </a:r>
            <a:r>
              <a:rPr lang="en-US" altLang="zh-CN" sz="1800" kern="0" spc="0" baseline="0" noProof="0" dirty="0">
                <a:solidFill>
                  <a:srgbClr val="242021"/>
                </a:solidFill>
                <a:latin typeface="+mn-ea"/>
                <a:cs typeface="SimSun" pitchFamily="2" charset="0"/>
              </a:rPr>
              <a:t>。分析框架一般没有单一的理论来</a:t>
            </a:r>
            <a:r>
              <a:rPr lang="en-US" altLang="zh-CN" sz="1800" kern="0" spc="35" baseline="0" noProof="0" dirty="0">
                <a:solidFill>
                  <a:srgbClr val="242021"/>
                </a:solidFill>
                <a:latin typeface="+mn-ea"/>
                <a:cs typeface="SimSun" pitchFamily="2" charset="0"/>
              </a:rPr>
              <a:t>源</a:t>
            </a:r>
            <a:r>
              <a:rPr lang="en-US" altLang="zh-CN" sz="1800" kern="0" spc="0" baseline="0" noProof="0" dirty="0">
                <a:solidFill>
                  <a:srgbClr val="242021"/>
                </a:solidFill>
                <a:latin typeface="+mn-ea"/>
                <a:cs typeface="SimSun" pitchFamily="2" charset="0"/>
              </a:rPr>
              <a:t>，研究者通过文献梳理及自身的创新能力，综合提出一种分析框架。框架型视角其实是研究逻辑分析的可视化表达，一般都会提供比较具体的操作化程序</a:t>
            </a:r>
            <a:r>
              <a:rPr lang="en-US" altLang="zh-CN" sz="1800" kern="0" spc="5" baseline="0" noProof="0" dirty="0">
                <a:solidFill>
                  <a:srgbClr val="242021"/>
                </a:solidFill>
                <a:latin typeface="+mn-ea"/>
                <a:cs typeface="SimSun" pitchFamily="2" charset="0"/>
              </a:rPr>
              <a:t>，并以文字</a:t>
            </a:r>
            <a:r>
              <a:rPr lang="en-US" altLang="zh-CN" sz="1800" kern="0" spc="10" baseline="0" noProof="0" dirty="0">
                <a:solidFill>
                  <a:srgbClr val="242021"/>
                </a:solidFill>
                <a:latin typeface="+mn-ea"/>
                <a:cs typeface="SimSun" pitchFamily="2" charset="0"/>
              </a:rPr>
              <a:t>、表格</a:t>
            </a:r>
            <a:r>
              <a:rPr lang="en-US" altLang="zh-CN" sz="1800" kern="0" spc="15" baseline="0" noProof="0" dirty="0">
                <a:solidFill>
                  <a:srgbClr val="242021"/>
                </a:solidFill>
                <a:latin typeface="+mn-ea"/>
                <a:cs typeface="SimSun" pitchFamily="2" charset="0"/>
              </a:rPr>
              <a:t>、模</a:t>
            </a:r>
            <a:r>
              <a:rPr lang="en-US" altLang="zh-CN" sz="1800" kern="0" spc="20" baseline="0" noProof="0" dirty="0">
                <a:solidFill>
                  <a:srgbClr val="242021"/>
                </a:solidFill>
                <a:latin typeface="+mn-ea"/>
                <a:cs typeface="SimSun" pitchFamily="2" charset="0"/>
              </a:rPr>
              <a:t>型</a:t>
            </a:r>
            <a:r>
              <a:rPr lang="en-US" altLang="zh-CN" sz="1800" kern="0" spc="0" baseline="0" noProof="0" dirty="0">
                <a:solidFill>
                  <a:srgbClr val="242021"/>
                </a:solidFill>
                <a:latin typeface="+mn-ea"/>
                <a:cs typeface="SimSun" pitchFamily="2" charset="0"/>
              </a:rPr>
              <a:t>、公式等方式在论文中集中展示</a:t>
            </a:r>
            <a:r>
              <a:rPr lang="en-US" altLang="zh-CN" sz="1800" kern="0" spc="10" baseline="0" noProof="0" dirty="0">
                <a:solidFill>
                  <a:srgbClr val="242021"/>
                </a:solidFill>
                <a:latin typeface="+mn-ea"/>
                <a:cs typeface="SimSun" pitchFamily="2" charset="0"/>
              </a:rPr>
              <a:t>。</a:t>
            </a:r>
          </a:p>
          <a:p>
            <a:pPr marL="57028" marR="135" indent="266707" algn="just" eaLnBrk="0">
              <a:lnSpc>
                <a:spcPct val="150000"/>
              </a:lnSpc>
            </a:pPr>
            <a:r>
              <a:rPr lang="en-US" altLang="zh-CN" dirty="0" err="1"/>
              <a:t>如《当新闻业遇上人工智能：一个“劳动</a:t>
            </a:r>
            <a:r>
              <a:rPr lang="en-US" altLang="zh-CN" dirty="0"/>
              <a:t>—</a:t>
            </a:r>
            <a:r>
              <a:rPr lang="en-US" altLang="zh-CN" dirty="0" err="1"/>
              <a:t>知识</a:t>
            </a:r>
            <a:r>
              <a:rPr lang="en-US" altLang="zh-CN" dirty="0"/>
              <a:t>—</a:t>
            </a:r>
            <a:r>
              <a:rPr lang="en-US" altLang="zh-CN" dirty="0" err="1"/>
              <a:t>权威”的分析框架》一文，作者通过文献梳理提出了一个“劳动</a:t>
            </a:r>
            <a:r>
              <a:rPr lang="en-US" altLang="zh-CN" dirty="0"/>
              <a:t>—</a:t>
            </a:r>
            <a:r>
              <a:rPr lang="en-US" altLang="zh-CN" dirty="0" err="1"/>
              <a:t>知识</a:t>
            </a:r>
            <a:r>
              <a:rPr lang="en-US" altLang="zh-CN" dirty="0"/>
              <a:t>—</a:t>
            </a:r>
            <a:r>
              <a:rPr lang="en-US" altLang="zh-CN" dirty="0" err="1"/>
              <a:t>权威”的三级认识框架，从全新视角分析了人工智能与新闻业的关系</a:t>
            </a:r>
            <a:r>
              <a:rPr lang="en-US" altLang="zh-CN" dirty="0"/>
              <a:t>。</a:t>
            </a:r>
          </a:p>
        </p:txBody>
      </p:sp>
    </p:spTree>
    <p:extLst>
      <p:ext uri="{BB962C8B-B14F-4D97-AF65-F5344CB8AC3E}">
        <p14:creationId xmlns:p14="http://schemas.microsoft.com/office/powerpoint/2010/main" val="372844294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976107" y="1362755"/>
            <a:ext cx="10721179" cy="4688550"/>
            <a:chOff x="2296778" y="1231266"/>
            <a:chExt cx="10338181" cy="4688550"/>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79887" y="1287893"/>
              <a:ext cx="9039012" cy="4282215"/>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59519" y="2457516"/>
              <a:ext cx="7708878" cy="1942968"/>
            </a:xfrm>
            <a:prstGeom prst="rect">
              <a:avLst/>
            </a:prstGeom>
          </p:spPr>
          <p:txBody>
            <a:bodyPr wrap="square" lIns="0" tIns="0" rIns="0" bIns="0">
              <a:spAutoFit/>
            </a:bodyPr>
            <a:lstStyle/>
            <a:p>
              <a:pPr marL="0" marR="0" indent="266700" algn="just" eaLnBrk="0">
                <a:lnSpc>
                  <a:spcPct val="134920"/>
                </a:lnSpc>
              </a:pP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凡事预则立，不预则废。</a:t>
              </a:r>
              <a:endPar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just" eaLnBrk="0">
                <a:lnSpc>
                  <a:spcPct val="134920"/>
                </a:lnSpc>
              </a:pPr>
              <a:endParaRPr lang="en-US" altLang="zh-CN" sz="2400" b="1" kern="0" spc="5"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r" eaLnBrk="0">
                <a:lnSpc>
                  <a:spcPct val="134920"/>
                </a:lnSpc>
              </a:pP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礼记</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中庸</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endPar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p:txBody>
        </p:sp>
        <p:sp>
          <p:nvSpPr>
            <p:cNvPr id="10" name="矩形 9">
              <a:extLst>
                <a:ext uri="{FF2B5EF4-FFF2-40B4-BE49-F238E27FC236}">
                  <a16:creationId xmlns:a16="http://schemas.microsoft.com/office/drawing/2014/main" id="{081353B0-8067-D6D2-7C49-510CB8EECF65}"/>
                </a:ext>
              </a:extLst>
            </p:cNvPr>
            <p:cNvSpPr/>
            <p:nvPr/>
          </p:nvSpPr>
          <p:spPr>
            <a:xfrm>
              <a:off x="10321505" y="3703825"/>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三、确定研究视角</a:t>
            </a:r>
          </a:p>
        </p:txBody>
      </p:sp>
      <p:sp>
        <p:nvSpPr>
          <p:cNvPr id="3" name="文本框 2">
            <a:extLst>
              <a:ext uri="{FF2B5EF4-FFF2-40B4-BE49-F238E27FC236}">
                <a16:creationId xmlns:a16="http://schemas.microsoft.com/office/drawing/2014/main" id="{B7867F0E-40BF-DB0A-D8EE-F4122E37D9A1}"/>
              </a:ext>
            </a:extLst>
          </p:cNvPr>
          <p:cNvSpPr txBox="1"/>
          <p:nvPr/>
        </p:nvSpPr>
        <p:spPr>
          <a:xfrm>
            <a:off x="589979" y="964317"/>
            <a:ext cx="11208551" cy="2395528"/>
          </a:xfrm>
          <a:prstGeom prst="rect">
            <a:avLst/>
          </a:prstGeom>
          <a:noFill/>
        </p:spPr>
        <p:txBody>
          <a:bodyPr wrap="square">
            <a:spAutoFit/>
          </a:bodyPr>
          <a:lstStyle/>
          <a:p>
            <a:pPr marL="57025" marR="1079" indent="266711" algn="just" eaLnBrk="0">
              <a:lnSpc>
                <a:spcPct val="150000"/>
              </a:lnSpc>
            </a:pPr>
            <a:r>
              <a:rPr lang="zh-CN" altLang="en-US" sz="2400" b="1" dirty="0">
                <a:solidFill>
                  <a:schemeClr val="accent3">
                    <a:lumMod val="50000"/>
                  </a:schemeClr>
                </a:solidFill>
              </a:rPr>
              <a:t>（四）关系型视角</a:t>
            </a:r>
          </a:p>
          <a:p>
            <a:pPr marL="57025" marR="1079" indent="266711" algn="just" eaLnBrk="0">
              <a:lnSpc>
                <a:spcPct val="150000"/>
              </a:lnSpc>
            </a:pPr>
            <a:r>
              <a:rPr lang="zh-CN" altLang="en-US" sz="2000" dirty="0"/>
              <a:t>关系型视角是指将关系对比作为一种研究视角。关系定位是认知事物的一种普遍方法，只有把事物放在特定的时空中，才能看到事物的本质。事物之间关系类型很多，如因果关系、整体与局部的关系等。在具体应用中，时间和空间对比研究是最常用的关系视角类型。</a:t>
            </a:r>
            <a:endParaRPr lang="en-US" altLang="zh-CN" sz="2000" dirty="0"/>
          </a:p>
          <a:p>
            <a:pPr marL="57025" marR="1079" indent="266711" algn="just" eaLnBrk="0">
              <a:lnSpc>
                <a:spcPct val="150000"/>
              </a:lnSpc>
            </a:pPr>
            <a:endParaRPr lang="en-US" altLang="zh-CN" dirty="0"/>
          </a:p>
        </p:txBody>
      </p:sp>
      <p:pic>
        <p:nvPicPr>
          <p:cNvPr id="5" name="图片 4">
            <a:extLst>
              <a:ext uri="{FF2B5EF4-FFF2-40B4-BE49-F238E27FC236}">
                <a16:creationId xmlns:a16="http://schemas.microsoft.com/office/drawing/2014/main" id="{10A4E2E8-807A-C034-4C17-8774448CE0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2657" y="3309290"/>
            <a:ext cx="6460005" cy="2880921"/>
          </a:xfrm>
          <a:prstGeom prst="rect">
            <a:avLst/>
          </a:prstGeom>
        </p:spPr>
      </p:pic>
      <p:sp>
        <p:nvSpPr>
          <p:cNvPr id="8" name="文本框 7">
            <a:extLst>
              <a:ext uri="{FF2B5EF4-FFF2-40B4-BE49-F238E27FC236}">
                <a16:creationId xmlns:a16="http://schemas.microsoft.com/office/drawing/2014/main" id="{E0B133DD-5F14-7F27-BD30-2E9D00565F6A}"/>
              </a:ext>
            </a:extLst>
          </p:cNvPr>
          <p:cNvSpPr txBox="1"/>
          <p:nvPr/>
        </p:nvSpPr>
        <p:spPr>
          <a:xfrm>
            <a:off x="682342" y="3465018"/>
            <a:ext cx="3868189" cy="2120452"/>
          </a:xfrm>
          <a:prstGeom prst="rect">
            <a:avLst/>
          </a:prstGeom>
          <a:noFill/>
        </p:spPr>
        <p:txBody>
          <a:bodyPr wrap="square">
            <a:spAutoFit/>
          </a:bodyPr>
          <a:lstStyle/>
          <a:p>
            <a:pPr marL="57025" marR="1079" indent="266711" algn="just" eaLnBrk="0">
              <a:lnSpc>
                <a:spcPct val="150000"/>
              </a:lnSpc>
            </a:pPr>
            <a:r>
              <a:rPr lang="zh-CN" altLang="en-US" dirty="0"/>
              <a:t>如</a:t>
            </a:r>
            <a:r>
              <a:rPr lang="en-US" altLang="zh-CN" dirty="0"/>
              <a:t>《</a:t>
            </a:r>
            <a:r>
              <a:rPr lang="zh-CN" altLang="en-US" dirty="0"/>
              <a:t>发达国家老年照护体系的比较分析</a:t>
            </a:r>
            <a:r>
              <a:rPr lang="en-US" altLang="zh-CN" dirty="0"/>
              <a:t>——</a:t>
            </a:r>
            <a:r>
              <a:rPr lang="zh-CN" altLang="en-US" dirty="0"/>
              <a:t>以美国、日本、德国为例</a:t>
            </a:r>
            <a:r>
              <a:rPr lang="en-US" altLang="zh-CN" dirty="0"/>
              <a:t>》</a:t>
            </a:r>
            <a:r>
              <a:rPr lang="zh-CN" altLang="en-US" dirty="0"/>
              <a:t>一文通过美国、日本、德国老年照护体系的对比分析，得出对中国发展老年照护体系的启示和建议。</a:t>
            </a:r>
          </a:p>
        </p:txBody>
      </p:sp>
    </p:spTree>
    <p:extLst>
      <p:ext uri="{BB962C8B-B14F-4D97-AF65-F5344CB8AC3E}">
        <p14:creationId xmlns:p14="http://schemas.microsoft.com/office/powerpoint/2010/main" val="125809936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3" name="文本框 2">
            <a:extLst>
              <a:ext uri="{FF2B5EF4-FFF2-40B4-BE49-F238E27FC236}">
                <a16:creationId xmlns:a16="http://schemas.microsoft.com/office/drawing/2014/main" id="{B7867F0E-40BF-DB0A-D8EE-F4122E37D9A1}"/>
              </a:ext>
            </a:extLst>
          </p:cNvPr>
          <p:cNvSpPr txBox="1"/>
          <p:nvPr/>
        </p:nvSpPr>
        <p:spPr>
          <a:xfrm>
            <a:off x="416303" y="3088366"/>
            <a:ext cx="6782519" cy="3361946"/>
          </a:xfrm>
          <a:prstGeom prst="rect">
            <a:avLst/>
          </a:prstGeom>
          <a:noFill/>
        </p:spPr>
        <p:txBody>
          <a:bodyPr wrap="square">
            <a:spAutoFit/>
          </a:bodyPr>
          <a:lstStyle/>
          <a:p>
            <a:pPr marL="247536" marR="0" indent="0" eaLnBrk="0">
              <a:lnSpc>
                <a:spcPct val="150000"/>
              </a:lnSpc>
            </a:pPr>
            <a:r>
              <a:rPr lang="zh-CN" altLang="en-US" sz="2400" b="1" kern="0" spc="-15" baseline="0" noProof="0" dirty="0">
                <a:solidFill>
                  <a:schemeClr val="accent3">
                    <a:lumMod val="50000"/>
                  </a:schemeClr>
                </a:solidFill>
                <a:latin typeface="+mn-ea"/>
                <a:cs typeface="SimSun" pitchFamily="2" charset="0"/>
              </a:rPr>
              <a:t>（一）建模研究方法</a:t>
            </a:r>
          </a:p>
          <a:p>
            <a:pPr marL="247536" marR="0" indent="0" eaLnBrk="0">
              <a:lnSpc>
                <a:spcPct val="150000"/>
              </a:lnSpc>
            </a:pPr>
            <a:r>
              <a:rPr lang="zh-CN" altLang="en-US" sz="2000" kern="0" spc="-15" baseline="0" noProof="0" dirty="0">
                <a:solidFill>
                  <a:srgbClr val="242021"/>
                </a:solidFill>
                <a:latin typeface="+mn-ea"/>
                <a:cs typeface="SimSun" pitchFamily="2" charset="0"/>
              </a:rPr>
              <a:t>说到建模研究方法，首先需要知道什么是模型。模型是指根据现状、规划设计或设想，按比例制成的同实物相似的物体或影像。研究模型一般分为三类：实体模型、数学模型和概念模型。</a:t>
            </a:r>
          </a:p>
          <a:p>
            <a:pPr marL="247536" marR="0" indent="0" eaLnBrk="0">
              <a:lnSpc>
                <a:spcPct val="150000"/>
              </a:lnSpc>
            </a:pPr>
            <a:endParaRPr lang="zh-CN" altLang="en-US" sz="2000" kern="0" spc="-15" baseline="0" noProof="0" dirty="0">
              <a:solidFill>
                <a:srgbClr val="242021"/>
              </a:solidFill>
              <a:latin typeface="+mn-ea"/>
              <a:cs typeface="SimSun" pitchFamily="2" charset="0"/>
            </a:endParaRPr>
          </a:p>
          <a:p>
            <a:pPr marL="247536" marR="0" indent="0" eaLnBrk="0">
              <a:lnSpc>
                <a:spcPct val="150000"/>
              </a:lnSpc>
            </a:pPr>
            <a:endParaRPr lang="zh-CN" altLang="en-US" sz="2000" kern="0" spc="-15" baseline="0" noProof="0" dirty="0">
              <a:solidFill>
                <a:srgbClr val="242021"/>
              </a:solidFill>
              <a:latin typeface="+mn-ea"/>
              <a:cs typeface="SimSun" pitchFamily="2" charset="0"/>
            </a:endParaRPr>
          </a:p>
        </p:txBody>
      </p:sp>
      <p:sp>
        <p:nvSpPr>
          <p:cNvPr id="2" name="文本框 1">
            <a:extLst>
              <a:ext uri="{FF2B5EF4-FFF2-40B4-BE49-F238E27FC236}">
                <a16:creationId xmlns:a16="http://schemas.microsoft.com/office/drawing/2014/main" id="{08453331-B437-E064-C756-EFBDA0FD98EB}"/>
              </a:ext>
            </a:extLst>
          </p:cNvPr>
          <p:cNvSpPr txBox="1"/>
          <p:nvPr/>
        </p:nvSpPr>
        <p:spPr>
          <a:xfrm>
            <a:off x="723082" y="1392802"/>
            <a:ext cx="10888195" cy="129548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研究方法是有目的地对各种社会现象和人类各种社会行为进行科学研究的方式和手段。表面上看，研究者遇到的首要问题是“我可以研究什么问题”，实际上，研究者首先 要考虑的是“我将采用何种研究方法和研究视角”。也就是说，研究的方法决定选题的方向。</a:t>
            </a:r>
          </a:p>
        </p:txBody>
      </p:sp>
      <p:sp>
        <p:nvSpPr>
          <p:cNvPr id="5" name="矩形: 圆角 4">
            <a:extLst>
              <a:ext uri="{FF2B5EF4-FFF2-40B4-BE49-F238E27FC236}">
                <a16:creationId xmlns:a16="http://schemas.microsoft.com/office/drawing/2014/main" id="{82CA31A6-8CA5-B6C0-14A1-73278BF3B2F5}"/>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a:extLst>
              <a:ext uri="{FF2B5EF4-FFF2-40B4-BE49-F238E27FC236}">
                <a16:creationId xmlns:a16="http://schemas.microsoft.com/office/drawing/2014/main" id="{1C11D0BC-3841-D35F-F567-134961E7586A}"/>
              </a:ext>
            </a:extLst>
          </p:cNvPr>
          <p:cNvGraphicFramePr/>
          <p:nvPr>
            <p:extLst>
              <p:ext uri="{D42A27DB-BD31-4B8C-83A1-F6EECF244321}">
                <p14:modId xmlns:p14="http://schemas.microsoft.com/office/powerpoint/2010/main" val="47657416"/>
              </p:ext>
            </p:extLst>
          </p:nvPr>
        </p:nvGraphicFramePr>
        <p:xfrm>
          <a:off x="7494426" y="3498816"/>
          <a:ext cx="3589211" cy="27879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1150888"/>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pic>
        <p:nvPicPr>
          <p:cNvPr id="8" name="图片 7">
            <a:extLst>
              <a:ext uri="{FF2B5EF4-FFF2-40B4-BE49-F238E27FC236}">
                <a16:creationId xmlns:a16="http://schemas.microsoft.com/office/drawing/2014/main" id="{3FE57399-EAAA-8506-3D9E-FDBC7EE44EE4}"/>
              </a:ext>
            </a:extLst>
          </p:cNvPr>
          <p:cNvPicPr>
            <a:picLocks noChangeAspect="1"/>
          </p:cNvPicPr>
          <p:nvPr/>
        </p:nvPicPr>
        <p:blipFill rotWithShape="1">
          <a:blip r:embed="rId2">
            <a:extLst>
              <a:ext uri="{28A0092B-C50C-407E-A947-70E740481C1C}">
                <a14:useLocalDpi xmlns:a14="http://schemas.microsoft.com/office/drawing/2010/main" val="0"/>
              </a:ext>
            </a:extLst>
          </a:blip>
          <a:srcRect l="2348" t="4998" b="12532"/>
          <a:stretch/>
        </p:blipFill>
        <p:spPr>
          <a:xfrm>
            <a:off x="7734751" y="1424186"/>
            <a:ext cx="3686934" cy="2411519"/>
          </a:xfrm>
          <a:prstGeom prst="rect">
            <a:avLst/>
          </a:prstGeom>
        </p:spPr>
      </p:pic>
      <p:graphicFrame>
        <p:nvGraphicFramePr>
          <p:cNvPr id="6" name="图示 5">
            <a:extLst>
              <a:ext uri="{FF2B5EF4-FFF2-40B4-BE49-F238E27FC236}">
                <a16:creationId xmlns:a16="http://schemas.microsoft.com/office/drawing/2014/main" id="{0F64C2D0-AEFB-8E79-B41A-CD1D82627375}"/>
              </a:ext>
            </a:extLst>
          </p:cNvPr>
          <p:cNvGraphicFramePr/>
          <p:nvPr>
            <p:extLst>
              <p:ext uri="{D42A27DB-BD31-4B8C-83A1-F6EECF244321}">
                <p14:modId xmlns:p14="http://schemas.microsoft.com/office/powerpoint/2010/main" val="1044700412"/>
              </p:ext>
            </p:extLst>
          </p:nvPr>
        </p:nvGraphicFramePr>
        <p:xfrm>
          <a:off x="618836" y="1136072"/>
          <a:ext cx="6579986" cy="5569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文本框 12">
            <a:extLst>
              <a:ext uri="{FF2B5EF4-FFF2-40B4-BE49-F238E27FC236}">
                <a16:creationId xmlns:a16="http://schemas.microsoft.com/office/drawing/2014/main" id="{741CB7A5-5620-AA5E-7788-22C980F321D5}"/>
              </a:ext>
            </a:extLst>
          </p:cNvPr>
          <p:cNvSpPr txBox="1"/>
          <p:nvPr/>
        </p:nvSpPr>
        <p:spPr>
          <a:xfrm>
            <a:off x="7467490" y="4478657"/>
            <a:ext cx="4243623" cy="2120902"/>
          </a:xfrm>
          <a:prstGeom prst="rect">
            <a:avLst/>
          </a:prstGeom>
          <a:noFill/>
        </p:spPr>
        <p:txBody>
          <a:bodyPr wrap="square">
            <a:spAutoFit/>
          </a:bodyPr>
          <a:lstStyle/>
          <a:p>
            <a:pPr marL="0" lvl="0" indent="0" algn="just" defTabSz="444500">
              <a:lnSpc>
                <a:spcPct val="150000"/>
              </a:lnSpc>
              <a:spcBef>
                <a:spcPct val="0"/>
              </a:spcBef>
              <a:spcAft>
                <a:spcPct val="35000"/>
              </a:spcAft>
              <a:buNone/>
            </a:pPr>
            <a:r>
              <a:rPr lang="zh-CN" altLang="en-US" sz="1800" kern="1200" spc="-15" baseline="0" noProof="0" dirty="0">
                <a:solidFill>
                  <a:srgbClr val="242021"/>
                </a:solidFill>
                <a:latin typeface="+mn-ea"/>
                <a:cs typeface="SimSun" pitchFamily="2" charset="0"/>
              </a:rPr>
              <a:t>建模研究方法主要是指建立数学模型的研究方法。当然，在建立数学模型之前，可能也要画出概念模型。在发现问题之后，为自变量、因变量等建立数学模型。通过对模型的求解，找到最佳的方案。</a:t>
            </a:r>
          </a:p>
        </p:txBody>
      </p:sp>
      <p:sp>
        <p:nvSpPr>
          <p:cNvPr id="14" name="文本框 13">
            <a:extLst>
              <a:ext uri="{FF2B5EF4-FFF2-40B4-BE49-F238E27FC236}">
                <a16:creationId xmlns:a16="http://schemas.microsoft.com/office/drawing/2014/main" id="{47F00A3D-D461-5212-7CE3-04E4BEBD9E15}"/>
              </a:ext>
            </a:extLst>
          </p:cNvPr>
          <p:cNvSpPr txBox="1"/>
          <p:nvPr/>
        </p:nvSpPr>
        <p:spPr>
          <a:xfrm>
            <a:off x="8445731" y="3901439"/>
            <a:ext cx="2344189" cy="369332"/>
          </a:xfrm>
          <a:prstGeom prst="rect">
            <a:avLst/>
          </a:prstGeom>
          <a:noFill/>
        </p:spPr>
        <p:txBody>
          <a:bodyPr wrap="square" rtlCol="0">
            <a:spAutoFit/>
          </a:bodyPr>
          <a:lstStyle/>
          <a:p>
            <a:r>
              <a:rPr lang="zh-CN" altLang="en-US" b="1" dirty="0">
                <a:solidFill>
                  <a:schemeClr val="accent3">
                    <a:lumMod val="50000"/>
                  </a:schemeClr>
                </a:solidFill>
              </a:rPr>
              <a:t>管理学的价值链模型</a:t>
            </a:r>
          </a:p>
        </p:txBody>
      </p:sp>
    </p:spTree>
    <p:extLst>
      <p:ext uri="{BB962C8B-B14F-4D97-AF65-F5344CB8AC3E}">
        <p14:creationId xmlns:p14="http://schemas.microsoft.com/office/powerpoint/2010/main" val="351384123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建模类毕业论文的一般结构</a:t>
            </a:r>
          </a:p>
        </p:txBody>
      </p:sp>
      <p:sp>
        <p:nvSpPr>
          <p:cNvPr id="9" name="文本框 8">
            <a:extLst>
              <a:ext uri="{FF2B5EF4-FFF2-40B4-BE49-F238E27FC236}">
                <a16:creationId xmlns:a16="http://schemas.microsoft.com/office/drawing/2014/main" id="{0D9B559B-0FD2-D66C-D857-35FD411AC28C}"/>
              </a:ext>
            </a:extLst>
          </p:cNvPr>
          <p:cNvSpPr txBox="1"/>
          <p:nvPr/>
        </p:nvSpPr>
        <p:spPr>
          <a:xfrm>
            <a:off x="1367493" y="1681341"/>
            <a:ext cx="6068166" cy="4616585"/>
          </a:xfrm>
          <a:prstGeom prst="rect">
            <a:avLst/>
          </a:prstGeom>
          <a:noFill/>
        </p:spPr>
        <p:txBody>
          <a:bodyPr wrap="square">
            <a:spAutoFit/>
          </a:bodyPr>
          <a:lstStyle/>
          <a:p>
            <a:pPr marL="0" marR="0" indent="0" eaLnBrk="0">
              <a:lnSpc>
                <a:spcPct val="103174"/>
              </a:lnSpc>
              <a:spcAft>
                <a:spcPts val="409"/>
              </a:spcAft>
            </a:pPr>
            <a:r>
              <a:rPr lang="en-US" altLang="zh-CN" sz="1800" kern="0" spc="-15" baseline="0" noProof="0" dirty="0">
                <a:solidFill>
                  <a:srgbClr val="242021"/>
                </a:solidFill>
                <a:latin typeface="+mn-ea"/>
                <a:cs typeface="SimSun" pitchFamily="2" charset="0"/>
              </a:rPr>
              <a:t>第</a:t>
            </a:r>
            <a:r>
              <a:rPr lang="en-US" altLang="zh-CN" sz="1800" kern="0" spc="-125" baseline="0" noProof="0" dirty="0">
                <a:latin typeface="+mn-ea"/>
                <a:cs typeface="SimSun" pitchFamily="2" charset="0"/>
              </a:rPr>
              <a:t> </a:t>
            </a:r>
            <a:r>
              <a:rPr lang="en-US" altLang="zh-CN" sz="1800" kern="0" spc="-15" baseline="0" noProof="0" dirty="0">
                <a:solidFill>
                  <a:srgbClr val="242021"/>
                </a:solidFill>
                <a:latin typeface="+mn-ea"/>
                <a:cs typeface="Times New Roman" pitchFamily="18" charset="0"/>
              </a:rPr>
              <a:t>1</a:t>
            </a:r>
            <a:r>
              <a:rPr lang="en-US" altLang="zh-CN" sz="1800" kern="0" spc="-125" baseline="0" noProof="0" dirty="0">
                <a:latin typeface="+mn-ea"/>
                <a:cs typeface="Times New Roman" pitchFamily="18" charset="0"/>
              </a:rPr>
              <a:t> </a:t>
            </a:r>
            <a:r>
              <a:rPr lang="en-US" altLang="zh-CN" sz="1800" kern="0" spc="0" baseline="0" noProof="0" dirty="0">
                <a:solidFill>
                  <a:srgbClr val="242021"/>
                </a:solidFill>
                <a:latin typeface="+mn-ea"/>
                <a:cs typeface="SimSun" pitchFamily="2" charset="0"/>
              </a:rPr>
              <a:t>章　</a:t>
            </a:r>
            <a:r>
              <a:rPr lang="en-US" altLang="zh-CN" sz="1800" kern="0" spc="0" baseline="0" noProof="0" dirty="0" err="1">
                <a:solidFill>
                  <a:srgbClr val="242021"/>
                </a:solidFill>
                <a:latin typeface="+mn-ea"/>
                <a:cs typeface="SimSun" pitchFamily="2" charset="0"/>
              </a:rPr>
              <a:t>绪论</a:t>
            </a:r>
            <a:endParaRPr lang="en-US" altLang="zh-CN" sz="1800" kern="0" spc="0"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1.1</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研究背景与研究意义</a:t>
            </a:r>
            <a:endParaRPr lang="en-US" altLang="zh-CN" sz="1800" kern="0" spc="-15"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1.2</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国内外研究综述</a:t>
            </a:r>
            <a:endParaRPr lang="en-US" altLang="zh-CN" sz="1800" kern="0" spc="-15" baseline="0" noProof="0" dirty="0">
              <a:solidFill>
                <a:srgbClr val="242021"/>
              </a:solidFill>
              <a:latin typeface="+mn-ea"/>
              <a:cs typeface="SimSun" pitchFamily="2" charset="0"/>
            </a:endParaRPr>
          </a:p>
          <a:p>
            <a:pPr marL="0" marR="2737679" indent="400050" eaLnBrk="0">
              <a:lnSpc>
                <a:spcPct val="134920"/>
              </a:lnSpc>
            </a:pPr>
            <a:r>
              <a:rPr lang="en-US" altLang="zh-CN" sz="1800" kern="0" spc="0" baseline="0" noProof="0" dirty="0">
                <a:solidFill>
                  <a:srgbClr val="242021"/>
                </a:solidFill>
                <a:latin typeface="+mn-ea"/>
                <a:cs typeface="Times New Roman" pitchFamily="18" charset="0"/>
              </a:rPr>
              <a:t>1.3</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研究方法和研究内容</a:t>
            </a:r>
            <a:r>
              <a:rPr lang="en-US" altLang="zh-CN" sz="1800" kern="0" spc="0" baseline="0" noProof="0" dirty="0">
                <a:latin typeface="+mn-ea"/>
                <a:cs typeface="SimSun" pitchFamily="2" charset="0"/>
              </a:rPr>
              <a:t> </a:t>
            </a:r>
          </a:p>
          <a:p>
            <a:pPr marL="0" marR="2737679" eaLnBrk="0">
              <a:lnSpc>
                <a:spcPct val="134920"/>
              </a:lnSpc>
            </a:pPr>
            <a:r>
              <a:rPr lang="en-US" altLang="zh-CN" sz="1800" kern="0" spc="0" baseline="0" noProof="0" dirty="0">
                <a:solidFill>
                  <a:srgbClr val="242021"/>
                </a:solidFill>
                <a:latin typeface="+mn-ea"/>
                <a:cs typeface="SimSun" pitchFamily="2" charset="0"/>
              </a:rPr>
              <a:t>第</a:t>
            </a:r>
            <a:r>
              <a:rPr lang="en-US" altLang="zh-CN" sz="1800" kern="0" spc="-15" baseline="0" noProof="0" dirty="0">
                <a:latin typeface="+mn-ea"/>
                <a:cs typeface="SimSun" pitchFamily="2" charset="0"/>
              </a:rPr>
              <a:t> </a:t>
            </a:r>
            <a:r>
              <a:rPr lang="en-US" altLang="zh-CN" sz="1800" kern="0" spc="0" baseline="0" noProof="0" dirty="0">
                <a:solidFill>
                  <a:srgbClr val="242021"/>
                </a:solidFill>
                <a:latin typeface="+mn-ea"/>
                <a:cs typeface="Times New Roman" pitchFamily="18" charset="0"/>
              </a:rPr>
              <a:t>2</a:t>
            </a:r>
            <a:r>
              <a:rPr lang="en-US" altLang="zh-CN" sz="1800" kern="0" spc="-15" baseline="0" noProof="0" dirty="0">
                <a:latin typeface="+mn-ea"/>
                <a:cs typeface="Times New Roman" pitchFamily="18" charset="0"/>
              </a:rPr>
              <a:t> </a:t>
            </a:r>
            <a:r>
              <a:rPr lang="en-US" altLang="zh-CN" sz="1800" kern="0" spc="0" baseline="0" noProof="0" dirty="0">
                <a:solidFill>
                  <a:srgbClr val="242021"/>
                </a:solidFill>
                <a:latin typeface="+mn-ea"/>
                <a:cs typeface="SimSun" pitchFamily="2" charset="0"/>
              </a:rPr>
              <a:t>章　</a:t>
            </a:r>
            <a:r>
              <a:rPr lang="en-US" altLang="zh-CN" sz="1800" kern="0" spc="0" baseline="0" noProof="0" dirty="0" err="1">
                <a:solidFill>
                  <a:srgbClr val="242021"/>
                </a:solidFill>
                <a:latin typeface="+mn-ea"/>
                <a:cs typeface="SimSun" pitchFamily="2" charset="0"/>
              </a:rPr>
              <a:t>理论基础与计算方法</a:t>
            </a:r>
            <a:endParaRPr lang="en-US" altLang="zh-CN" sz="1800" kern="0" spc="0"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2.1</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相关理论介绍</a:t>
            </a:r>
            <a:endParaRPr lang="en-US" altLang="zh-CN" sz="1800" kern="0" spc="-15"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2.2</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计算方法介绍</a:t>
            </a:r>
            <a:endParaRPr lang="en-US" altLang="zh-CN" sz="1800" kern="0" spc="-15" baseline="0" noProof="0" dirty="0">
              <a:solidFill>
                <a:srgbClr val="242021"/>
              </a:solidFill>
              <a:latin typeface="+mn-ea"/>
              <a:cs typeface="SimSun" pitchFamily="2" charset="0"/>
            </a:endParaRPr>
          </a:p>
          <a:p>
            <a:pPr marL="0" marR="0" indent="0" eaLnBrk="0">
              <a:lnSpc>
                <a:spcPct val="103174"/>
              </a:lnSpc>
              <a:spcAft>
                <a:spcPts val="409"/>
              </a:spcAft>
            </a:pPr>
            <a:r>
              <a:rPr lang="en-US" altLang="zh-CN" sz="1800" kern="0" spc="-15" baseline="0" noProof="0" dirty="0">
                <a:solidFill>
                  <a:srgbClr val="242021"/>
                </a:solidFill>
                <a:latin typeface="+mn-ea"/>
                <a:cs typeface="SimSun" pitchFamily="2" charset="0"/>
              </a:rPr>
              <a:t>第</a:t>
            </a:r>
            <a:r>
              <a:rPr lang="en-US" altLang="zh-CN" sz="1800" kern="0" spc="-125" baseline="0" noProof="0" dirty="0">
                <a:latin typeface="+mn-ea"/>
                <a:cs typeface="SimSun" pitchFamily="2" charset="0"/>
              </a:rPr>
              <a:t> </a:t>
            </a:r>
            <a:r>
              <a:rPr lang="en-US" altLang="zh-CN" sz="1800" kern="0" spc="-15" baseline="0" noProof="0" dirty="0">
                <a:solidFill>
                  <a:srgbClr val="242021"/>
                </a:solidFill>
                <a:latin typeface="+mn-ea"/>
                <a:cs typeface="Times New Roman" pitchFamily="18" charset="0"/>
              </a:rPr>
              <a:t>3</a:t>
            </a:r>
            <a:r>
              <a:rPr lang="en-US" altLang="zh-CN" sz="1800" kern="0" spc="-125" baseline="0" noProof="0" dirty="0">
                <a:latin typeface="+mn-ea"/>
                <a:cs typeface="Times New Roman" pitchFamily="18" charset="0"/>
              </a:rPr>
              <a:t> </a:t>
            </a:r>
            <a:r>
              <a:rPr lang="en-US" altLang="zh-CN" sz="1800" kern="0" spc="0" baseline="0" noProof="0" dirty="0">
                <a:solidFill>
                  <a:srgbClr val="242021"/>
                </a:solidFill>
                <a:latin typeface="+mn-ea"/>
                <a:cs typeface="SimSun" pitchFamily="2" charset="0"/>
              </a:rPr>
              <a:t>章　</a:t>
            </a:r>
            <a:r>
              <a:rPr lang="en-US" altLang="zh-CN" sz="1800" kern="0" spc="0" baseline="0" noProof="0" dirty="0" err="1">
                <a:solidFill>
                  <a:srgbClr val="242021"/>
                </a:solidFill>
                <a:latin typeface="+mn-ea"/>
                <a:cs typeface="SimSun" pitchFamily="2" charset="0"/>
              </a:rPr>
              <a:t>问题描述与模型构建</a:t>
            </a:r>
            <a:endParaRPr lang="en-US" altLang="zh-CN" sz="1800" kern="0" spc="0"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3.1</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问题描述</a:t>
            </a:r>
            <a:endParaRPr lang="en-US" altLang="zh-CN" sz="1800" kern="0" spc="-15"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3.2</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模型假设</a:t>
            </a:r>
            <a:endParaRPr lang="en-US" altLang="zh-CN" sz="1800" kern="0" spc="-15" baseline="0" noProof="0" dirty="0">
              <a:solidFill>
                <a:srgbClr val="242021"/>
              </a:solidFill>
              <a:latin typeface="+mn-ea"/>
              <a:cs typeface="SimSun" pitchFamily="2" charset="0"/>
            </a:endParaRPr>
          </a:p>
          <a:p>
            <a:pPr marL="0" marR="3304416" indent="400050" eaLnBrk="0">
              <a:lnSpc>
                <a:spcPct val="134920"/>
              </a:lnSpc>
              <a:spcAft>
                <a:spcPts val="0"/>
              </a:spcAft>
            </a:pPr>
            <a:r>
              <a:rPr lang="en-US" altLang="zh-CN" sz="1800" kern="0" spc="0" baseline="0" noProof="0" dirty="0">
                <a:solidFill>
                  <a:srgbClr val="242021"/>
                </a:solidFill>
                <a:latin typeface="+mn-ea"/>
                <a:cs typeface="Times New Roman" pitchFamily="18" charset="0"/>
              </a:rPr>
              <a:t>3.3</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模型构建</a:t>
            </a:r>
            <a:endParaRPr lang="en-US" altLang="zh-CN" sz="1800" kern="0" spc="-15" baseline="0" dirty="0">
              <a:solidFill>
                <a:srgbClr val="242021"/>
              </a:solidFill>
              <a:latin typeface="+mn-ea"/>
              <a:cs typeface="SimSun" pitchFamily="2" charset="0"/>
            </a:endParaRPr>
          </a:p>
          <a:p>
            <a:pPr marL="0" marR="3304416" eaLnBrk="0">
              <a:lnSpc>
                <a:spcPct val="134920"/>
              </a:lnSpc>
              <a:spcAft>
                <a:spcPts val="0"/>
              </a:spcAft>
            </a:pPr>
            <a:r>
              <a:rPr lang="en-US" altLang="zh-CN" sz="1800" kern="0" spc="-15" baseline="0" noProof="0" dirty="0">
                <a:solidFill>
                  <a:srgbClr val="242021"/>
                </a:solidFill>
                <a:latin typeface="+mn-ea"/>
                <a:cs typeface="SimSun" pitchFamily="2" charset="0"/>
              </a:rPr>
              <a:t>第</a:t>
            </a:r>
            <a:r>
              <a:rPr lang="en-US" altLang="zh-CN" sz="1800" kern="0" spc="-125" baseline="0" noProof="0" dirty="0">
                <a:latin typeface="+mn-ea"/>
                <a:cs typeface="SimSun" pitchFamily="2" charset="0"/>
              </a:rPr>
              <a:t> </a:t>
            </a:r>
            <a:r>
              <a:rPr lang="en-US" altLang="zh-CN" sz="1800" kern="0" spc="-15" baseline="0" noProof="0" dirty="0">
                <a:solidFill>
                  <a:srgbClr val="242021"/>
                </a:solidFill>
                <a:latin typeface="+mn-ea"/>
                <a:cs typeface="Times New Roman" pitchFamily="18" charset="0"/>
              </a:rPr>
              <a:t>4</a:t>
            </a:r>
            <a:r>
              <a:rPr lang="en-US" altLang="zh-CN" sz="1800" kern="0" spc="-125" baseline="0" noProof="0" dirty="0">
                <a:latin typeface="+mn-ea"/>
                <a:cs typeface="Times New Roman" pitchFamily="18" charset="0"/>
              </a:rPr>
              <a:t> </a:t>
            </a:r>
            <a:r>
              <a:rPr lang="en-US" altLang="zh-CN" sz="1800" kern="0" spc="-15" baseline="0" noProof="0" dirty="0">
                <a:solidFill>
                  <a:srgbClr val="242021"/>
                </a:solidFill>
                <a:latin typeface="+mn-ea"/>
                <a:cs typeface="SimSun" pitchFamily="2" charset="0"/>
              </a:rPr>
              <a:t>章　</a:t>
            </a:r>
            <a:r>
              <a:rPr lang="en-US" altLang="zh-CN" sz="1800" kern="0" spc="-15" baseline="0" noProof="0" dirty="0" err="1">
                <a:solidFill>
                  <a:srgbClr val="242021"/>
                </a:solidFill>
                <a:latin typeface="+mn-ea"/>
                <a:cs typeface="SimSun" pitchFamily="2" charset="0"/>
              </a:rPr>
              <a:t>模型求解算法</a:t>
            </a:r>
            <a:endParaRPr lang="en-US" altLang="zh-CN" sz="1800" kern="0" spc="-15" baseline="0" noProof="0" dirty="0">
              <a:solidFill>
                <a:srgbClr val="242021"/>
              </a:solidFill>
              <a:latin typeface="+mn-ea"/>
              <a:cs typeface="SimSun" pitchFamily="2" charset="0"/>
            </a:endParaRPr>
          </a:p>
          <a:p>
            <a:pPr marL="0" marR="2637666" indent="400050" eaLnBrk="0">
              <a:lnSpc>
                <a:spcPct val="134920"/>
              </a:lnSpc>
              <a:spcAft>
                <a:spcPts val="0"/>
              </a:spcAft>
            </a:pPr>
            <a:r>
              <a:rPr lang="en-US" altLang="zh-CN" sz="1800" kern="0" spc="0" baseline="0" noProof="0" dirty="0">
                <a:solidFill>
                  <a:srgbClr val="242021"/>
                </a:solidFill>
                <a:latin typeface="+mn-ea"/>
                <a:cs typeface="Times New Roman" pitchFamily="18" charset="0"/>
              </a:rPr>
              <a:t>4.1</a:t>
            </a:r>
            <a:r>
              <a:rPr lang="en-US" altLang="zh-CN" sz="1800" kern="0" spc="-15" baseline="0" noProof="0" dirty="0">
                <a:latin typeface="+mn-ea"/>
                <a:cs typeface="Times New Roman" pitchFamily="18" charset="0"/>
              </a:rPr>
              <a:t> </a:t>
            </a:r>
            <a:r>
              <a:rPr lang="en-US" altLang="zh-CN" sz="1800" kern="0" spc="0" baseline="0" noProof="0" dirty="0">
                <a:solidFill>
                  <a:srgbClr val="242021"/>
                </a:solidFill>
                <a:latin typeface="+mn-ea"/>
                <a:cs typeface="SimSun" pitchFamily="2" charset="0"/>
              </a:rPr>
              <a:t>～</a:t>
            </a:r>
            <a:r>
              <a:rPr lang="en-US" altLang="zh-CN" sz="1800" kern="0" spc="-15" baseline="0" noProof="0" dirty="0">
                <a:latin typeface="+mn-ea"/>
                <a:cs typeface="SimSun" pitchFamily="2" charset="0"/>
              </a:rPr>
              <a:t> </a:t>
            </a:r>
            <a:r>
              <a:rPr lang="en-US" altLang="zh-CN" sz="1800" kern="0" spc="0" baseline="0" noProof="0" dirty="0">
                <a:solidFill>
                  <a:srgbClr val="242021"/>
                </a:solidFill>
                <a:latin typeface="+mn-ea"/>
                <a:cs typeface="Times New Roman" pitchFamily="18" charset="0"/>
              </a:rPr>
              <a:t>4.4</a:t>
            </a:r>
            <a:r>
              <a:rPr lang="en-US" altLang="zh-CN" sz="1800" kern="0" spc="-15" baseline="0" noProof="0" dirty="0">
                <a:latin typeface="+mn-ea"/>
                <a:cs typeface="Times New Roman" pitchFamily="18" charset="0"/>
              </a:rPr>
              <a:t> </a:t>
            </a:r>
            <a:r>
              <a:rPr lang="en-US" altLang="zh-CN" sz="1800" kern="0" spc="0" baseline="0" noProof="0" dirty="0" err="1">
                <a:solidFill>
                  <a:srgbClr val="242021"/>
                </a:solidFill>
                <a:latin typeface="+mn-ea"/>
                <a:cs typeface="SimSun" pitchFamily="2" charset="0"/>
              </a:rPr>
              <a:t>用多种方法求解</a:t>
            </a:r>
            <a:endParaRPr lang="zh-CN" altLang="en-US" dirty="0">
              <a:latin typeface="+mn-ea"/>
            </a:endParaRPr>
          </a:p>
        </p:txBody>
      </p:sp>
      <p:sp>
        <p:nvSpPr>
          <p:cNvPr id="11" name="文本框 10">
            <a:extLst>
              <a:ext uri="{FF2B5EF4-FFF2-40B4-BE49-F238E27FC236}">
                <a16:creationId xmlns:a16="http://schemas.microsoft.com/office/drawing/2014/main" id="{4965C345-E711-8C66-D270-9CA779D3D7DB}"/>
              </a:ext>
            </a:extLst>
          </p:cNvPr>
          <p:cNvSpPr txBox="1"/>
          <p:nvPr/>
        </p:nvSpPr>
        <p:spPr>
          <a:xfrm>
            <a:off x="5207152" y="1589522"/>
            <a:ext cx="6984848" cy="3678956"/>
          </a:xfrm>
          <a:prstGeom prst="rect">
            <a:avLst/>
          </a:prstGeom>
          <a:noFill/>
        </p:spPr>
        <p:txBody>
          <a:bodyPr wrap="square">
            <a:spAutoFit/>
          </a:bodyPr>
          <a:lstStyle/>
          <a:p>
            <a:pPr marL="0" marR="2637666" eaLnBrk="0">
              <a:lnSpc>
                <a:spcPct val="134920"/>
              </a:lnSpc>
              <a:spcAft>
                <a:spcPts val="0"/>
              </a:spcAft>
            </a:pPr>
            <a:r>
              <a:rPr lang="en-US" altLang="zh-CN" sz="1800" kern="0" spc="0" baseline="0" noProof="0" dirty="0">
                <a:solidFill>
                  <a:srgbClr val="242021"/>
                </a:solidFill>
                <a:latin typeface="+mn-ea"/>
                <a:cs typeface="SimSun" pitchFamily="2" charset="0"/>
              </a:rPr>
              <a:t>第</a:t>
            </a:r>
            <a:r>
              <a:rPr lang="en-US" altLang="zh-CN" sz="1800" kern="0" spc="-15" baseline="0" noProof="0" dirty="0">
                <a:latin typeface="+mn-ea"/>
                <a:cs typeface="SimSun" pitchFamily="2" charset="0"/>
              </a:rPr>
              <a:t> </a:t>
            </a:r>
            <a:r>
              <a:rPr lang="en-US" altLang="zh-CN" sz="1800" kern="0" spc="0" baseline="0" noProof="0" dirty="0">
                <a:solidFill>
                  <a:srgbClr val="242021"/>
                </a:solidFill>
                <a:latin typeface="+mn-ea"/>
                <a:cs typeface="Times New Roman" pitchFamily="18" charset="0"/>
              </a:rPr>
              <a:t>5</a:t>
            </a:r>
            <a:r>
              <a:rPr lang="en-US" altLang="zh-CN" sz="1800" kern="0" spc="-15" baseline="0" noProof="0" dirty="0">
                <a:latin typeface="+mn-ea"/>
                <a:cs typeface="Times New Roman" pitchFamily="18" charset="0"/>
              </a:rPr>
              <a:t> </a:t>
            </a:r>
            <a:r>
              <a:rPr lang="en-US" altLang="zh-CN" sz="1800" kern="0" spc="0" baseline="0" noProof="0" dirty="0">
                <a:solidFill>
                  <a:srgbClr val="242021"/>
                </a:solidFill>
                <a:latin typeface="+mn-ea"/>
                <a:cs typeface="SimSun" pitchFamily="2" charset="0"/>
              </a:rPr>
              <a:t>章　</a:t>
            </a:r>
            <a:r>
              <a:rPr lang="en-US" altLang="zh-CN" sz="1800" kern="0" spc="0" baseline="0" noProof="0" dirty="0" err="1">
                <a:solidFill>
                  <a:srgbClr val="242021"/>
                </a:solidFill>
                <a:latin typeface="+mn-ea"/>
                <a:cs typeface="SimSun" pitchFamily="2" charset="0"/>
              </a:rPr>
              <a:t>算例分析</a:t>
            </a:r>
            <a:endParaRPr lang="en-US" altLang="zh-CN" sz="1800" kern="0" spc="0"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5.1</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算例来源</a:t>
            </a:r>
            <a:endParaRPr lang="en-US" altLang="zh-CN" sz="1800" kern="0" spc="-15"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5.2</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算例计算结果</a:t>
            </a:r>
            <a:endParaRPr lang="en-US" altLang="zh-CN" sz="1800" kern="0" spc="-15" baseline="0" noProof="0" dirty="0">
              <a:solidFill>
                <a:srgbClr val="242021"/>
              </a:solidFill>
              <a:latin typeface="+mn-ea"/>
              <a:cs typeface="SimSun" pitchFamily="2" charset="0"/>
            </a:endParaRPr>
          </a:p>
          <a:p>
            <a:pPr marL="400050" marR="0" indent="0" eaLnBrk="0">
              <a:lnSpc>
                <a:spcPct val="103174"/>
              </a:lnSpc>
              <a:spcAft>
                <a:spcPts val="409"/>
              </a:spcAft>
            </a:pPr>
            <a:r>
              <a:rPr lang="en-US" altLang="zh-CN" sz="1800" kern="0" spc="0" baseline="0" noProof="0" dirty="0">
                <a:solidFill>
                  <a:srgbClr val="242021"/>
                </a:solidFill>
                <a:latin typeface="+mn-ea"/>
                <a:cs typeface="Times New Roman" pitchFamily="18" charset="0"/>
              </a:rPr>
              <a:t>5.3</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各参数的影响分析</a:t>
            </a:r>
            <a:endParaRPr lang="en-US" altLang="zh-CN" sz="1800" kern="0" spc="-15" baseline="0" noProof="0" dirty="0">
              <a:solidFill>
                <a:srgbClr val="242021"/>
              </a:solidFill>
              <a:latin typeface="+mn-ea"/>
              <a:cs typeface="SimSun" pitchFamily="2" charset="0"/>
            </a:endParaRPr>
          </a:p>
          <a:p>
            <a:pPr marL="0" marR="3404429" indent="400050" eaLnBrk="0">
              <a:lnSpc>
                <a:spcPct val="134920"/>
              </a:lnSpc>
            </a:pPr>
            <a:r>
              <a:rPr lang="en-US" altLang="zh-CN" sz="1800" kern="0" spc="0" baseline="0" noProof="0" dirty="0">
                <a:solidFill>
                  <a:srgbClr val="242021"/>
                </a:solidFill>
                <a:latin typeface="+mn-ea"/>
                <a:cs typeface="Times New Roman" pitchFamily="18" charset="0"/>
              </a:rPr>
              <a:t>5.4</a:t>
            </a:r>
            <a:r>
              <a:rPr lang="en-US" altLang="zh-CN" sz="1800" kern="0" spc="760" baseline="0" noProof="0" dirty="0">
                <a:latin typeface="+mn-ea"/>
                <a:cs typeface="Times New Roman" pitchFamily="18" charset="0"/>
              </a:rPr>
              <a:t> </a:t>
            </a:r>
            <a:r>
              <a:rPr lang="en-US" altLang="zh-CN" sz="1800" kern="0" spc="-15" baseline="0" noProof="0" dirty="0" err="1">
                <a:solidFill>
                  <a:srgbClr val="242021"/>
                </a:solidFill>
                <a:latin typeface="+mn-ea"/>
                <a:cs typeface="SimSun" pitchFamily="2" charset="0"/>
              </a:rPr>
              <a:t>结果分析</a:t>
            </a:r>
            <a:r>
              <a:rPr lang="en-US" altLang="zh-CN" sz="1800" kern="0" spc="0" baseline="0" noProof="0" dirty="0">
                <a:latin typeface="+mn-ea"/>
                <a:cs typeface="SimSun" pitchFamily="2" charset="0"/>
              </a:rPr>
              <a:t> </a:t>
            </a:r>
          </a:p>
          <a:p>
            <a:pPr marL="0" marR="3404429" eaLnBrk="0">
              <a:lnSpc>
                <a:spcPct val="134920"/>
              </a:lnSpc>
            </a:pPr>
            <a:r>
              <a:rPr lang="zh-CN" altLang="en-US" dirty="0"/>
              <a:t>第 </a:t>
            </a:r>
            <a:r>
              <a:rPr lang="en-US" altLang="zh-CN" dirty="0"/>
              <a:t>6 </a:t>
            </a:r>
            <a:r>
              <a:rPr lang="zh-CN" altLang="en-US" dirty="0"/>
              <a:t>章　结论和展望</a:t>
            </a:r>
          </a:p>
          <a:p>
            <a:pPr marL="0" marR="3404429" indent="400050" eaLnBrk="0">
              <a:lnSpc>
                <a:spcPct val="134920"/>
              </a:lnSpc>
            </a:pPr>
            <a:r>
              <a:rPr lang="en-US" altLang="zh-CN" dirty="0"/>
              <a:t>6.1 </a:t>
            </a:r>
            <a:r>
              <a:rPr lang="zh-CN" altLang="en-US" dirty="0"/>
              <a:t>研究结论</a:t>
            </a:r>
          </a:p>
          <a:p>
            <a:pPr marL="0" marR="3404429" indent="400050" eaLnBrk="0">
              <a:lnSpc>
                <a:spcPct val="134920"/>
              </a:lnSpc>
            </a:pPr>
            <a:r>
              <a:rPr lang="en-US" altLang="zh-CN" dirty="0"/>
              <a:t>6.2 </a:t>
            </a:r>
            <a:r>
              <a:rPr lang="zh-CN" altLang="en-US" dirty="0"/>
              <a:t>实际建议</a:t>
            </a:r>
          </a:p>
          <a:p>
            <a:pPr marL="0" marR="3404429" indent="400050" eaLnBrk="0">
              <a:lnSpc>
                <a:spcPct val="134920"/>
              </a:lnSpc>
            </a:pPr>
            <a:r>
              <a:rPr lang="en-US" altLang="zh-CN" dirty="0"/>
              <a:t>6.3 </a:t>
            </a:r>
            <a:r>
              <a:rPr lang="zh-CN" altLang="en-US" dirty="0"/>
              <a:t>研究不足和未来研究展望</a:t>
            </a:r>
          </a:p>
          <a:p>
            <a:pPr marL="0" marR="3404429" indent="400050" eaLnBrk="0">
              <a:lnSpc>
                <a:spcPct val="134920"/>
              </a:lnSpc>
            </a:pPr>
            <a:endParaRPr lang="zh-CN" altLang="en-US" dirty="0"/>
          </a:p>
        </p:txBody>
      </p:sp>
      <p:sp>
        <p:nvSpPr>
          <p:cNvPr id="12" name="矩形 11">
            <a:extLst>
              <a:ext uri="{FF2B5EF4-FFF2-40B4-BE49-F238E27FC236}">
                <a16:creationId xmlns:a16="http://schemas.microsoft.com/office/drawing/2014/main" id="{5C7D8244-C0A2-2CEE-58D2-1F9B5C41CDF7}"/>
              </a:ext>
            </a:extLst>
          </p:cNvPr>
          <p:cNvSpPr/>
          <p:nvPr/>
        </p:nvSpPr>
        <p:spPr>
          <a:xfrm>
            <a:off x="615075" y="1253879"/>
            <a:ext cx="10961849" cy="5196201"/>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197850"/>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3" name="文本框 2">
            <a:extLst>
              <a:ext uri="{FF2B5EF4-FFF2-40B4-BE49-F238E27FC236}">
                <a16:creationId xmlns:a16="http://schemas.microsoft.com/office/drawing/2014/main" id="{B7867F0E-40BF-DB0A-D8EE-F4122E37D9A1}"/>
              </a:ext>
            </a:extLst>
          </p:cNvPr>
          <p:cNvSpPr txBox="1"/>
          <p:nvPr/>
        </p:nvSpPr>
        <p:spPr>
          <a:xfrm>
            <a:off x="659476" y="910435"/>
            <a:ext cx="10950633" cy="2438616"/>
          </a:xfrm>
          <a:prstGeom prst="rect">
            <a:avLst/>
          </a:prstGeom>
          <a:noFill/>
        </p:spPr>
        <p:txBody>
          <a:bodyPr wrap="square">
            <a:spAutoFit/>
          </a:bodyPr>
          <a:lstStyle/>
          <a:p>
            <a:pPr marL="0" marR="62675" indent="266700" eaLnBrk="0">
              <a:lnSpc>
                <a:spcPct val="150000"/>
              </a:lnSpc>
              <a:spcAft>
                <a:spcPts val="0"/>
              </a:spcAft>
            </a:pPr>
            <a:r>
              <a:rPr lang="zh-CN" altLang="en-US" sz="2400" b="1" kern="0" spc="-15" dirty="0">
                <a:solidFill>
                  <a:schemeClr val="accent3">
                    <a:lumMod val="50000"/>
                  </a:schemeClr>
                </a:solidFill>
                <a:latin typeface="+mn-ea"/>
              </a:rPr>
              <a:t>（二）实验研究方法</a:t>
            </a:r>
          </a:p>
          <a:p>
            <a:pPr marL="0" marR="62675" indent="266700" algn="just" eaLnBrk="0">
              <a:lnSpc>
                <a:spcPct val="150000"/>
              </a:lnSpc>
              <a:spcAft>
                <a:spcPts val="0"/>
              </a:spcAft>
            </a:pPr>
            <a:r>
              <a:rPr lang="zh-CN" altLang="en-US" sz="2000" dirty="0">
                <a:solidFill>
                  <a:schemeClr val="bg2">
                    <a:lumMod val="25000"/>
                  </a:schemeClr>
                </a:solidFill>
              </a:rPr>
              <a:t>实验是科学研究的基本方法之一。实验研究就是根据科学研究的目的，尽可能地排除外界的影响，突出主要因素，并利用一些专门的仪器设备，人为地变革、控制或模拟研究对象，使某些事物（或过程）发生或再现，从而去认识自然现象、自然性质、自然规律。 按照实验目的，实验研究可以分为四种类型：</a:t>
            </a:r>
            <a:endParaRPr lang="zh-CN" altLang="en-US" sz="2000" kern="0" spc="-15" baseline="0" noProof="0" dirty="0">
              <a:solidFill>
                <a:srgbClr val="242021"/>
              </a:solidFill>
              <a:latin typeface="+mn-ea"/>
              <a:cs typeface="SimSun" pitchFamily="2" charset="0"/>
            </a:endParaRPr>
          </a:p>
        </p:txBody>
      </p:sp>
      <p:graphicFrame>
        <p:nvGraphicFramePr>
          <p:cNvPr id="9" name="图示 8">
            <a:extLst>
              <a:ext uri="{FF2B5EF4-FFF2-40B4-BE49-F238E27FC236}">
                <a16:creationId xmlns:a16="http://schemas.microsoft.com/office/drawing/2014/main" id="{95A66219-1CDE-45DD-AB5F-4660F8B28204}"/>
              </a:ext>
            </a:extLst>
          </p:cNvPr>
          <p:cNvGraphicFramePr/>
          <p:nvPr>
            <p:extLst>
              <p:ext uri="{D42A27DB-BD31-4B8C-83A1-F6EECF244321}">
                <p14:modId xmlns:p14="http://schemas.microsoft.com/office/powerpoint/2010/main" val="2331593294"/>
              </p:ext>
            </p:extLst>
          </p:nvPr>
        </p:nvGraphicFramePr>
        <p:xfrm>
          <a:off x="1461193" y="3956857"/>
          <a:ext cx="8896465" cy="20429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97328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fontScale="925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疾病病原微生物培养与鉴定（药敏）及结果分析</a:t>
            </a:r>
          </a:p>
        </p:txBody>
      </p:sp>
      <p:sp>
        <p:nvSpPr>
          <p:cNvPr id="9" name="文本框 8">
            <a:extLst>
              <a:ext uri="{FF2B5EF4-FFF2-40B4-BE49-F238E27FC236}">
                <a16:creationId xmlns:a16="http://schemas.microsoft.com/office/drawing/2014/main" id="{0D9B559B-0FD2-D66C-D857-35FD411AC28C}"/>
              </a:ext>
            </a:extLst>
          </p:cNvPr>
          <p:cNvSpPr txBox="1"/>
          <p:nvPr/>
        </p:nvSpPr>
        <p:spPr>
          <a:xfrm>
            <a:off x="1367493" y="1681341"/>
            <a:ext cx="6068166" cy="3259675"/>
          </a:xfrm>
          <a:prstGeom prst="rect">
            <a:avLst/>
          </a:prstGeom>
          <a:noFill/>
        </p:spPr>
        <p:txBody>
          <a:bodyPr wrap="square">
            <a:spAutoFit/>
          </a:bodyPr>
          <a:lstStyle/>
          <a:p>
            <a:pPr marL="0" marR="0" indent="0" eaLnBrk="0">
              <a:lnSpc>
                <a:spcPct val="150000"/>
              </a:lnSpc>
              <a:spcAft>
                <a:spcPts val="409"/>
              </a:spcAft>
            </a:pPr>
            <a:r>
              <a:rPr lang="zh-CN" altLang="en-US" sz="1800" kern="0" spc="-15" baseline="0" noProof="0" dirty="0">
                <a:solidFill>
                  <a:srgbClr val="242021"/>
                </a:solidFill>
                <a:latin typeface="+mn-ea"/>
                <a:cs typeface="SimSun" pitchFamily="2" charset="0"/>
              </a:rPr>
              <a:t>前言</a:t>
            </a:r>
          </a:p>
          <a:p>
            <a:pPr marL="0" marR="0" indent="0" eaLnBrk="0">
              <a:lnSpc>
                <a:spcPct val="150000"/>
              </a:lnSpc>
              <a:spcAft>
                <a:spcPts val="409"/>
              </a:spcAft>
            </a:pPr>
            <a:r>
              <a:rPr lang="zh-CN" altLang="en-US" sz="1800" kern="0" spc="-15" baseline="0" noProof="0" dirty="0">
                <a:solidFill>
                  <a:srgbClr val="242021"/>
                </a:solidFill>
                <a:latin typeface="+mn-ea"/>
                <a:cs typeface="SimSun" pitchFamily="2" charset="0"/>
              </a:rPr>
              <a:t>设计依据</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2.1 </a:t>
            </a:r>
            <a:r>
              <a:rPr lang="zh-CN" altLang="en-US" sz="1800" kern="0" spc="-15" baseline="0" noProof="0" dirty="0">
                <a:solidFill>
                  <a:srgbClr val="242021"/>
                </a:solidFill>
                <a:latin typeface="+mn-ea"/>
                <a:cs typeface="SimSun" pitchFamily="2" charset="0"/>
              </a:rPr>
              <a:t>患者病情描述</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2.2 </a:t>
            </a:r>
            <a:r>
              <a:rPr lang="zh-CN" altLang="en-US" sz="1800" kern="0" spc="-15" baseline="0" noProof="0" dirty="0">
                <a:solidFill>
                  <a:srgbClr val="242021"/>
                </a:solidFill>
                <a:latin typeface="+mn-ea"/>
                <a:cs typeface="SimSun" pitchFamily="2" charset="0"/>
              </a:rPr>
              <a:t>医生拟诊疾病及诊断方案</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2.3 </a:t>
            </a:r>
            <a:r>
              <a:rPr lang="zh-CN" altLang="en-US" sz="1800" kern="0" spc="-15" baseline="0" noProof="0" dirty="0">
                <a:solidFill>
                  <a:srgbClr val="242021"/>
                </a:solidFill>
                <a:latin typeface="+mn-ea"/>
                <a:cs typeface="SimSun" pitchFamily="2" charset="0"/>
              </a:rPr>
              <a:t>行业标准和技术路线</a:t>
            </a:r>
          </a:p>
          <a:p>
            <a:pPr marL="0" marR="0" indent="0" eaLnBrk="0">
              <a:lnSpc>
                <a:spcPct val="150000"/>
              </a:lnSpc>
              <a:spcAft>
                <a:spcPts val="409"/>
              </a:spcAft>
            </a:pPr>
            <a:r>
              <a:rPr lang="zh-CN" altLang="en-US" sz="1800" kern="0" spc="-15" baseline="0" noProof="0" dirty="0">
                <a:solidFill>
                  <a:srgbClr val="242021"/>
                </a:solidFill>
                <a:latin typeface="+mn-ea"/>
                <a:cs typeface="SimSun" pitchFamily="2" charset="0"/>
              </a:rPr>
              <a:t>实验方案</a:t>
            </a:r>
          </a:p>
          <a:p>
            <a:pPr marL="0" marR="0" indent="0" eaLnBrk="0">
              <a:lnSpc>
                <a:spcPct val="150000"/>
              </a:lnSpc>
              <a:spcAft>
                <a:spcPts val="409"/>
              </a:spcAft>
            </a:pPr>
            <a:endParaRPr lang="zh-CN" altLang="en-US" sz="1800" kern="0" spc="-15" baseline="0" noProof="0" dirty="0">
              <a:solidFill>
                <a:srgbClr val="242021"/>
              </a:solidFill>
              <a:latin typeface="+mn-ea"/>
              <a:cs typeface="SimSun" pitchFamily="2" charset="0"/>
            </a:endParaRPr>
          </a:p>
        </p:txBody>
      </p:sp>
      <p:sp>
        <p:nvSpPr>
          <p:cNvPr id="11" name="文本框 10">
            <a:extLst>
              <a:ext uri="{FF2B5EF4-FFF2-40B4-BE49-F238E27FC236}">
                <a16:creationId xmlns:a16="http://schemas.microsoft.com/office/drawing/2014/main" id="{4965C345-E711-8C66-D270-9CA779D3D7DB}"/>
              </a:ext>
            </a:extLst>
          </p:cNvPr>
          <p:cNvSpPr txBox="1"/>
          <p:nvPr/>
        </p:nvSpPr>
        <p:spPr>
          <a:xfrm>
            <a:off x="5207152" y="1589522"/>
            <a:ext cx="6984848" cy="3726020"/>
          </a:xfrm>
          <a:prstGeom prst="rect">
            <a:avLst/>
          </a:prstGeom>
          <a:noFill/>
        </p:spPr>
        <p:txBody>
          <a:bodyPr wrap="square">
            <a:spAutoFit/>
          </a:bodyPr>
          <a:lstStyle/>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3.1 </a:t>
            </a:r>
            <a:r>
              <a:rPr lang="zh-CN" altLang="en-US" sz="1800" kern="0" spc="-15" baseline="0" noProof="0" dirty="0">
                <a:solidFill>
                  <a:srgbClr val="242021"/>
                </a:solidFill>
                <a:latin typeface="+mn-ea"/>
                <a:cs typeface="SimSun" pitchFamily="2" charset="0"/>
              </a:rPr>
              <a:t>接收标本</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3.2 </a:t>
            </a:r>
            <a:r>
              <a:rPr lang="zh-CN" altLang="en-US" sz="1800" kern="0" spc="-15" baseline="0" noProof="0" dirty="0">
                <a:solidFill>
                  <a:srgbClr val="242021"/>
                </a:solidFill>
                <a:latin typeface="+mn-ea"/>
                <a:cs typeface="SimSun" pitchFamily="2" charset="0"/>
              </a:rPr>
              <a:t>检测指标的检测方法</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3.3 </a:t>
            </a:r>
            <a:r>
              <a:rPr lang="zh-CN" altLang="en-US" sz="1800" kern="0" spc="-15" baseline="0" noProof="0" dirty="0">
                <a:solidFill>
                  <a:srgbClr val="242021"/>
                </a:solidFill>
                <a:latin typeface="+mn-ea"/>
                <a:cs typeface="SimSun" pitchFamily="2" charset="0"/>
              </a:rPr>
              <a:t>检测指标的实验原理</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3.4 </a:t>
            </a:r>
            <a:r>
              <a:rPr lang="zh-CN" altLang="en-US" sz="1800" kern="0" spc="-15" baseline="0" noProof="0" dirty="0">
                <a:solidFill>
                  <a:srgbClr val="242021"/>
                </a:solidFill>
                <a:latin typeface="+mn-ea"/>
                <a:cs typeface="SimSun" pitchFamily="2" charset="0"/>
              </a:rPr>
              <a:t>仪器设备与试剂</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3.5 </a:t>
            </a:r>
            <a:r>
              <a:rPr lang="zh-CN" altLang="en-US" sz="1800" kern="0" spc="-15" baseline="0" noProof="0" dirty="0">
                <a:solidFill>
                  <a:srgbClr val="242021"/>
                </a:solidFill>
                <a:latin typeface="+mn-ea"/>
                <a:cs typeface="SimSun" pitchFamily="2" charset="0"/>
              </a:rPr>
              <a:t>操作流程</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3.6 </a:t>
            </a:r>
            <a:r>
              <a:rPr lang="zh-CN" altLang="en-US" sz="1800" kern="0" spc="-15" baseline="0" noProof="0" dirty="0">
                <a:solidFill>
                  <a:srgbClr val="242021"/>
                </a:solidFill>
                <a:latin typeface="+mn-ea"/>
                <a:cs typeface="SimSun" pitchFamily="2" charset="0"/>
              </a:rPr>
              <a:t>检测结果</a:t>
            </a:r>
          </a:p>
          <a:p>
            <a:pPr marL="0" marR="0" indent="0" eaLnBrk="0">
              <a:lnSpc>
                <a:spcPct val="150000"/>
              </a:lnSpc>
              <a:spcAft>
                <a:spcPts val="409"/>
              </a:spcAft>
            </a:pPr>
            <a:r>
              <a:rPr lang="en-US" altLang="zh-CN" sz="1800" kern="0" spc="-15" baseline="0" noProof="0" dirty="0">
                <a:solidFill>
                  <a:srgbClr val="242021"/>
                </a:solidFill>
                <a:latin typeface="+mn-ea"/>
                <a:cs typeface="SimSun" pitchFamily="2" charset="0"/>
              </a:rPr>
              <a:t>3.7 </a:t>
            </a:r>
            <a:r>
              <a:rPr lang="zh-CN" altLang="en-US" sz="1800" kern="0" spc="-15" baseline="0" noProof="0" dirty="0">
                <a:solidFill>
                  <a:srgbClr val="242021"/>
                </a:solidFill>
                <a:latin typeface="+mn-ea"/>
                <a:cs typeface="SimSun" pitchFamily="2" charset="0"/>
              </a:rPr>
              <a:t>结果分析与讨论</a:t>
            </a:r>
          </a:p>
          <a:p>
            <a:pPr marL="0" marR="0" indent="0" eaLnBrk="0">
              <a:lnSpc>
                <a:spcPct val="150000"/>
              </a:lnSpc>
              <a:spcAft>
                <a:spcPts val="409"/>
              </a:spcAft>
            </a:pPr>
            <a:r>
              <a:rPr lang="zh-CN" altLang="en-US" sz="1800" kern="0" spc="-15" baseline="0" noProof="0" dirty="0">
                <a:solidFill>
                  <a:srgbClr val="242021"/>
                </a:solidFill>
                <a:latin typeface="+mn-ea"/>
                <a:cs typeface="SimSun" pitchFamily="2" charset="0"/>
              </a:rPr>
              <a:t>结论 附录</a:t>
            </a:r>
            <a:endParaRPr lang="zh-CN" altLang="en-US" dirty="0"/>
          </a:p>
        </p:txBody>
      </p:sp>
      <p:sp>
        <p:nvSpPr>
          <p:cNvPr id="12" name="矩形 11">
            <a:extLst>
              <a:ext uri="{FF2B5EF4-FFF2-40B4-BE49-F238E27FC236}">
                <a16:creationId xmlns:a16="http://schemas.microsoft.com/office/drawing/2014/main" id="{5C7D8244-C0A2-2CEE-58D2-1F9B5C41CDF7}"/>
              </a:ext>
            </a:extLst>
          </p:cNvPr>
          <p:cNvSpPr/>
          <p:nvPr/>
        </p:nvSpPr>
        <p:spPr>
          <a:xfrm>
            <a:off x="615075" y="1253879"/>
            <a:ext cx="10961849" cy="5196201"/>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a:extLst>
              <a:ext uri="{FF2B5EF4-FFF2-40B4-BE49-F238E27FC236}">
                <a16:creationId xmlns:a16="http://schemas.microsoft.com/office/drawing/2014/main" id="{F30D0C4D-4F42-19C6-FD91-079F14FD60AE}"/>
              </a:ext>
            </a:extLst>
          </p:cNvPr>
          <p:cNvGrpSpPr/>
          <p:nvPr/>
        </p:nvGrpSpPr>
        <p:grpSpPr>
          <a:xfrm>
            <a:off x="7991302" y="4250181"/>
            <a:ext cx="3400394" cy="2045283"/>
            <a:chOff x="4233874" y="2934424"/>
            <a:chExt cx="3886210" cy="2026506"/>
          </a:xfrm>
        </p:grpSpPr>
        <p:sp>
          <p:nvSpPr>
            <p:cNvPr id="174" name="任意多边形: 形状 173">
              <a:extLst>
                <a:ext uri="{FF2B5EF4-FFF2-40B4-BE49-F238E27FC236}">
                  <a16:creationId xmlns:a16="http://schemas.microsoft.com/office/drawing/2014/main" id="{70DB4018-31BE-7306-6ADD-254330B16288}"/>
                </a:ext>
              </a:extLst>
            </p:cNvPr>
            <p:cNvSpPr/>
            <p:nvPr/>
          </p:nvSpPr>
          <p:spPr>
            <a:xfrm>
              <a:off x="5341674" y="3351310"/>
              <a:ext cx="2695672" cy="1588182"/>
            </a:xfrm>
            <a:custGeom>
              <a:avLst/>
              <a:gdLst>
                <a:gd name="connsiteX0" fmla="*/ 4272352 w 4272351"/>
                <a:gd name="connsiteY0" fmla="*/ 2517098 h 2517097"/>
                <a:gd name="connsiteX1" fmla="*/ 0 w 4272351"/>
                <a:gd name="connsiteY1" fmla="*/ 2517098 h 2517097"/>
                <a:gd name="connsiteX2" fmla="*/ 0 w 4272351"/>
                <a:gd name="connsiteY2" fmla="*/ 2136176 h 2517097"/>
                <a:gd name="connsiteX3" fmla="*/ 2136176 w 4272351"/>
                <a:gd name="connsiteY3" fmla="*/ 0 h 2517097"/>
                <a:gd name="connsiteX4" fmla="*/ 2136176 w 4272351"/>
                <a:gd name="connsiteY4" fmla="*/ 0 h 2517097"/>
                <a:gd name="connsiteX5" fmla="*/ 4272352 w 4272351"/>
                <a:gd name="connsiteY5" fmla="*/ 2136176 h 2517097"/>
                <a:gd name="connsiteX6" fmla="*/ 4272352 w 4272351"/>
                <a:gd name="connsiteY6" fmla="*/ 2517098 h 251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2351" h="2517097">
                  <a:moveTo>
                    <a:pt x="4272352" y="2517098"/>
                  </a:moveTo>
                  <a:lnTo>
                    <a:pt x="0" y="2517098"/>
                  </a:lnTo>
                  <a:lnTo>
                    <a:pt x="0" y="2136176"/>
                  </a:lnTo>
                  <a:cubicBezTo>
                    <a:pt x="0" y="956369"/>
                    <a:pt x="956436" y="0"/>
                    <a:pt x="2136176" y="0"/>
                  </a:cubicBezTo>
                  <a:lnTo>
                    <a:pt x="2136176" y="0"/>
                  </a:lnTo>
                  <a:cubicBezTo>
                    <a:pt x="3315982" y="0"/>
                    <a:pt x="4272352" y="956436"/>
                    <a:pt x="4272352" y="2136176"/>
                  </a:cubicBezTo>
                  <a:lnTo>
                    <a:pt x="4272352" y="2517098"/>
                  </a:lnTo>
                  <a:close/>
                </a:path>
              </a:pathLst>
            </a:custGeom>
            <a:solidFill>
              <a:schemeClr val="accent1">
                <a:alpha val="15000"/>
              </a:schemeClr>
            </a:solidFill>
            <a:ln w="6656" cap="flat">
              <a:noFill/>
              <a:prstDash val="solid"/>
              <a:miter/>
            </a:ln>
          </p:spPr>
          <p:txBody>
            <a:bodyPr rtlCol="0" anchor="ctr"/>
            <a:lstStyle/>
            <a:p>
              <a:endParaRPr lang="zh-CN" altLang="en-US">
                <a:cs typeface="+mn-ea"/>
                <a:sym typeface="+mn-lt"/>
              </a:endParaRPr>
            </a:p>
          </p:txBody>
        </p:sp>
        <p:sp>
          <p:nvSpPr>
            <p:cNvPr id="175" name="任意多边形: 形状 174">
              <a:extLst>
                <a:ext uri="{FF2B5EF4-FFF2-40B4-BE49-F238E27FC236}">
                  <a16:creationId xmlns:a16="http://schemas.microsoft.com/office/drawing/2014/main" id="{0E8EA29C-A2EE-4770-0693-3DA900E11D2E}"/>
                </a:ext>
              </a:extLst>
            </p:cNvPr>
            <p:cNvSpPr/>
            <p:nvPr/>
          </p:nvSpPr>
          <p:spPr>
            <a:xfrm>
              <a:off x="6623812" y="3978152"/>
              <a:ext cx="70106" cy="71288"/>
            </a:xfrm>
            <a:custGeom>
              <a:avLst/>
              <a:gdLst>
                <a:gd name="connsiteX0" fmla="*/ 107055 w 111110"/>
                <a:gd name="connsiteY0" fmla="*/ 11392 h 112984"/>
                <a:gd name="connsiteX1" fmla="*/ 47232 w 111110"/>
                <a:gd name="connsiteY1" fmla="*/ 112984 h 112984"/>
                <a:gd name="connsiteX2" fmla="*/ 0 w 111110"/>
                <a:gd name="connsiteY2" fmla="*/ 0 h 112984"/>
                <a:gd name="connsiteX3" fmla="*/ 107055 w 111110"/>
                <a:gd name="connsiteY3" fmla="*/ 11392 h 112984"/>
              </a:gdLst>
              <a:ahLst/>
              <a:cxnLst>
                <a:cxn ang="0">
                  <a:pos x="connsiteX0" y="connsiteY0"/>
                </a:cxn>
                <a:cxn ang="0">
                  <a:pos x="connsiteX1" y="connsiteY1"/>
                </a:cxn>
                <a:cxn ang="0">
                  <a:pos x="connsiteX2" y="connsiteY2"/>
                </a:cxn>
                <a:cxn ang="0">
                  <a:pos x="connsiteX3" y="connsiteY3"/>
                </a:cxn>
              </a:cxnLst>
              <a:rect l="l" t="t" r="r" b="b"/>
              <a:pathLst>
                <a:path w="111110" h="112984">
                  <a:moveTo>
                    <a:pt x="107055" y="11392"/>
                  </a:moveTo>
                  <a:cubicBezTo>
                    <a:pt x="107055" y="11392"/>
                    <a:pt x="134369" y="88602"/>
                    <a:pt x="47232" y="112984"/>
                  </a:cubicBezTo>
                  <a:lnTo>
                    <a:pt x="0" y="0"/>
                  </a:lnTo>
                  <a:lnTo>
                    <a:pt x="107055" y="11392"/>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6" name="任意多边形: 形状 175">
              <a:extLst>
                <a:ext uri="{FF2B5EF4-FFF2-40B4-BE49-F238E27FC236}">
                  <a16:creationId xmlns:a16="http://schemas.microsoft.com/office/drawing/2014/main" id="{5AF18552-8A31-478F-EDBE-0937181C2C16}"/>
                </a:ext>
              </a:extLst>
            </p:cNvPr>
            <p:cNvSpPr/>
            <p:nvPr/>
          </p:nvSpPr>
          <p:spPr>
            <a:xfrm>
              <a:off x="5757886" y="3985340"/>
              <a:ext cx="92473" cy="71540"/>
            </a:xfrm>
            <a:custGeom>
              <a:avLst/>
              <a:gdLst>
                <a:gd name="connsiteX0" fmla="*/ 467 w 146560"/>
                <a:gd name="connsiteY0" fmla="*/ 0 h 113383"/>
                <a:gd name="connsiteX1" fmla="*/ 124377 w 146560"/>
                <a:gd name="connsiteY1" fmla="*/ 113384 h 113383"/>
                <a:gd name="connsiteX2" fmla="*/ 146561 w 146560"/>
                <a:gd name="connsiteY2" fmla="*/ 13723 h 113383"/>
                <a:gd name="connsiteX3" fmla="*/ 467 w 146560"/>
                <a:gd name="connsiteY3" fmla="*/ 0 h 113383"/>
              </a:gdLst>
              <a:ahLst/>
              <a:cxnLst>
                <a:cxn ang="0">
                  <a:pos x="connsiteX0" y="connsiteY0"/>
                </a:cxn>
                <a:cxn ang="0">
                  <a:pos x="connsiteX1" y="connsiteY1"/>
                </a:cxn>
                <a:cxn ang="0">
                  <a:pos x="connsiteX2" y="connsiteY2"/>
                </a:cxn>
                <a:cxn ang="0">
                  <a:pos x="connsiteX3" y="connsiteY3"/>
                </a:cxn>
              </a:cxnLst>
              <a:rect l="l" t="t" r="r" b="b"/>
              <a:pathLst>
                <a:path w="146560" h="113383">
                  <a:moveTo>
                    <a:pt x="467" y="0"/>
                  </a:moveTo>
                  <a:cubicBezTo>
                    <a:pt x="467" y="0"/>
                    <a:pt x="-14455" y="89801"/>
                    <a:pt x="124377" y="113384"/>
                  </a:cubicBezTo>
                  <a:lnTo>
                    <a:pt x="146561" y="13723"/>
                  </a:lnTo>
                  <a:lnTo>
                    <a:pt x="467" y="0"/>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8" name="任意多边形: 形状 177">
              <a:extLst>
                <a:ext uri="{FF2B5EF4-FFF2-40B4-BE49-F238E27FC236}">
                  <a16:creationId xmlns:a16="http://schemas.microsoft.com/office/drawing/2014/main" id="{FBCAC1F0-91C0-CD69-B0F9-64E468541FC9}"/>
                </a:ext>
              </a:extLst>
            </p:cNvPr>
            <p:cNvSpPr/>
            <p:nvPr/>
          </p:nvSpPr>
          <p:spPr>
            <a:xfrm>
              <a:off x="5354789" y="3114790"/>
              <a:ext cx="299571" cy="478968"/>
            </a:xfrm>
            <a:custGeom>
              <a:avLst/>
              <a:gdLst>
                <a:gd name="connsiteX0" fmla="*/ 431819 w 474787"/>
                <a:gd name="connsiteY0" fmla="*/ 759113 h 759113"/>
                <a:gd name="connsiteX1" fmla="*/ 42969 w 474787"/>
                <a:gd name="connsiteY1" fmla="*/ 759113 h 759113"/>
                <a:gd name="connsiteX2" fmla="*/ 0 w 474787"/>
                <a:gd name="connsiteY2" fmla="*/ 716144 h 759113"/>
                <a:gd name="connsiteX3" fmla="*/ 0 w 474787"/>
                <a:gd name="connsiteY3" fmla="*/ 42969 h 759113"/>
                <a:gd name="connsiteX4" fmla="*/ 42969 w 474787"/>
                <a:gd name="connsiteY4" fmla="*/ 0 h 759113"/>
                <a:gd name="connsiteX5" fmla="*/ 431819 w 474787"/>
                <a:gd name="connsiteY5" fmla="*/ 0 h 759113"/>
                <a:gd name="connsiteX6" fmla="*/ 474787 w 474787"/>
                <a:gd name="connsiteY6" fmla="*/ 42969 h 759113"/>
                <a:gd name="connsiteX7" fmla="*/ 474787 w 474787"/>
                <a:gd name="connsiteY7" fmla="*/ 716144 h 759113"/>
                <a:gd name="connsiteX8" fmla="*/ 431819 w 474787"/>
                <a:gd name="connsiteY8" fmla="*/ 759113 h 75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87" h="759113">
                  <a:moveTo>
                    <a:pt x="431819" y="759113"/>
                  </a:moveTo>
                  <a:lnTo>
                    <a:pt x="42969" y="759113"/>
                  </a:lnTo>
                  <a:cubicBezTo>
                    <a:pt x="19253" y="759113"/>
                    <a:pt x="0" y="739860"/>
                    <a:pt x="0" y="716144"/>
                  </a:cubicBezTo>
                  <a:lnTo>
                    <a:pt x="0" y="42969"/>
                  </a:lnTo>
                  <a:cubicBezTo>
                    <a:pt x="0" y="19253"/>
                    <a:pt x="19253" y="0"/>
                    <a:pt x="42969" y="0"/>
                  </a:cubicBezTo>
                  <a:lnTo>
                    <a:pt x="431819" y="0"/>
                  </a:lnTo>
                  <a:cubicBezTo>
                    <a:pt x="455535" y="0"/>
                    <a:pt x="474787" y="19253"/>
                    <a:pt x="474787" y="42969"/>
                  </a:cubicBezTo>
                  <a:lnTo>
                    <a:pt x="474787" y="716144"/>
                  </a:lnTo>
                  <a:cubicBezTo>
                    <a:pt x="474787" y="739860"/>
                    <a:pt x="455535" y="759113"/>
                    <a:pt x="431819" y="759113"/>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79" name="任意多边形: 形状 178">
              <a:extLst>
                <a:ext uri="{FF2B5EF4-FFF2-40B4-BE49-F238E27FC236}">
                  <a16:creationId xmlns:a16="http://schemas.microsoft.com/office/drawing/2014/main" id="{7F0809FC-9746-A026-3358-FB4D350FFBAE}"/>
                </a:ext>
              </a:extLst>
            </p:cNvPr>
            <p:cNvSpPr/>
            <p:nvPr/>
          </p:nvSpPr>
          <p:spPr>
            <a:xfrm>
              <a:off x="5354746" y="3114748"/>
              <a:ext cx="281749" cy="116389"/>
            </a:xfrm>
            <a:custGeom>
              <a:avLst/>
              <a:gdLst>
                <a:gd name="connsiteX0" fmla="*/ 42969 w 446541"/>
                <a:gd name="connsiteY0" fmla="*/ 67 h 184465"/>
                <a:gd name="connsiteX1" fmla="*/ 0 w 446541"/>
                <a:gd name="connsiteY1" fmla="*/ 43035 h 184465"/>
                <a:gd name="connsiteX2" fmla="*/ 0 w 446541"/>
                <a:gd name="connsiteY2" fmla="*/ 184466 h 184465"/>
                <a:gd name="connsiteX3" fmla="*/ 381988 w 446541"/>
                <a:gd name="connsiteY3" fmla="*/ 184466 h 184465"/>
                <a:gd name="connsiteX4" fmla="*/ 446541 w 446541"/>
                <a:gd name="connsiteY4" fmla="*/ 119913 h 184465"/>
                <a:gd name="connsiteX5" fmla="*/ 446541 w 446541"/>
                <a:gd name="connsiteY5" fmla="*/ 8127 h 184465"/>
                <a:gd name="connsiteX6" fmla="*/ 446075 w 446541"/>
                <a:gd name="connsiteY6" fmla="*/ 2465 h 184465"/>
                <a:gd name="connsiteX7" fmla="*/ 431885 w 446541"/>
                <a:gd name="connsiteY7" fmla="*/ 0 h 184465"/>
                <a:gd name="connsiteX8" fmla="*/ 42969 w 446541"/>
                <a:gd name="connsiteY8" fmla="*/ 0 h 18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541" h="184465">
                  <a:moveTo>
                    <a:pt x="42969" y="67"/>
                  </a:moveTo>
                  <a:cubicBezTo>
                    <a:pt x="19253" y="67"/>
                    <a:pt x="0" y="19319"/>
                    <a:pt x="0" y="43035"/>
                  </a:cubicBezTo>
                  <a:lnTo>
                    <a:pt x="0" y="184466"/>
                  </a:lnTo>
                  <a:lnTo>
                    <a:pt x="381988" y="184466"/>
                  </a:lnTo>
                  <a:cubicBezTo>
                    <a:pt x="417629" y="184466"/>
                    <a:pt x="446541" y="155553"/>
                    <a:pt x="446541" y="119913"/>
                  </a:cubicBezTo>
                  <a:lnTo>
                    <a:pt x="446541" y="8127"/>
                  </a:lnTo>
                  <a:cubicBezTo>
                    <a:pt x="446541" y="6196"/>
                    <a:pt x="446341" y="4330"/>
                    <a:pt x="446075" y="2465"/>
                  </a:cubicBezTo>
                  <a:cubicBezTo>
                    <a:pt x="441611" y="933"/>
                    <a:pt x="436881" y="0"/>
                    <a:pt x="431885" y="0"/>
                  </a:cubicBezTo>
                  <a:lnTo>
                    <a:pt x="42969" y="0"/>
                  </a:ln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180" name="任意多边形: 形状 179">
              <a:extLst>
                <a:ext uri="{FF2B5EF4-FFF2-40B4-BE49-F238E27FC236}">
                  <a16:creationId xmlns:a16="http://schemas.microsoft.com/office/drawing/2014/main" id="{B6E5FA3D-D3A4-167B-CA56-07590C02984E}"/>
                </a:ext>
              </a:extLst>
            </p:cNvPr>
            <p:cNvSpPr/>
            <p:nvPr/>
          </p:nvSpPr>
          <p:spPr>
            <a:xfrm>
              <a:off x="4762449" y="4112440"/>
              <a:ext cx="108544" cy="426946"/>
            </a:xfrm>
            <a:custGeom>
              <a:avLst/>
              <a:gdLst>
                <a:gd name="connsiteX0" fmla="*/ 159296 w 172031"/>
                <a:gd name="connsiteY0" fmla="*/ 669191 h 676664"/>
                <a:gd name="connsiteX1" fmla="*/ 107467 w 172031"/>
                <a:gd name="connsiteY1" fmla="*/ 676519 h 676664"/>
                <a:gd name="connsiteX2" fmla="*/ 90746 w 172031"/>
                <a:gd name="connsiteY2" fmla="*/ 663928 h 676664"/>
                <a:gd name="connsiteX3" fmla="*/ 146 w 172031"/>
                <a:gd name="connsiteY3" fmla="*/ 24195 h 676664"/>
                <a:gd name="connsiteX4" fmla="*/ 12736 w 172031"/>
                <a:gd name="connsiteY4" fmla="*/ 7473 h 676664"/>
                <a:gd name="connsiteX5" fmla="*/ 64565 w 172031"/>
                <a:gd name="connsiteY5" fmla="*/ 146 h 676664"/>
                <a:gd name="connsiteX6" fmla="*/ 81286 w 172031"/>
                <a:gd name="connsiteY6" fmla="*/ 12736 h 676664"/>
                <a:gd name="connsiteX7" fmla="*/ 171887 w 172031"/>
                <a:gd name="connsiteY7" fmla="*/ 652470 h 676664"/>
                <a:gd name="connsiteX8" fmla="*/ 159296 w 172031"/>
                <a:gd name="connsiteY8" fmla="*/ 669191 h 6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31" h="676664">
                  <a:moveTo>
                    <a:pt x="159296" y="669191"/>
                  </a:moveTo>
                  <a:lnTo>
                    <a:pt x="107467" y="676519"/>
                  </a:lnTo>
                  <a:cubicBezTo>
                    <a:pt x="99407" y="677651"/>
                    <a:pt x="91879" y="672056"/>
                    <a:pt x="90746" y="663928"/>
                  </a:cubicBezTo>
                  <a:lnTo>
                    <a:pt x="146" y="24195"/>
                  </a:lnTo>
                  <a:cubicBezTo>
                    <a:pt x="-987" y="16134"/>
                    <a:pt x="4609" y="8606"/>
                    <a:pt x="12736" y="7473"/>
                  </a:cubicBezTo>
                  <a:lnTo>
                    <a:pt x="64565" y="146"/>
                  </a:lnTo>
                  <a:cubicBezTo>
                    <a:pt x="72626" y="-987"/>
                    <a:pt x="80154" y="4609"/>
                    <a:pt x="81286" y="12736"/>
                  </a:cubicBezTo>
                  <a:lnTo>
                    <a:pt x="171887" y="652470"/>
                  </a:lnTo>
                  <a:cubicBezTo>
                    <a:pt x="173020" y="660597"/>
                    <a:pt x="167357" y="668058"/>
                    <a:pt x="159296" y="6691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181" name="任意多边形: 形状 180">
              <a:extLst>
                <a:ext uri="{FF2B5EF4-FFF2-40B4-BE49-F238E27FC236}">
                  <a16:creationId xmlns:a16="http://schemas.microsoft.com/office/drawing/2014/main" id="{4AAE2C00-4E6E-F7FF-86FE-4D7634AFD9F8}"/>
                </a:ext>
              </a:extLst>
            </p:cNvPr>
            <p:cNvSpPr/>
            <p:nvPr/>
          </p:nvSpPr>
          <p:spPr>
            <a:xfrm>
              <a:off x="4849236" y="4172830"/>
              <a:ext cx="156277" cy="361667"/>
            </a:xfrm>
            <a:custGeom>
              <a:avLst/>
              <a:gdLst>
                <a:gd name="connsiteX0" fmla="*/ 60188 w 247683"/>
                <a:gd name="connsiteY0" fmla="*/ 572481 h 573204"/>
                <a:gd name="connsiteX1" fmla="*/ 10291 w 247683"/>
                <a:gd name="connsiteY1" fmla="*/ 556560 h 573204"/>
                <a:gd name="connsiteX2" fmla="*/ 698 w 247683"/>
                <a:gd name="connsiteY2" fmla="*/ 537973 h 573204"/>
                <a:gd name="connsiteX3" fmla="*/ 168909 w 247683"/>
                <a:gd name="connsiteY3" fmla="*/ 10291 h 573204"/>
                <a:gd name="connsiteX4" fmla="*/ 187495 w 247683"/>
                <a:gd name="connsiteY4" fmla="*/ 698 h 573204"/>
                <a:gd name="connsiteX5" fmla="*/ 237392 w 247683"/>
                <a:gd name="connsiteY5" fmla="*/ 16620 h 573204"/>
                <a:gd name="connsiteX6" fmla="*/ 246985 w 247683"/>
                <a:gd name="connsiteY6" fmla="*/ 35206 h 573204"/>
                <a:gd name="connsiteX7" fmla="*/ 78775 w 247683"/>
                <a:gd name="connsiteY7" fmla="*/ 562888 h 573204"/>
                <a:gd name="connsiteX8" fmla="*/ 60188 w 247683"/>
                <a:gd name="connsiteY8" fmla="*/ 572481 h 5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83" h="573204">
                  <a:moveTo>
                    <a:pt x="60188" y="572481"/>
                  </a:moveTo>
                  <a:lnTo>
                    <a:pt x="10291" y="556560"/>
                  </a:lnTo>
                  <a:cubicBezTo>
                    <a:pt x="2497" y="554095"/>
                    <a:pt x="-1767" y="545768"/>
                    <a:pt x="698" y="537973"/>
                  </a:cubicBezTo>
                  <a:lnTo>
                    <a:pt x="168909" y="10291"/>
                  </a:lnTo>
                  <a:cubicBezTo>
                    <a:pt x="171374" y="2497"/>
                    <a:pt x="179701" y="-1767"/>
                    <a:pt x="187495" y="698"/>
                  </a:cubicBezTo>
                  <a:lnTo>
                    <a:pt x="237392" y="16620"/>
                  </a:lnTo>
                  <a:cubicBezTo>
                    <a:pt x="245187" y="19085"/>
                    <a:pt x="249450" y="27412"/>
                    <a:pt x="246985" y="35206"/>
                  </a:cubicBezTo>
                  <a:lnTo>
                    <a:pt x="78775" y="562888"/>
                  </a:lnTo>
                  <a:cubicBezTo>
                    <a:pt x="76310" y="570683"/>
                    <a:pt x="67983" y="575013"/>
                    <a:pt x="60188" y="572481"/>
                  </a:cubicBez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182" name="任意多边形: 形状 181">
              <a:extLst>
                <a:ext uri="{FF2B5EF4-FFF2-40B4-BE49-F238E27FC236}">
                  <a16:creationId xmlns:a16="http://schemas.microsoft.com/office/drawing/2014/main" id="{56D96F87-9DCC-53A1-F242-60E2E1DFD750}"/>
                </a:ext>
              </a:extLst>
            </p:cNvPr>
            <p:cNvSpPr/>
            <p:nvPr/>
          </p:nvSpPr>
          <p:spPr>
            <a:xfrm>
              <a:off x="6723306" y="3056532"/>
              <a:ext cx="1238423" cy="1126616"/>
            </a:xfrm>
            <a:custGeom>
              <a:avLst/>
              <a:gdLst>
                <a:gd name="connsiteX0" fmla="*/ 1916469 w 1962768"/>
                <a:gd name="connsiteY0" fmla="*/ 1785565 h 1785564"/>
                <a:gd name="connsiteX1" fmla="*/ 46300 w 1962768"/>
                <a:gd name="connsiteY1" fmla="*/ 1785565 h 1785564"/>
                <a:gd name="connsiteX2" fmla="*/ 0 w 1962768"/>
                <a:gd name="connsiteY2" fmla="*/ 1739265 h 1785564"/>
                <a:gd name="connsiteX3" fmla="*/ 0 w 1962768"/>
                <a:gd name="connsiteY3" fmla="*/ 46300 h 1785564"/>
                <a:gd name="connsiteX4" fmla="*/ 46300 w 1962768"/>
                <a:gd name="connsiteY4" fmla="*/ 0 h 1785564"/>
                <a:gd name="connsiteX5" fmla="*/ 1916469 w 1962768"/>
                <a:gd name="connsiteY5" fmla="*/ 0 h 1785564"/>
                <a:gd name="connsiteX6" fmla="*/ 1962769 w 1962768"/>
                <a:gd name="connsiteY6" fmla="*/ 46300 h 1785564"/>
                <a:gd name="connsiteX7" fmla="*/ 1962769 w 1962768"/>
                <a:gd name="connsiteY7" fmla="*/ 1739265 h 1785564"/>
                <a:gd name="connsiteX8" fmla="*/ 1916469 w 1962768"/>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768" h="1785564">
                  <a:moveTo>
                    <a:pt x="1916469" y="1785565"/>
                  </a:moveTo>
                  <a:lnTo>
                    <a:pt x="46300" y="1785565"/>
                  </a:lnTo>
                  <a:cubicBezTo>
                    <a:pt x="20718" y="1785565"/>
                    <a:pt x="0" y="1764846"/>
                    <a:pt x="0" y="1739265"/>
                  </a:cubicBezTo>
                  <a:lnTo>
                    <a:pt x="0" y="46300"/>
                  </a:lnTo>
                  <a:cubicBezTo>
                    <a:pt x="0" y="20718"/>
                    <a:pt x="20718" y="0"/>
                    <a:pt x="46300" y="0"/>
                  </a:cubicBezTo>
                  <a:lnTo>
                    <a:pt x="1916469" y="0"/>
                  </a:lnTo>
                  <a:cubicBezTo>
                    <a:pt x="1942051" y="0"/>
                    <a:pt x="1962769" y="20718"/>
                    <a:pt x="1962769" y="46300"/>
                  </a:cubicBezTo>
                  <a:lnTo>
                    <a:pt x="1962769" y="1739265"/>
                  </a:lnTo>
                  <a:cubicBezTo>
                    <a:pt x="1962769" y="1764846"/>
                    <a:pt x="1942051" y="1785565"/>
                    <a:pt x="1916469" y="1785565"/>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83" name="任意多边形: 形状 182">
              <a:extLst>
                <a:ext uri="{FF2B5EF4-FFF2-40B4-BE49-F238E27FC236}">
                  <a16:creationId xmlns:a16="http://schemas.microsoft.com/office/drawing/2014/main" id="{E8FB4EF5-EBFD-E970-5AD5-802EB65E677C}"/>
                </a:ext>
              </a:extLst>
            </p:cNvPr>
            <p:cNvSpPr/>
            <p:nvPr/>
          </p:nvSpPr>
          <p:spPr>
            <a:xfrm>
              <a:off x="4330986" y="4756229"/>
              <a:ext cx="926789" cy="149553"/>
            </a:xfrm>
            <a:custGeom>
              <a:avLst/>
              <a:gdLst>
                <a:gd name="connsiteX0" fmla="*/ 1468862 w 1468862"/>
                <a:gd name="connsiteY0" fmla="*/ 237027 h 237026"/>
                <a:gd name="connsiteX1" fmla="*/ 118514 w 1468862"/>
                <a:gd name="connsiteY1" fmla="*/ 237027 h 237026"/>
                <a:gd name="connsiteX2" fmla="*/ 0 w 1468862"/>
                <a:gd name="connsiteY2" fmla="*/ 118513 h 237026"/>
                <a:gd name="connsiteX3" fmla="*/ 0 w 1468862"/>
                <a:gd name="connsiteY3" fmla="*/ 118513 h 237026"/>
                <a:gd name="connsiteX4" fmla="*/ 118514 w 1468862"/>
                <a:gd name="connsiteY4" fmla="*/ 0 h 237026"/>
                <a:gd name="connsiteX5" fmla="*/ 1468862 w 1468862"/>
                <a:gd name="connsiteY5" fmla="*/ 0 h 237026"/>
                <a:gd name="connsiteX6" fmla="*/ 1468862 w 1468862"/>
                <a:gd name="connsiteY6" fmla="*/ 237027 h 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862" h="237026">
                  <a:moveTo>
                    <a:pt x="1468862" y="237027"/>
                  </a:moveTo>
                  <a:lnTo>
                    <a:pt x="118514" y="237027"/>
                  </a:lnTo>
                  <a:cubicBezTo>
                    <a:pt x="53028" y="237027"/>
                    <a:pt x="0" y="183932"/>
                    <a:pt x="0" y="118513"/>
                  </a:cubicBezTo>
                  <a:lnTo>
                    <a:pt x="0" y="118513"/>
                  </a:lnTo>
                  <a:cubicBezTo>
                    <a:pt x="0" y="53028"/>
                    <a:pt x="53095" y="0"/>
                    <a:pt x="118514" y="0"/>
                  </a:cubicBezTo>
                  <a:lnTo>
                    <a:pt x="1468862" y="0"/>
                  </a:lnTo>
                  <a:lnTo>
                    <a:pt x="1468862" y="237027"/>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4" name="任意多边形: 形状 183">
              <a:extLst>
                <a:ext uri="{FF2B5EF4-FFF2-40B4-BE49-F238E27FC236}">
                  <a16:creationId xmlns:a16="http://schemas.microsoft.com/office/drawing/2014/main" id="{12486405-C55E-EB84-4091-3518B44AB86C}"/>
                </a:ext>
              </a:extLst>
            </p:cNvPr>
            <p:cNvSpPr/>
            <p:nvPr/>
          </p:nvSpPr>
          <p:spPr>
            <a:xfrm>
              <a:off x="4657458" y="4765098"/>
              <a:ext cx="593761" cy="131816"/>
            </a:xfrm>
            <a:custGeom>
              <a:avLst/>
              <a:gdLst>
                <a:gd name="connsiteX0" fmla="*/ 941047 w 941047"/>
                <a:gd name="connsiteY0" fmla="*/ 208914 h 208914"/>
                <a:gd name="connsiteX1" fmla="*/ 104457 w 941047"/>
                <a:gd name="connsiteY1" fmla="*/ 208914 h 208914"/>
                <a:gd name="connsiteX2" fmla="*/ 0 w 941047"/>
                <a:gd name="connsiteY2" fmla="*/ 104457 h 208914"/>
                <a:gd name="connsiteX3" fmla="*/ 0 w 941047"/>
                <a:gd name="connsiteY3" fmla="*/ 104457 h 208914"/>
                <a:gd name="connsiteX4" fmla="*/ 104457 w 941047"/>
                <a:gd name="connsiteY4" fmla="*/ 0 h 208914"/>
                <a:gd name="connsiteX5" fmla="*/ 941047 w 941047"/>
                <a:gd name="connsiteY5" fmla="*/ 0 h 208914"/>
                <a:gd name="connsiteX6" fmla="*/ 941047 w 941047"/>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047" h="208914">
                  <a:moveTo>
                    <a:pt x="941047" y="208914"/>
                  </a:moveTo>
                  <a:lnTo>
                    <a:pt x="104457" y="208914"/>
                  </a:lnTo>
                  <a:cubicBezTo>
                    <a:pt x="46766" y="208914"/>
                    <a:pt x="0" y="162148"/>
                    <a:pt x="0" y="104457"/>
                  </a:cubicBezTo>
                  <a:lnTo>
                    <a:pt x="0" y="104457"/>
                  </a:lnTo>
                  <a:cubicBezTo>
                    <a:pt x="0" y="46766"/>
                    <a:pt x="46766" y="0"/>
                    <a:pt x="104457" y="0"/>
                  </a:cubicBezTo>
                  <a:lnTo>
                    <a:pt x="941047" y="0"/>
                  </a:lnTo>
                  <a:lnTo>
                    <a:pt x="941047"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5" name="任意多边形: 形状 184">
              <a:extLst>
                <a:ext uri="{FF2B5EF4-FFF2-40B4-BE49-F238E27FC236}">
                  <a16:creationId xmlns:a16="http://schemas.microsoft.com/office/drawing/2014/main" id="{7B0C1ABC-ABA4-5FE3-0C47-EE41FA171321}"/>
                </a:ext>
              </a:extLst>
            </p:cNvPr>
            <p:cNvSpPr/>
            <p:nvPr/>
          </p:nvSpPr>
          <p:spPr>
            <a:xfrm>
              <a:off x="4553342" y="4606674"/>
              <a:ext cx="800689" cy="149555"/>
            </a:xfrm>
            <a:custGeom>
              <a:avLst/>
              <a:gdLst>
                <a:gd name="connsiteX0" fmla="*/ 1269008 w 1269007"/>
                <a:gd name="connsiteY0" fmla="*/ 237027 h 237027"/>
                <a:gd name="connsiteX1" fmla="*/ 118514 w 1269007"/>
                <a:gd name="connsiteY1" fmla="*/ 237027 h 237027"/>
                <a:gd name="connsiteX2" fmla="*/ 0 w 1269007"/>
                <a:gd name="connsiteY2" fmla="*/ 118513 h 237027"/>
                <a:gd name="connsiteX3" fmla="*/ 0 w 1269007"/>
                <a:gd name="connsiteY3" fmla="*/ 118513 h 237027"/>
                <a:gd name="connsiteX4" fmla="*/ 118514 w 1269007"/>
                <a:gd name="connsiteY4" fmla="*/ 0 h 237027"/>
                <a:gd name="connsiteX5" fmla="*/ 1269008 w 1269007"/>
                <a:gd name="connsiteY5" fmla="*/ 0 h 237027"/>
                <a:gd name="connsiteX6" fmla="*/ 1269008 w 1269007"/>
                <a:gd name="connsiteY6" fmla="*/ 237027 h 2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007" h="237027">
                  <a:moveTo>
                    <a:pt x="1269008" y="237027"/>
                  </a:moveTo>
                  <a:lnTo>
                    <a:pt x="118514" y="237027"/>
                  </a:lnTo>
                  <a:cubicBezTo>
                    <a:pt x="53028" y="237027"/>
                    <a:pt x="0" y="183932"/>
                    <a:pt x="0" y="118513"/>
                  </a:cubicBezTo>
                  <a:lnTo>
                    <a:pt x="0" y="118513"/>
                  </a:lnTo>
                  <a:cubicBezTo>
                    <a:pt x="0" y="53028"/>
                    <a:pt x="53095" y="0"/>
                    <a:pt x="118514" y="0"/>
                  </a:cubicBezTo>
                  <a:lnTo>
                    <a:pt x="1269008" y="0"/>
                  </a:lnTo>
                  <a:lnTo>
                    <a:pt x="1269008" y="237027"/>
                  </a:ln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6" name="任意多边形: 形状 185">
              <a:extLst>
                <a:ext uri="{FF2B5EF4-FFF2-40B4-BE49-F238E27FC236}">
                  <a16:creationId xmlns:a16="http://schemas.microsoft.com/office/drawing/2014/main" id="{9B10CFB7-D375-8CAA-0B9D-521F45D30FB5}"/>
                </a:ext>
              </a:extLst>
            </p:cNvPr>
            <p:cNvSpPr/>
            <p:nvPr/>
          </p:nvSpPr>
          <p:spPr>
            <a:xfrm>
              <a:off x="4879813" y="4615543"/>
              <a:ext cx="467660" cy="131816"/>
            </a:xfrm>
            <a:custGeom>
              <a:avLst/>
              <a:gdLst>
                <a:gd name="connsiteX0" fmla="*/ 741193 w 741192"/>
                <a:gd name="connsiteY0" fmla="*/ 208914 h 208914"/>
                <a:gd name="connsiteX1" fmla="*/ 104457 w 741192"/>
                <a:gd name="connsiteY1" fmla="*/ 208914 h 208914"/>
                <a:gd name="connsiteX2" fmla="*/ 0 w 741192"/>
                <a:gd name="connsiteY2" fmla="*/ 104457 h 208914"/>
                <a:gd name="connsiteX3" fmla="*/ 0 w 741192"/>
                <a:gd name="connsiteY3" fmla="*/ 104457 h 208914"/>
                <a:gd name="connsiteX4" fmla="*/ 104457 w 741192"/>
                <a:gd name="connsiteY4" fmla="*/ 0 h 208914"/>
                <a:gd name="connsiteX5" fmla="*/ 741193 w 741192"/>
                <a:gd name="connsiteY5" fmla="*/ 0 h 208914"/>
                <a:gd name="connsiteX6" fmla="*/ 741193 w 741192"/>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192" h="208914">
                  <a:moveTo>
                    <a:pt x="741193" y="208914"/>
                  </a:moveTo>
                  <a:lnTo>
                    <a:pt x="104457" y="208914"/>
                  </a:lnTo>
                  <a:cubicBezTo>
                    <a:pt x="46766" y="208914"/>
                    <a:pt x="0" y="162149"/>
                    <a:pt x="0" y="104457"/>
                  </a:cubicBezTo>
                  <a:lnTo>
                    <a:pt x="0" y="104457"/>
                  </a:lnTo>
                  <a:cubicBezTo>
                    <a:pt x="0" y="46766"/>
                    <a:pt x="46766" y="0"/>
                    <a:pt x="104457" y="0"/>
                  </a:cubicBezTo>
                  <a:lnTo>
                    <a:pt x="741193" y="0"/>
                  </a:lnTo>
                  <a:lnTo>
                    <a:pt x="741193"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7" name="任意多边形: 形状 186">
              <a:extLst>
                <a:ext uri="{FF2B5EF4-FFF2-40B4-BE49-F238E27FC236}">
                  <a16:creationId xmlns:a16="http://schemas.microsoft.com/office/drawing/2014/main" id="{B05AF485-0A0B-4657-3BB7-DD0ADD6B8194}"/>
                </a:ext>
              </a:extLst>
            </p:cNvPr>
            <p:cNvSpPr/>
            <p:nvPr/>
          </p:nvSpPr>
          <p:spPr>
            <a:xfrm>
              <a:off x="5984818" y="3294398"/>
              <a:ext cx="469342" cy="483006"/>
            </a:xfrm>
            <a:custGeom>
              <a:avLst/>
              <a:gdLst>
                <a:gd name="connsiteX0" fmla="*/ 343291 w 743857"/>
                <a:gd name="connsiteY0" fmla="*/ 0 h 765511"/>
                <a:gd name="connsiteX1" fmla="*/ 147367 w 743857"/>
                <a:gd name="connsiteY1" fmla="*/ 368798 h 765511"/>
                <a:gd name="connsiteX2" fmla="*/ 49106 w 743857"/>
                <a:gd name="connsiteY2" fmla="*/ 676640 h 765511"/>
                <a:gd name="connsiteX3" fmla="*/ 682777 w 743857"/>
                <a:gd name="connsiteY3" fmla="*/ 586572 h 765511"/>
                <a:gd name="connsiteX4" fmla="*/ 576321 w 743857"/>
                <a:gd name="connsiteY4" fmla="*/ 154288 h 765511"/>
                <a:gd name="connsiteX5" fmla="*/ 343291 w 743857"/>
                <a:gd name="connsiteY5" fmla="*/ 0 h 76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7" h="765511">
                  <a:moveTo>
                    <a:pt x="343291" y="0"/>
                  </a:moveTo>
                  <a:cubicBezTo>
                    <a:pt x="343291" y="0"/>
                    <a:pt x="26189" y="128040"/>
                    <a:pt x="147367" y="368798"/>
                  </a:cubicBezTo>
                  <a:cubicBezTo>
                    <a:pt x="147367" y="368798"/>
                    <a:pt x="-103183" y="491575"/>
                    <a:pt x="49106" y="676640"/>
                  </a:cubicBezTo>
                  <a:cubicBezTo>
                    <a:pt x="201394" y="861638"/>
                    <a:pt x="581784" y="721207"/>
                    <a:pt x="682777" y="586572"/>
                  </a:cubicBezTo>
                  <a:cubicBezTo>
                    <a:pt x="751527" y="494906"/>
                    <a:pt x="810484" y="226368"/>
                    <a:pt x="576321" y="154288"/>
                  </a:cubicBezTo>
                  <a:cubicBezTo>
                    <a:pt x="342225" y="82207"/>
                    <a:pt x="343291" y="0"/>
                    <a:pt x="34329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8" name="任意多边形: 形状 187">
              <a:extLst>
                <a:ext uri="{FF2B5EF4-FFF2-40B4-BE49-F238E27FC236}">
                  <a16:creationId xmlns:a16="http://schemas.microsoft.com/office/drawing/2014/main" id="{AF170C58-DCCD-C3FF-F73B-B4A49DFE2568}"/>
                </a:ext>
              </a:extLst>
            </p:cNvPr>
            <p:cNvSpPr/>
            <p:nvPr/>
          </p:nvSpPr>
          <p:spPr>
            <a:xfrm>
              <a:off x="4233874" y="4906077"/>
              <a:ext cx="3886210" cy="54853"/>
            </a:xfrm>
            <a:custGeom>
              <a:avLst/>
              <a:gdLst>
                <a:gd name="connsiteX0" fmla="*/ 0 w 7120408"/>
                <a:gd name="connsiteY0" fmla="*/ 0 h 105922"/>
                <a:gd name="connsiteX1" fmla="*/ 7120408 w 7120408"/>
                <a:gd name="connsiteY1" fmla="*/ 0 h 105922"/>
                <a:gd name="connsiteX2" fmla="*/ 7120408 w 7120408"/>
                <a:gd name="connsiteY2" fmla="*/ 105923 h 105922"/>
                <a:gd name="connsiteX3" fmla="*/ 0 w 7120408"/>
                <a:gd name="connsiteY3" fmla="*/ 105923 h 105922"/>
              </a:gdLst>
              <a:ahLst/>
              <a:cxnLst>
                <a:cxn ang="0">
                  <a:pos x="connsiteX0" y="connsiteY0"/>
                </a:cxn>
                <a:cxn ang="0">
                  <a:pos x="connsiteX1" y="connsiteY1"/>
                </a:cxn>
                <a:cxn ang="0">
                  <a:pos x="connsiteX2" y="connsiteY2"/>
                </a:cxn>
                <a:cxn ang="0">
                  <a:pos x="connsiteX3" y="connsiteY3"/>
                </a:cxn>
              </a:cxnLst>
              <a:rect l="l" t="t" r="r" b="b"/>
              <a:pathLst>
                <a:path w="7120408" h="105922">
                  <a:moveTo>
                    <a:pt x="0" y="0"/>
                  </a:moveTo>
                  <a:lnTo>
                    <a:pt x="7120408" y="0"/>
                  </a:lnTo>
                  <a:lnTo>
                    <a:pt x="7120408" y="105923"/>
                  </a:lnTo>
                  <a:lnTo>
                    <a:pt x="0" y="105923"/>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9" name="任意多边形: 形状 188">
              <a:extLst>
                <a:ext uri="{FF2B5EF4-FFF2-40B4-BE49-F238E27FC236}">
                  <a16:creationId xmlns:a16="http://schemas.microsoft.com/office/drawing/2014/main" id="{580FB6FA-0BB3-F7BA-8FB4-80784A6A6513}"/>
                </a:ext>
              </a:extLst>
            </p:cNvPr>
            <p:cNvSpPr/>
            <p:nvPr/>
          </p:nvSpPr>
          <p:spPr>
            <a:xfrm>
              <a:off x="5227834" y="4299538"/>
              <a:ext cx="1204182" cy="577351"/>
            </a:xfrm>
            <a:custGeom>
              <a:avLst/>
              <a:gdLst>
                <a:gd name="connsiteX0" fmla="*/ 1113213 w 1908499"/>
                <a:gd name="connsiteY0" fmla="*/ 0 h 915038"/>
                <a:gd name="connsiteX1" fmla="*/ 75369 w 1908499"/>
                <a:gd name="connsiteY1" fmla="*/ 390182 h 915038"/>
                <a:gd name="connsiteX2" fmla="*/ 1908500 w 1908499"/>
                <a:gd name="connsiteY2" fmla="*/ 893415 h 915038"/>
                <a:gd name="connsiteX3" fmla="*/ 1901371 w 1908499"/>
                <a:gd name="connsiteY3" fmla="*/ 537208 h 915038"/>
                <a:gd name="connsiteX4" fmla="*/ 1229128 w 1908499"/>
                <a:gd name="connsiteY4" fmla="*/ 282727 h 915038"/>
                <a:gd name="connsiteX5" fmla="*/ 1113213 w 1908499"/>
                <a:gd name="connsiteY5" fmla="*/ 0 h 9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8499" h="915038">
                  <a:moveTo>
                    <a:pt x="1113213" y="0"/>
                  </a:moveTo>
                  <a:cubicBezTo>
                    <a:pt x="1113213" y="0"/>
                    <a:pt x="321457" y="130038"/>
                    <a:pt x="75369" y="390182"/>
                  </a:cubicBezTo>
                  <a:cubicBezTo>
                    <a:pt x="-95839" y="572516"/>
                    <a:pt x="-149333" y="1017858"/>
                    <a:pt x="1908500" y="893415"/>
                  </a:cubicBezTo>
                  <a:cubicBezTo>
                    <a:pt x="1901371" y="537208"/>
                    <a:pt x="1901371" y="537208"/>
                    <a:pt x="1901371" y="537208"/>
                  </a:cubicBezTo>
                  <a:cubicBezTo>
                    <a:pt x="1229128" y="282727"/>
                    <a:pt x="1229128" y="282727"/>
                    <a:pt x="1229128" y="282727"/>
                  </a:cubicBezTo>
                  <a:cubicBezTo>
                    <a:pt x="1113213" y="0"/>
                    <a:pt x="1113213" y="0"/>
                    <a:pt x="1113213"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190" name="任意多边形: 形状 189">
              <a:extLst>
                <a:ext uri="{FF2B5EF4-FFF2-40B4-BE49-F238E27FC236}">
                  <a16:creationId xmlns:a16="http://schemas.microsoft.com/office/drawing/2014/main" id="{585A8EAA-9E73-0C0F-DBD5-1E76FA81F816}"/>
                </a:ext>
              </a:extLst>
            </p:cNvPr>
            <p:cNvSpPr/>
            <p:nvPr/>
          </p:nvSpPr>
          <p:spPr>
            <a:xfrm>
              <a:off x="5084977" y="4709193"/>
              <a:ext cx="432101" cy="196589"/>
            </a:xfrm>
            <a:custGeom>
              <a:avLst/>
              <a:gdLst>
                <a:gd name="connsiteX0" fmla="*/ 684834 w 684834"/>
                <a:gd name="connsiteY0" fmla="*/ 311573 h 311572"/>
                <a:gd name="connsiteX1" fmla="*/ 156952 w 684834"/>
                <a:gd name="connsiteY1" fmla="*/ 311573 h 311572"/>
                <a:gd name="connsiteX2" fmla="*/ 0 w 684834"/>
                <a:gd name="connsiteY2" fmla="*/ 156685 h 311572"/>
                <a:gd name="connsiteX3" fmla="*/ 156952 w 684834"/>
                <a:gd name="connsiteY3" fmla="*/ 0 h 311572"/>
                <a:gd name="connsiteX4" fmla="*/ 684834 w 684834"/>
                <a:gd name="connsiteY4" fmla="*/ 0 h 311572"/>
                <a:gd name="connsiteX5" fmla="*/ 684834 w 684834"/>
                <a:gd name="connsiteY5" fmla="*/ 311573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834" h="311572">
                  <a:moveTo>
                    <a:pt x="684834" y="311573"/>
                  </a:moveTo>
                  <a:cubicBezTo>
                    <a:pt x="156952" y="311573"/>
                    <a:pt x="156952" y="311573"/>
                    <a:pt x="156952" y="311573"/>
                  </a:cubicBezTo>
                  <a:cubicBezTo>
                    <a:pt x="71348" y="311573"/>
                    <a:pt x="0" y="242157"/>
                    <a:pt x="0" y="156685"/>
                  </a:cubicBezTo>
                  <a:cubicBezTo>
                    <a:pt x="0" y="69416"/>
                    <a:pt x="71348" y="0"/>
                    <a:pt x="156952" y="0"/>
                  </a:cubicBezTo>
                  <a:cubicBezTo>
                    <a:pt x="684834" y="0"/>
                    <a:pt x="684834" y="0"/>
                    <a:pt x="684834" y="0"/>
                  </a:cubicBezTo>
                  <a:cubicBezTo>
                    <a:pt x="684834" y="311573"/>
                    <a:pt x="684834" y="311573"/>
                    <a:pt x="684834" y="311573"/>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1" name="任意多边形: 形状 190">
              <a:extLst>
                <a:ext uri="{FF2B5EF4-FFF2-40B4-BE49-F238E27FC236}">
                  <a16:creationId xmlns:a16="http://schemas.microsoft.com/office/drawing/2014/main" id="{5DB8AF78-9CF8-40C3-8CAE-CB962EF5BFFF}"/>
                </a:ext>
              </a:extLst>
            </p:cNvPr>
            <p:cNvSpPr/>
            <p:nvPr/>
          </p:nvSpPr>
          <p:spPr>
            <a:xfrm>
              <a:off x="5181149" y="4748074"/>
              <a:ext cx="335929" cy="119878"/>
            </a:xfrm>
            <a:custGeom>
              <a:avLst/>
              <a:gdLst>
                <a:gd name="connsiteX0" fmla="*/ 532412 w 532411"/>
                <a:gd name="connsiteY0" fmla="*/ 189995 h 189994"/>
                <a:gd name="connsiteX1" fmla="*/ 94398 w 532411"/>
                <a:gd name="connsiteY1" fmla="*/ 189995 h 189994"/>
                <a:gd name="connsiteX2" fmla="*/ 0 w 532411"/>
                <a:gd name="connsiteY2" fmla="*/ 94997 h 189994"/>
                <a:gd name="connsiteX3" fmla="*/ 94398 w 532411"/>
                <a:gd name="connsiteY3" fmla="*/ 0 h 189994"/>
                <a:gd name="connsiteX4" fmla="*/ 532412 w 532411"/>
                <a:gd name="connsiteY4" fmla="*/ 0 h 189994"/>
                <a:gd name="connsiteX5" fmla="*/ 532412 w 532411"/>
                <a:gd name="connsiteY5" fmla="*/ 189995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411" h="189994">
                  <a:moveTo>
                    <a:pt x="532412" y="189995"/>
                  </a:moveTo>
                  <a:cubicBezTo>
                    <a:pt x="94398" y="189995"/>
                    <a:pt x="94398" y="189995"/>
                    <a:pt x="94398" y="189995"/>
                  </a:cubicBezTo>
                  <a:cubicBezTo>
                    <a:pt x="42769" y="189995"/>
                    <a:pt x="0" y="146959"/>
                    <a:pt x="0" y="94997"/>
                  </a:cubicBezTo>
                  <a:cubicBezTo>
                    <a:pt x="0" y="41237"/>
                    <a:pt x="42769" y="0"/>
                    <a:pt x="94398" y="0"/>
                  </a:cubicBezTo>
                  <a:cubicBezTo>
                    <a:pt x="532412" y="0"/>
                    <a:pt x="532412" y="0"/>
                    <a:pt x="532412" y="0"/>
                  </a:cubicBezTo>
                  <a:cubicBezTo>
                    <a:pt x="532412" y="189995"/>
                    <a:pt x="532412" y="189995"/>
                    <a:pt x="532412" y="189995"/>
                  </a:cubicBezTo>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192" name="任意多边形: 形状 191">
              <a:extLst>
                <a:ext uri="{FF2B5EF4-FFF2-40B4-BE49-F238E27FC236}">
                  <a16:creationId xmlns:a16="http://schemas.microsoft.com/office/drawing/2014/main" id="{40BCD8A5-FA8F-2704-62C2-A02478297649}"/>
                </a:ext>
              </a:extLst>
            </p:cNvPr>
            <p:cNvSpPr/>
            <p:nvPr/>
          </p:nvSpPr>
          <p:spPr>
            <a:xfrm>
              <a:off x="5103388" y="4710245"/>
              <a:ext cx="413732" cy="195538"/>
            </a:xfrm>
            <a:custGeom>
              <a:avLst/>
              <a:gdLst>
                <a:gd name="connsiteX0" fmla="*/ 655655 w 655721"/>
                <a:gd name="connsiteY0" fmla="*/ 0 h 309907"/>
                <a:gd name="connsiteX1" fmla="*/ 655655 w 655721"/>
                <a:gd name="connsiteY1" fmla="*/ 0 h 309907"/>
                <a:gd name="connsiteX2" fmla="*/ 493507 w 655721"/>
                <a:gd name="connsiteY2" fmla="*/ 60556 h 309907"/>
                <a:gd name="connsiteX3" fmla="*/ 655655 w 655721"/>
                <a:gd name="connsiteY3" fmla="*/ 60556 h 309907"/>
                <a:gd name="connsiteX4" fmla="*/ 655655 w 655721"/>
                <a:gd name="connsiteY4" fmla="*/ 249351 h 309907"/>
                <a:gd name="connsiteX5" fmla="*/ 217375 w 655721"/>
                <a:gd name="connsiteY5" fmla="*/ 249351 h 309907"/>
                <a:gd name="connsiteX6" fmla="*/ 131837 w 655721"/>
                <a:gd name="connsiteY6" fmla="*/ 194125 h 309907"/>
                <a:gd name="connsiteX7" fmla="*/ 0 w 655721"/>
                <a:gd name="connsiteY7" fmla="*/ 242223 h 309907"/>
                <a:gd name="connsiteX8" fmla="*/ 128307 w 655721"/>
                <a:gd name="connsiteY8" fmla="*/ 309907 h 309907"/>
                <a:gd name="connsiteX9" fmla="*/ 655722 w 655721"/>
                <a:gd name="connsiteY9" fmla="*/ 309907 h 309907"/>
                <a:gd name="connsiteX10" fmla="*/ 655655 w 655721"/>
                <a:gd name="connsiteY10" fmla="*/ 0 h 30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721" h="309907">
                  <a:moveTo>
                    <a:pt x="655655" y="0"/>
                  </a:moveTo>
                  <a:lnTo>
                    <a:pt x="655655" y="0"/>
                  </a:lnTo>
                  <a:cubicBezTo>
                    <a:pt x="493507" y="60556"/>
                    <a:pt x="493507" y="60556"/>
                    <a:pt x="493507" y="60556"/>
                  </a:cubicBezTo>
                  <a:cubicBezTo>
                    <a:pt x="655655" y="60556"/>
                    <a:pt x="655655" y="60556"/>
                    <a:pt x="655655" y="60556"/>
                  </a:cubicBezTo>
                  <a:cubicBezTo>
                    <a:pt x="655655" y="249351"/>
                    <a:pt x="655655" y="249351"/>
                    <a:pt x="655655" y="249351"/>
                  </a:cubicBezTo>
                  <a:cubicBezTo>
                    <a:pt x="217375" y="249351"/>
                    <a:pt x="217375" y="249351"/>
                    <a:pt x="217375" y="249351"/>
                  </a:cubicBezTo>
                  <a:cubicBezTo>
                    <a:pt x="179936" y="249351"/>
                    <a:pt x="146093" y="226235"/>
                    <a:pt x="131837" y="194125"/>
                  </a:cubicBezTo>
                  <a:cubicBezTo>
                    <a:pt x="0" y="242223"/>
                    <a:pt x="0" y="242223"/>
                    <a:pt x="0" y="242223"/>
                  </a:cubicBezTo>
                  <a:cubicBezTo>
                    <a:pt x="28513" y="283193"/>
                    <a:pt x="74812" y="309907"/>
                    <a:pt x="128307" y="309907"/>
                  </a:cubicBezTo>
                  <a:cubicBezTo>
                    <a:pt x="655722" y="309907"/>
                    <a:pt x="655722" y="309907"/>
                    <a:pt x="655722" y="309907"/>
                  </a:cubicBezTo>
                  <a:cubicBezTo>
                    <a:pt x="655655" y="0"/>
                    <a:pt x="655655" y="0"/>
                    <a:pt x="655655"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193" name="任意多边形: 形状 192">
              <a:extLst>
                <a:ext uri="{FF2B5EF4-FFF2-40B4-BE49-F238E27FC236}">
                  <a16:creationId xmlns:a16="http://schemas.microsoft.com/office/drawing/2014/main" id="{F1DD4EA9-6275-770F-A5A9-42EC228923FD}"/>
                </a:ext>
              </a:extLst>
            </p:cNvPr>
            <p:cNvSpPr/>
            <p:nvPr/>
          </p:nvSpPr>
          <p:spPr>
            <a:xfrm>
              <a:off x="5186529" y="4748074"/>
              <a:ext cx="330549" cy="119878"/>
            </a:xfrm>
            <a:custGeom>
              <a:avLst/>
              <a:gdLst>
                <a:gd name="connsiteX0" fmla="*/ 523885 w 523884"/>
                <a:gd name="connsiteY0" fmla="*/ 0 h 189994"/>
                <a:gd name="connsiteX1" fmla="*/ 361736 w 523884"/>
                <a:gd name="connsiteY1" fmla="*/ 0 h 189994"/>
                <a:gd name="connsiteX2" fmla="*/ 0 w 523884"/>
                <a:gd name="connsiteY2" fmla="*/ 134435 h 189994"/>
                <a:gd name="connsiteX3" fmla="*/ 85538 w 523884"/>
                <a:gd name="connsiteY3" fmla="*/ 189995 h 189994"/>
                <a:gd name="connsiteX4" fmla="*/ 523885 w 523884"/>
                <a:gd name="connsiteY4" fmla="*/ 189995 h 189994"/>
                <a:gd name="connsiteX5" fmla="*/ 523885 w 523884"/>
                <a:gd name="connsiteY5"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84" h="189994">
                  <a:moveTo>
                    <a:pt x="523885" y="0"/>
                  </a:moveTo>
                  <a:cubicBezTo>
                    <a:pt x="361736" y="0"/>
                    <a:pt x="361736" y="0"/>
                    <a:pt x="361736" y="0"/>
                  </a:cubicBezTo>
                  <a:cubicBezTo>
                    <a:pt x="0" y="134435"/>
                    <a:pt x="0" y="134435"/>
                    <a:pt x="0" y="134435"/>
                  </a:cubicBezTo>
                  <a:cubicBezTo>
                    <a:pt x="14256" y="166678"/>
                    <a:pt x="48098" y="189995"/>
                    <a:pt x="85538" y="189995"/>
                  </a:cubicBezTo>
                  <a:cubicBezTo>
                    <a:pt x="523885" y="189995"/>
                    <a:pt x="523885" y="189995"/>
                    <a:pt x="523885" y="189995"/>
                  </a:cubicBezTo>
                  <a:cubicBezTo>
                    <a:pt x="523885" y="0"/>
                    <a:pt x="523885" y="0"/>
                    <a:pt x="523885" y="0"/>
                  </a:cubicBezTo>
                </a:path>
              </a:pathLst>
            </a:custGeom>
            <a:solidFill>
              <a:srgbClr val="151411"/>
            </a:solidFill>
            <a:ln w="6656" cap="flat">
              <a:noFill/>
              <a:prstDash val="solid"/>
              <a:miter/>
            </a:ln>
          </p:spPr>
          <p:txBody>
            <a:bodyPr rtlCol="0" anchor="ctr"/>
            <a:lstStyle/>
            <a:p>
              <a:endParaRPr lang="zh-CN" altLang="en-US">
                <a:cs typeface="+mn-ea"/>
                <a:sym typeface="+mn-lt"/>
              </a:endParaRPr>
            </a:p>
          </p:txBody>
        </p:sp>
        <p:sp>
          <p:nvSpPr>
            <p:cNvPr id="194" name="任意多边形: 形状 193">
              <a:extLst>
                <a:ext uri="{FF2B5EF4-FFF2-40B4-BE49-F238E27FC236}">
                  <a16:creationId xmlns:a16="http://schemas.microsoft.com/office/drawing/2014/main" id="{7C008D9B-B078-7674-97F6-F5411C3C7CE6}"/>
                </a:ext>
              </a:extLst>
            </p:cNvPr>
            <p:cNvSpPr/>
            <p:nvPr/>
          </p:nvSpPr>
          <p:spPr>
            <a:xfrm>
              <a:off x="5264334" y="4769679"/>
              <a:ext cx="8659" cy="75618"/>
            </a:xfrm>
            <a:custGeom>
              <a:avLst/>
              <a:gdLst>
                <a:gd name="connsiteX0" fmla="*/ 0 w 13723"/>
                <a:gd name="connsiteY0" fmla="*/ 0 h 119845"/>
                <a:gd name="connsiteX1" fmla="*/ 13723 w 13723"/>
                <a:gd name="connsiteY1" fmla="*/ 0 h 119845"/>
                <a:gd name="connsiteX2" fmla="*/ 13723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3" y="0"/>
                  </a:lnTo>
                  <a:lnTo>
                    <a:pt x="13723"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5" name="任意多边形: 形状 194">
              <a:extLst>
                <a:ext uri="{FF2B5EF4-FFF2-40B4-BE49-F238E27FC236}">
                  <a16:creationId xmlns:a16="http://schemas.microsoft.com/office/drawing/2014/main" id="{F93F4BB9-4EA7-FBF1-6925-AF123EB4B6B4}"/>
                </a:ext>
              </a:extLst>
            </p:cNvPr>
            <p:cNvSpPr/>
            <p:nvPr/>
          </p:nvSpPr>
          <p:spPr>
            <a:xfrm>
              <a:off x="5320489" y="4769679"/>
              <a:ext cx="8659" cy="75618"/>
            </a:xfrm>
            <a:custGeom>
              <a:avLst/>
              <a:gdLst>
                <a:gd name="connsiteX0" fmla="*/ 0 w 13723"/>
                <a:gd name="connsiteY0" fmla="*/ 0 h 119845"/>
                <a:gd name="connsiteX1" fmla="*/ 13724 w 13723"/>
                <a:gd name="connsiteY1" fmla="*/ 0 h 119845"/>
                <a:gd name="connsiteX2" fmla="*/ 13724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4" y="0"/>
                  </a:lnTo>
                  <a:lnTo>
                    <a:pt x="13724"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6" name="任意多边形: 形状 195">
              <a:extLst>
                <a:ext uri="{FF2B5EF4-FFF2-40B4-BE49-F238E27FC236}">
                  <a16:creationId xmlns:a16="http://schemas.microsoft.com/office/drawing/2014/main" id="{79CAFAED-916E-6177-215C-0071D5CF6489}"/>
                </a:ext>
              </a:extLst>
            </p:cNvPr>
            <p:cNvSpPr/>
            <p:nvPr/>
          </p:nvSpPr>
          <p:spPr>
            <a:xfrm>
              <a:off x="5376688" y="4769679"/>
              <a:ext cx="9709" cy="75618"/>
            </a:xfrm>
            <a:custGeom>
              <a:avLst/>
              <a:gdLst>
                <a:gd name="connsiteX0" fmla="*/ 0 w 15388"/>
                <a:gd name="connsiteY0" fmla="*/ 0 h 119845"/>
                <a:gd name="connsiteX1" fmla="*/ 15389 w 15388"/>
                <a:gd name="connsiteY1" fmla="*/ 0 h 119845"/>
                <a:gd name="connsiteX2" fmla="*/ 15389 w 15388"/>
                <a:gd name="connsiteY2" fmla="*/ 119846 h 119845"/>
                <a:gd name="connsiteX3" fmla="*/ 0 w 15388"/>
                <a:gd name="connsiteY3" fmla="*/ 119846 h 119845"/>
                <a:gd name="connsiteX4" fmla="*/ 0 w 15388"/>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8" h="119845">
                  <a:moveTo>
                    <a:pt x="0" y="0"/>
                  </a:moveTo>
                  <a:lnTo>
                    <a:pt x="15389" y="0"/>
                  </a:lnTo>
                  <a:lnTo>
                    <a:pt x="15389"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7" name="任意多边形: 形状 196">
              <a:extLst>
                <a:ext uri="{FF2B5EF4-FFF2-40B4-BE49-F238E27FC236}">
                  <a16:creationId xmlns:a16="http://schemas.microsoft.com/office/drawing/2014/main" id="{B1149522-8FD6-B70D-A356-A0CF2A2D1FBD}"/>
                </a:ext>
              </a:extLst>
            </p:cNvPr>
            <p:cNvSpPr/>
            <p:nvPr/>
          </p:nvSpPr>
          <p:spPr>
            <a:xfrm>
              <a:off x="7009887" y="4688639"/>
              <a:ext cx="456900" cy="196589"/>
            </a:xfrm>
            <a:custGeom>
              <a:avLst/>
              <a:gdLst>
                <a:gd name="connsiteX0" fmla="*/ 0 w 724138"/>
                <a:gd name="connsiteY0" fmla="*/ 0 h 311572"/>
                <a:gd name="connsiteX1" fmla="*/ 567586 w 724138"/>
                <a:gd name="connsiteY1" fmla="*/ 0 h 311572"/>
                <a:gd name="connsiteX2" fmla="*/ 724139 w 724138"/>
                <a:gd name="connsiteY2" fmla="*/ 156685 h 311572"/>
                <a:gd name="connsiteX3" fmla="*/ 567586 w 724138"/>
                <a:gd name="connsiteY3" fmla="*/ 311573 h 311572"/>
                <a:gd name="connsiteX4" fmla="*/ 0 w 724138"/>
                <a:gd name="connsiteY4" fmla="*/ 311573 h 311572"/>
                <a:gd name="connsiteX5" fmla="*/ 0 w 724138"/>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138" h="311572">
                  <a:moveTo>
                    <a:pt x="0" y="0"/>
                  </a:moveTo>
                  <a:cubicBezTo>
                    <a:pt x="567586" y="0"/>
                    <a:pt x="567586" y="0"/>
                    <a:pt x="567586" y="0"/>
                  </a:cubicBezTo>
                  <a:cubicBezTo>
                    <a:pt x="652991" y="0"/>
                    <a:pt x="724139" y="69416"/>
                    <a:pt x="724139" y="156685"/>
                  </a:cubicBezTo>
                  <a:cubicBezTo>
                    <a:pt x="724139" y="242157"/>
                    <a:pt x="652991" y="311573"/>
                    <a:pt x="567586" y="311573"/>
                  </a:cubicBezTo>
                  <a:cubicBezTo>
                    <a:pt x="0" y="311573"/>
                    <a:pt x="0" y="311573"/>
                    <a:pt x="0" y="311573"/>
                  </a:cubicBezTo>
                  <a:cubicBezTo>
                    <a:pt x="0" y="0"/>
                    <a:pt x="0" y="0"/>
                    <a:pt x="0" y="0"/>
                  </a:cubicBezTo>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198" name="任意多边形: 形状 197">
              <a:extLst>
                <a:ext uri="{FF2B5EF4-FFF2-40B4-BE49-F238E27FC236}">
                  <a16:creationId xmlns:a16="http://schemas.microsoft.com/office/drawing/2014/main" id="{D7244F4D-0B53-6A86-819D-D9BDE9DF4B60}"/>
                </a:ext>
              </a:extLst>
            </p:cNvPr>
            <p:cNvSpPr/>
            <p:nvPr/>
          </p:nvSpPr>
          <p:spPr>
            <a:xfrm>
              <a:off x="7009887" y="4688639"/>
              <a:ext cx="431008" cy="196589"/>
            </a:xfrm>
            <a:custGeom>
              <a:avLst/>
              <a:gdLst>
                <a:gd name="connsiteX0" fmla="*/ 0 w 683101"/>
                <a:gd name="connsiteY0" fmla="*/ 0 h 311572"/>
                <a:gd name="connsiteX1" fmla="*/ 526549 w 683101"/>
                <a:gd name="connsiteY1" fmla="*/ 0 h 311572"/>
                <a:gd name="connsiteX2" fmla="*/ 683102 w 683101"/>
                <a:gd name="connsiteY2" fmla="*/ 156685 h 311572"/>
                <a:gd name="connsiteX3" fmla="*/ 526549 w 683101"/>
                <a:gd name="connsiteY3" fmla="*/ 311573 h 311572"/>
                <a:gd name="connsiteX4" fmla="*/ 0 w 683101"/>
                <a:gd name="connsiteY4" fmla="*/ 311573 h 311572"/>
                <a:gd name="connsiteX5" fmla="*/ 0 w 683101"/>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01" h="311572">
                  <a:moveTo>
                    <a:pt x="0" y="0"/>
                  </a:moveTo>
                  <a:cubicBezTo>
                    <a:pt x="526549" y="0"/>
                    <a:pt x="526549" y="0"/>
                    <a:pt x="526549" y="0"/>
                  </a:cubicBezTo>
                  <a:cubicBezTo>
                    <a:pt x="613686" y="0"/>
                    <a:pt x="683102" y="69416"/>
                    <a:pt x="683102" y="156685"/>
                  </a:cubicBezTo>
                  <a:cubicBezTo>
                    <a:pt x="683102" y="242157"/>
                    <a:pt x="613753" y="311573"/>
                    <a:pt x="526549" y="311573"/>
                  </a:cubicBezTo>
                  <a:cubicBezTo>
                    <a:pt x="0" y="311573"/>
                    <a:pt x="0" y="311573"/>
                    <a:pt x="0" y="311573"/>
                  </a:cubicBezTo>
                  <a:cubicBezTo>
                    <a:pt x="0" y="0"/>
                    <a:pt x="0" y="0"/>
                    <a:pt x="0" y="0"/>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9" name="任意多边形: 形状 198">
              <a:extLst>
                <a:ext uri="{FF2B5EF4-FFF2-40B4-BE49-F238E27FC236}">
                  <a16:creationId xmlns:a16="http://schemas.microsoft.com/office/drawing/2014/main" id="{114641EC-E7AC-AB46-3248-8E8B6F1AA7B7}"/>
                </a:ext>
              </a:extLst>
            </p:cNvPr>
            <p:cNvSpPr/>
            <p:nvPr/>
          </p:nvSpPr>
          <p:spPr>
            <a:xfrm>
              <a:off x="7008836" y="4844204"/>
              <a:ext cx="434202" cy="42117"/>
            </a:xfrm>
            <a:custGeom>
              <a:avLst/>
              <a:gdLst>
                <a:gd name="connsiteX0" fmla="*/ 688165 w 688164"/>
                <a:gd name="connsiteY0" fmla="*/ 10525 h 66751"/>
                <a:gd name="connsiteX1" fmla="*/ 649060 w 688164"/>
                <a:gd name="connsiteY1" fmla="*/ 43901 h 66751"/>
                <a:gd name="connsiteX2" fmla="*/ 649060 w 688164"/>
                <a:gd name="connsiteY2" fmla="*/ 43901 h 66751"/>
                <a:gd name="connsiteX3" fmla="*/ 688165 w 688164"/>
                <a:gd name="connsiteY3" fmla="*/ 10525 h 66751"/>
                <a:gd name="connsiteX4" fmla="*/ 688165 w 688164"/>
                <a:gd name="connsiteY4" fmla="*/ 10525 h 66751"/>
                <a:gd name="connsiteX5" fmla="*/ 1732 w 688164"/>
                <a:gd name="connsiteY5" fmla="*/ 0 h 66751"/>
                <a:gd name="connsiteX6" fmla="*/ 0 w 688164"/>
                <a:gd name="connsiteY6" fmla="*/ 0 h 66751"/>
                <a:gd name="connsiteX7" fmla="*/ 0 w 688164"/>
                <a:gd name="connsiteY7" fmla="*/ 66751 h 66751"/>
                <a:gd name="connsiteX8" fmla="*/ 380589 w 688164"/>
                <a:gd name="connsiteY8" fmla="*/ 66751 h 66751"/>
                <a:gd name="connsiteX9" fmla="*/ 382388 w 688164"/>
                <a:gd name="connsiteY9" fmla="*/ 65019 h 66751"/>
                <a:gd name="connsiteX10" fmla="*/ 1799 w 688164"/>
                <a:gd name="connsiteY10" fmla="*/ 65019 h 66751"/>
                <a:gd name="connsiteX11" fmla="*/ 1732 w 688164"/>
                <a:gd name="connsiteY11" fmla="*/ 0 h 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164" h="66751">
                  <a:moveTo>
                    <a:pt x="688165" y="10525"/>
                  </a:moveTo>
                  <a:cubicBezTo>
                    <a:pt x="677506" y="24582"/>
                    <a:pt x="663250" y="35107"/>
                    <a:pt x="649060" y="43901"/>
                  </a:cubicBezTo>
                  <a:lnTo>
                    <a:pt x="649060" y="43901"/>
                  </a:lnTo>
                  <a:cubicBezTo>
                    <a:pt x="665049" y="35107"/>
                    <a:pt x="677506" y="24582"/>
                    <a:pt x="688165" y="10525"/>
                  </a:cubicBezTo>
                  <a:lnTo>
                    <a:pt x="688165" y="10525"/>
                  </a:lnTo>
                  <a:moveTo>
                    <a:pt x="1732" y="0"/>
                  </a:moveTo>
                  <a:lnTo>
                    <a:pt x="0" y="0"/>
                  </a:lnTo>
                  <a:cubicBezTo>
                    <a:pt x="0" y="66751"/>
                    <a:pt x="0" y="66751"/>
                    <a:pt x="0" y="66751"/>
                  </a:cubicBezTo>
                  <a:cubicBezTo>
                    <a:pt x="380589" y="66751"/>
                    <a:pt x="380589" y="66751"/>
                    <a:pt x="380589" y="66751"/>
                  </a:cubicBezTo>
                  <a:cubicBezTo>
                    <a:pt x="380589" y="66751"/>
                    <a:pt x="380589" y="66751"/>
                    <a:pt x="382388" y="65019"/>
                  </a:cubicBezTo>
                  <a:cubicBezTo>
                    <a:pt x="1799" y="65019"/>
                    <a:pt x="1799" y="65019"/>
                    <a:pt x="1799" y="65019"/>
                  </a:cubicBezTo>
                  <a:cubicBezTo>
                    <a:pt x="1732" y="0"/>
                    <a:pt x="1732" y="0"/>
                    <a:pt x="1732" y="0"/>
                  </a:cubicBezTo>
                </a:path>
              </a:pathLst>
            </a:custGeom>
            <a:solidFill>
              <a:srgbClr val="923A2B"/>
            </a:solidFill>
            <a:ln w="6656" cap="flat">
              <a:noFill/>
              <a:prstDash val="solid"/>
              <a:miter/>
            </a:ln>
          </p:spPr>
          <p:txBody>
            <a:bodyPr rtlCol="0" anchor="ctr"/>
            <a:lstStyle/>
            <a:p>
              <a:endParaRPr lang="zh-CN" altLang="en-US">
                <a:cs typeface="+mn-ea"/>
                <a:sym typeface="+mn-lt"/>
              </a:endParaRPr>
            </a:p>
          </p:txBody>
        </p:sp>
        <p:pic>
          <p:nvPicPr>
            <p:cNvPr id="200" name="图片 199">
              <a:extLst>
                <a:ext uri="{FF2B5EF4-FFF2-40B4-BE49-F238E27FC236}">
                  <a16:creationId xmlns:a16="http://schemas.microsoft.com/office/drawing/2014/main" id="{F07E444F-EEB3-3129-AB98-B40CE7B3302E}"/>
                </a:ext>
              </a:extLst>
            </p:cNvPr>
            <p:cNvPicPr>
              <a:picLocks noChangeAspect="1"/>
            </p:cNvPicPr>
            <p:nvPr/>
          </p:nvPicPr>
          <p:blipFill>
            <a:blip r:embed="rId2"/>
            <a:stretch>
              <a:fillRect/>
            </a:stretch>
          </p:blipFill>
          <p:spPr>
            <a:xfrm>
              <a:off x="7004507" y="4826920"/>
              <a:ext cx="6481" cy="21605"/>
            </a:xfrm>
            <a:custGeom>
              <a:avLst/>
              <a:gdLst>
                <a:gd name="connsiteX0" fmla="*/ 754 w 10272"/>
                <a:gd name="connsiteY0" fmla="*/ 552 h 34241"/>
                <a:gd name="connsiteX1" fmla="*/ 11027 w 10272"/>
                <a:gd name="connsiteY1" fmla="*/ 552 h 34241"/>
                <a:gd name="connsiteX2" fmla="*/ 11027 w 10272"/>
                <a:gd name="connsiteY2" fmla="*/ 34794 h 34241"/>
                <a:gd name="connsiteX3" fmla="*/ 754 w 10272"/>
                <a:gd name="connsiteY3" fmla="*/ 34794 h 34241"/>
              </a:gdLst>
              <a:ahLst/>
              <a:cxnLst>
                <a:cxn ang="0">
                  <a:pos x="connsiteX0" y="connsiteY0"/>
                </a:cxn>
                <a:cxn ang="0">
                  <a:pos x="connsiteX1" y="connsiteY1"/>
                </a:cxn>
                <a:cxn ang="0">
                  <a:pos x="connsiteX2" y="connsiteY2"/>
                </a:cxn>
                <a:cxn ang="0">
                  <a:pos x="connsiteX3" y="connsiteY3"/>
                </a:cxn>
              </a:cxnLst>
              <a:rect l="l" t="t" r="r" b="b"/>
              <a:pathLst>
                <a:path w="10272" h="34241">
                  <a:moveTo>
                    <a:pt x="754" y="552"/>
                  </a:moveTo>
                  <a:lnTo>
                    <a:pt x="11027" y="552"/>
                  </a:lnTo>
                  <a:lnTo>
                    <a:pt x="11027" y="34794"/>
                  </a:lnTo>
                  <a:lnTo>
                    <a:pt x="754" y="34794"/>
                  </a:lnTo>
                  <a:close/>
                </a:path>
              </a:pathLst>
            </a:custGeom>
          </p:spPr>
        </p:pic>
        <p:sp>
          <p:nvSpPr>
            <p:cNvPr id="201" name="任意多边形: 形状 200">
              <a:extLst>
                <a:ext uri="{FF2B5EF4-FFF2-40B4-BE49-F238E27FC236}">
                  <a16:creationId xmlns:a16="http://schemas.microsoft.com/office/drawing/2014/main" id="{3B8A876E-7B8F-AB79-916E-E3EAD9CB913A}"/>
                </a:ext>
              </a:extLst>
            </p:cNvPr>
            <p:cNvSpPr/>
            <p:nvPr/>
          </p:nvSpPr>
          <p:spPr>
            <a:xfrm>
              <a:off x="6973908" y="4736179"/>
              <a:ext cx="413690" cy="149092"/>
            </a:xfrm>
            <a:custGeom>
              <a:avLst/>
              <a:gdLst>
                <a:gd name="connsiteX0" fmla="*/ 197256 w 655655"/>
                <a:gd name="connsiteY0" fmla="*/ 0 h 236294"/>
                <a:gd name="connsiteX1" fmla="*/ 0 w 655655"/>
                <a:gd name="connsiteY1" fmla="*/ 149224 h 236294"/>
                <a:gd name="connsiteX2" fmla="*/ 0 w 655655"/>
                <a:gd name="connsiteY2" fmla="*/ 236294 h 236294"/>
                <a:gd name="connsiteX3" fmla="*/ 525950 w 655655"/>
                <a:gd name="connsiteY3" fmla="*/ 236294 h 236294"/>
                <a:gd name="connsiteX4" fmla="*/ 655655 w 655655"/>
                <a:gd name="connsiteY4" fmla="*/ 168810 h 236294"/>
                <a:gd name="connsiteX5" fmla="*/ 197256 w 655655"/>
                <a:gd name="connsiteY5" fmla="*/ 0 h 2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55" h="236294">
                  <a:moveTo>
                    <a:pt x="197256" y="0"/>
                  </a:moveTo>
                  <a:cubicBezTo>
                    <a:pt x="138632" y="60423"/>
                    <a:pt x="67551" y="110119"/>
                    <a:pt x="0" y="149224"/>
                  </a:cubicBezTo>
                  <a:cubicBezTo>
                    <a:pt x="0" y="236294"/>
                    <a:pt x="0" y="236294"/>
                    <a:pt x="0" y="236294"/>
                  </a:cubicBezTo>
                  <a:cubicBezTo>
                    <a:pt x="525950" y="236294"/>
                    <a:pt x="525950" y="236294"/>
                    <a:pt x="525950" y="236294"/>
                  </a:cubicBezTo>
                  <a:cubicBezTo>
                    <a:pt x="579244" y="236294"/>
                    <a:pt x="627210" y="209647"/>
                    <a:pt x="655655" y="168810"/>
                  </a:cubicBezTo>
                  <a:cubicBezTo>
                    <a:pt x="197256" y="0"/>
                    <a:pt x="197256" y="0"/>
                    <a:pt x="197256"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202" name="任意多边形: 形状 201">
              <a:extLst>
                <a:ext uri="{FF2B5EF4-FFF2-40B4-BE49-F238E27FC236}">
                  <a16:creationId xmlns:a16="http://schemas.microsoft.com/office/drawing/2014/main" id="{2BF18729-4949-A0D8-1EBB-CE25AAB90286}"/>
                </a:ext>
              </a:extLst>
            </p:cNvPr>
            <p:cNvSpPr/>
            <p:nvPr/>
          </p:nvSpPr>
          <p:spPr>
            <a:xfrm>
              <a:off x="6976050" y="4727562"/>
              <a:ext cx="335929" cy="119878"/>
            </a:xfrm>
            <a:custGeom>
              <a:avLst/>
              <a:gdLst>
                <a:gd name="connsiteX0" fmla="*/ 0 w 532411"/>
                <a:gd name="connsiteY0" fmla="*/ 0 h 189994"/>
                <a:gd name="connsiteX1" fmla="*/ 438347 w 532411"/>
                <a:gd name="connsiteY1" fmla="*/ 0 h 189994"/>
                <a:gd name="connsiteX2" fmla="*/ 532412 w 532411"/>
                <a:gd name="connsiteY2" fmla="*/ 94997 h 189994"/>
                <a:gd name="connsiteX3" fmla="*/ 438347 w 532411"/>
                <a:gd name="connsiteY3" fmla="*/ 189995 h 189994"/>
                <a:gd name="connsiteX4" fmla="*/ 0 w 532411"/>
                <a:gd name="connsiteY4" fmla="*/ 189995 h 189994"/>
                <a:gd name="connsiteX5" fmla="*/ 0 w 532411"/>
                <a:gd name="connsiteY5" fmla="*/ 0 h 189994"/>
                <a:gd name="connsiteX6" fmla="*/ 0 w 532411"/>
                <a:gd name="connsiteY6" fmla="*/ 0 h 189994"/>
                <a:gd name="connsiteX7" fmla="*/ 0 w 532411"/>
                <a:gd name="connsiteY7"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11" h="189994">
                  <a:moveTo>
                    <a:pt x="0" y="0"/>
                  </a:moveTo>
                  <a:cubicBezTo>
                    <a:pt x="438347" y="0"/>
                    <a:pt x="438347" y="0"/>
                    <a:pt x="438347" y="0"/>
                  </a:cubicBezTo>
                  <a:cubicBezTo>
                    <a:pt x="489843" y="0"/>
                    <a:pt x="532412" y="41237"/>
                    <a:pt x="532412" y="94997"/>
                  </a:cubicBezTo>
                  <a:cubicBezTo>
                    <a:pt x="532412" y="146959"/>
                    <a:pt x="489843" y="189995"/>
                    <a:pt x="438347" y="189995"/>
                  </a:cubicBezTo>
                  <a:cubicBezTo>
                    <a:pt x="0" y="189995"/>
                    <a:pt x="0" y="189995"/>
                    <a:pt x="0" y="189995"/>
                  </a:cubicBezTo>
                  <a:lnTo>
                    <a:pt x="0" y="0"/>
                  </a:lnTo>
                  <a:lnTo>
                    <a:pt x="0" y="0"/>
                  </a:lnTo>
                  <a:lnTo>
                    <a:pt x="0" y="0"/>
                  </a:lnTo>
                  <a:close/>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203" name="任意多边形: 形状 202">
              <a:extLst>
                <a:ext uri="{FF2B5EF4-FFF2-40B4-BE49-F238E27FC236}">
                  <a16:creationId xmlns:a16="http://schemas.microsoft.com/office/drawing/2014/main" id="{D8A0CDF5-5C0F-2B97-CF3D-17060DF97A81}"/>
                </a:ext>
              </a:extLst>
            </p:cNvPr>
            <p:cNvSpPr/>
            <p:nvPr/>
          </p:nvSpPr>
          <p:spPr>
            <a:xfrm>
              <a:off x="6870211" y="4699441"/>
              <a:ext cx="116642" cy="184736"/>
            </a:xfrm>
            <a:custGeom>
              <a:avLst/>
              <a:gdLst>
                <a:gd name="connsiteX0" fmla="*/ 0 w 184865"/>
                <a:gd name="connsiteY0" fmla="*/ 0 h 292786"/>
                <a:gd name="connsiteX1" fmla="*/ 184865 w 184865"/>
                <a:gd name="connsiteY1" fmla="*/ 0 h 292786"/>
                <a:gd name="connsiteX2" fmla="*/ 184865 w 184865"/>
                <a:gd name="connsiteY2" fmla="*/ 292786 h 292786"/>
                <a:gd name="connsiteX3" fmla="*/ 0 w 184865"/>
                <a:gd name="connsiteY3" fmla="*/ 292786 h 292786"/>
                <a:gd name="connsiteX4" fmla="*/ 0 w 184865"/>
                <a:gd name="connsiteY4" fmla="*/ 0 h 29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65" h="292786">
                  <a:moveTo>
                    <a:pt x="0" y="0"/>
                  </a:moveTo>
                  <a:lnTo>
                    <a:pt x="184865" y="0"/>
                  </a:lnTo>
                  <a:lnTo>
                    <a:pt x="184865" y="292786"/>
                  </a:lnTo>
                  <a:lnTo>
                    <a:pt x="0" y="292786"/>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4" name="任意多边形: 形状 203">
              <a:extLst>
                <a:ext uri="{FF2B5EF4-FFF2-40B4-BE49-F238E27FC236}">
                  <a16:creationId xmlns:a16="http://schemas.microsoft.com/office/drawing/2014/main" id="{1C5977EF-5429-B2D7-3841-3B06AB972E8B}"/>
                </a:ext>
              </a:extLst>
            </p:cNvPr>
            <p:cNvSpPr/>
            <p:nvPr/>
          </p:nvSpPr>
          <p:spPr>
            <a:xfrm>
              <a:off x="5802290" y="3626376"/>
              <a:ext cx="839622" cy="1010267"/>
            </a:xfrm>
            <a:custGeom>
              <a:avLst/>
              <a:gdLst>
                <a:gd name="connsiteX0" fmla="*/ 665356 w 1330711"/>
                <a:gd name="connsiteY0" fmla="*/ 1601166 h 1601165"/>
                <a:gd name="connsiteX1" fmla="*/ 665356 w 1330711"/>
                <a:gd name="connsiteY1" fmla="*/ 1601166 h 1601165"/>
                <a:gd name="connsiteX2" fmla="*/ 26622 w 1330711"/>
                <a:gd name="connsiteY2" fmla="*/ 810542 h 1601165"/>
                <a:gd name="connsiteX3" fmla="*/ 172915 w 1330711"/>
                <a:gd name="connsiteY3" fmla="*/ 343816 h 1601165"/>
                <a:gd name="connsiteX4" fmla="*/ 665356 w 1330711"/>
                <a:gd name="connsiteY4" fmla="*/ 0 h 1601165"/>
                <a:gd name="connsiteX5" fmla="*/ 1157797 w 1330711"/>
                <a:gd name="connsiteY5" fmla="*/ 343816 h 1601165"/>
                <a:gd name="connsiteX6" fmla="*/ 1304090 w 1330711"/>
                <a:gd name="connsiteY6" fmla="*/ 810542 h 1601165"/>
                <a:gd name="connsiteX7" fmla="*/ 665356 w 1330711"/>
                <a:gd name="connsiteY7" fmla="*/ 1601166 h 160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0711" h="1601165">
                  <a:moveTo>
                    <a:pt x="665356" y="1601166"/>
                  </a:moveTo>
                  <a:lnTo>
                    <a:pt x="665356" y="1601166"/>
                  </a:lnTo>
                  <a:cubicBezTo>
                    <a:pt x="222878" y="1601166"/>
                    <a:pt x="-96489" y="1205854"/>
                    <a:pt x="26622" y="810542"/>
                  </a:cubicBezTo>
                  <a:cubicBezTo>
                    <a:pt x="172915" y="343816"/>
                    <a:pt x="172915" y="343816"/>
                    <a:pt x="172915" y="343816"/>
                  </a:cubicBezTo>
                  <a:cubicBezTo>
                    <a:pt x="237135" y="141164"/>
                    <a:pt x="436989" y="0"/>
                    <a:pt x="665356" y="0"/>
                  </a:cubicBezTo>
                  <a:cubicBezTo>
                    <a:pt x="893723" y="0"/>
                    <a:pt x="1095309" y="141164"/>
                    <a:pt x="1157797" y="343816"/>
                  </a:cubicBezTo>
                  <a:cubicBezTo>
                    <a:pt x="1304090" y="810542"/>
                    <a:pt x="1304090" y="810542"/>
                    <a:pt x="1304090" y="810542"/>
                  </a:cubicBezTo>
                  <a:cubicBezTo>
                    <a:pt x="1427200" y="1205854"/>
                    <a:pt x="1107833" y="1601166"/>
                    <a:pt x="665356" y="1601166"/>
                  </a:cubicBezTo>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05" name="任意多边形: 形状 204">
              <a:extLst>
                <a:ext uri="{FF2B5EF4-FFF2-40B4-BE49-F238E27FC236}">
                  <a16:creationId xmlns:a16="http://schemas.microsoft.com/office/drawing/2014/main" id="{9D90B470-7A3B-6A95-AF8C-628B243E6F2D}"/>
                </a:ext>
              </a:extLst>
            </p:cNvPr>
            <p:cNvSpPr/>
            <p:nvPr/>
          </p:nvSpPr>
          <p:spPr>
            <a:xfrm>
              <a:off x="5438981" y="4716760"/>
              <a:ext cx="117734" cy="184693"/>
            </a:xfrm>
            <a:custGeom>
              <a:avLst/>
              <a:gdLst>
                <a:gd name="connsiteX0" fmla="*/ 0 w 186597"/>
                <a:gd name="connsiteY0" fmla="*/ 0 h 292719"/>
                <a:gd name="connsiteX1" fmla="*/ 186597 w 186597"/>
                <a:gd name="connsiteY1" fmla="*/ 0 h 292719"/>
                <a:gd name="connsiteX2" fmla="*/ 186597 w 186597"/>
                <a:gd name="connsiteY2" fmla="*/ 292720 h 292719"/>
                <a:gd name="connsiteX3" fmla="*/ 0 w 186597"/>
                <a:gd name="connsiteY3" fmla="*/ 292720 h 292719"/>
                <a:gd name="connsiteX4" fmla="*/ 0 w 186597"/>
                <a:gd name="connsiteY4" fmla="*/ 0 h 2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97" h="292719">
                  <a:moveTo>
                    <a:pt x="0" y="0"/>
                  </a:moveTo>
                  <a:lnTo>
                    <a:pt x="186597" y="0"/>
                  </a:lnTo>
                  <a:lnTo>
                    <a:pt x="186597" y="292720"/>
                  </a:lnTo>
                  <a:lnTo>
                    <a:pt x="0" y="292720"/>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6" name="任意多边形: 形状 205">
              <a:extLst>
                <a:ext uri="{FF2B5EF4-FFF2-40B4-BE49-F238E27FC236}">
                  <a16:creationId xmlns:a16="http://schemas.microsoft.com/office/drawing/2014/main" id="{024CE053-2077-896B-0673-D349F2B2B692}"/>
                </a:ext>
              </a:extLst>
            </p:cNvPr>
            <p:cNvSpPr/>
            <p:nvPr/>
          </p:nvSpPr>
          <p:spPr>
            <a:xfrm>
              <a:off x="6162504" y="3514357"/>
              <a:ext cx="98772" cy="158752"/>
            </a:xfrm>
            <a:custGeom>
              <a:avLst/>
              <a:gdLst>
                <a:gd name="connsiteX0" fmla="*/ 48755 w 156543"/>
                <a:gd name="connsiteY0" fmla="*/ 250351 h 251605"/>
                <a:gd name="connsiteX1" fmla="*/ 1257 w 156543"/>
                <a:gd name="connsiteY1" fmla="*/ 178736 h 251605"/>
                <a:gd name="connsiteX2" fmla="*/ 37431 w 156543"/>
                <a:gd name="connsiteY2" fmla="*/ 0 h 251605"/>
                <a:gd name="connsiteX3" fmla="*/ 156544 w 156543"/>
                <a:gd name="connsiteY3" fmla="*/ 24116 h 251605"/>
                <a:gd name="connsiteX4" fmla="*/ 120370 w 156543"/>
                <a:gd name="connsiteY4" fmla="*/ 202852 h 251605"/>
                <a:gd name="connsiteX5" fmla="*/ 48755 w 156543"/>
                <a:gd name="connsiteY5" fmla="*/ 250351 h 2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43" h="251605">
                  <a:moveTo>
                    <a:pt x="48755" y="250351"/>
                  </a:moveTo>
                  <a:cubicBezTo>
                    <a:pt x="15446" y="243622"/>
                    <a:pt x="-5471" y="212045"/>
                    <a:pt x="1257" y="178736"/>
                  </a:cubicBezTo>
                  <a:cubicBezTo>
                    <a:pt x="37431" y="0"/>
                    <a:pt x="37431" y="0"/>
                    <a:pt x="37431" y="0"/>
                  </a:cubicBezTo>
                  <a:cubicBezTo>
                    <a:pt x="156544" y="24116"/>
                    <a:pt x="156544" y="24116"/>
                    <a:pt x="156544" y="24116"/>
                  </a:cubicBezTo>
                  <a:cubicBezTo>
                    <a:pt x="120370" y="202852"/>
                    <a:pt x="120370" y="202852"/>
                    <a:pt x="120370" y="202852"/>
                  </a:cubicBezTo>
                  <a:cubicBezTo>
                    <a:pt x="113642" y="236094"/>
                    <a:pt x="82065" y="257079"/>
                    <a:pt x="48755" y="250351"/>
                  </a:cubicBezTo>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7" name="任意多边形: 形状 206">
              <a:extLst>
                <a:ext uri="{FF2B5EF4-FFF2-40B4-BE49-F238E27FC236}">
                  <a16:creationId xmlns:a16="http://schemas.microsoft.com/office/drawing/2014/main" id="{7196A734-C109-393E-F2AC-DAF88EB30B8E}"/>
                </a:ext>
              </a:extLst>
            </p:cNvPr>
            <p:cNvSpPr/>
            <p:nvPr/>
          </p:nvSpPr>
          <p:spPr>
            <a:xfrm>
              <a:off x="5685624" y="3708675"/>
              <a:ext cx="594610" cy="871686"/>
            </a:xfrm>
            <a:custGeom>
              <a:avLst/>
              <a:gdLst>
                <a:gd name="connsiteX0" fmla="*/ 505311 w 942392"/>
                <a:gd name="connsiteY0" fmla="*/ 2 h 1381527"/>
                <a:gd name="connsiteX1" fmla="*/ 364880 w 942392"/>
                <a:gd name="connsiteY1" fmla="*/ 274668 h 1381527"/>
                <a:gd name="connsiteX2" fmla="*/ 286471 w 942392"/>
                <a:gd name="connsiteY2" fmla="*/ 843254 h 1381527"/>
                <a:gd name="connsiteX3" fmla="*/ 942392 w 942392"/>
                <a:gd name="connsiteY3" fmla="*/ 1044640 h 1381527"/>
                <a:gd name="connsiteX4" fmla="*/ 892495 w 942392"/>
                <a:gd name="connsiteY4" fmla="*/ 1381528 h 1381527"/>
                <a:gd name="connsiteX5" fmla="*/ 172420 w 942392"/>
                <a:gd name="connsiteY5" fmla="*/ 1187270 h 1381527"/>
                <a:gd name="connsiteX6" fmla="*/ 501514 w 942392"/>
                <a:gd name="connsiteY6" fmla="*/ 535 h 1381527"/>
                <a:gd name="connsiteX7" fmla="*/ 505311 w 942392"/>
                <a:gd name="connsiteY7" fmla="*/ 2 h 138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392" h="1381527">
                  <a:moveTo>
                    <a:pt x="505311" y="2"/>
                  </a:moveTo>
                  <a:cubicBezTo>
                    <a:pt x="505311" y="2"/>
                    <a:pt x="500381" y="-3396"/>
                    <a:pt x="364880" y="274668"/>
                  </a:cubicBezTo>
                  <a:cubicBezTo>
                    <a:pt x="364880" y="274668"/>
                    <a:pt x="199134" y="638270"/>
                    <a:pt x="286471" y="843254"/>
                  </a:cubicBezTo>
                  <a:cubicBezTo>
                    <a:pt x="350624" y="994743"/>
                    <a:pt x="942392" y="1044640"/>
                    <a:pt x="942392" y="1044640"/>
                  </a:cubicBezTo>
                  <a:cubicBezTo>
                    <a:pt x="942392" y="1044640"/>
                    <a:pt x="942392" y="1044640"/>
                    <a:pt x="892495" y="1381528"/>
                  </a:cubicBezTo>
                  <a:cubicBezTo>
                    <a:pt x="892495" y="1381528"/>
                    <a:pt x="421905" y="1313777"/>
                    <a:pt x="172420" y="1187270"/>
                  </a:cubicBezTo>
                  <a:cubicBezTo>
                    <a:pt x="-356927" y="921663"/>
                    <a:pt x="501514" y="535"/>
                    <a:pt x="501514" y="535"/>
                  </a:cubicBezTo>
                  <a:lnTo>
                    <a:pt x="505311" y="2"/>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8" name="任意多边形: 形状 207">
              <a:extLst>
                <a:ext uri="{FF2B5EF4-FFF2-40B4-BE49-F238E27FC236}">
                  <a16:creationId xmlns:a16="http://schemas.microsoft.com/office/drawing/2014/main" id="{DBBF63D6-D483-0353-DFC1-6BB1467822B8}"/>
                </a:ext>
              </a:extLst>
            </p:cNvPr>
            <p:cNvSpPr/>
            <p:nvPr/>
          </p:nvSpPr>
          <p:spPr>
            <a:xfrm>
              <a:off x="5502703" y="4472505"/>
              <a:ext cx="1220601" cy="251737"/>
            </a:xfrm>
            <a:custGeom>
              <a:avLst/>
              <a:gdLst>
                <a:gd name="connsiteX0" fmla="*/ 1547605 w 1934522"/>
                <a:gd name="connsiteY0" fmla="*/ 0 h 398975"/>
                <a:gd name="connsiteX1" fmla="*/ 0 w 1934522"/>
                <a:gd name="connsiteY1" fmla="*/ 398976 h 398975"/>
                <a:gd name="connsiteX2" fmla="*/ 1934523 w 1934522"/>
                <a:gd name="connsiteY2" fmla="*/ 70748 h 398975"/>
                <a:gd name="connsiteX3" fmla="*/ 1547605 w 1934522"/>
                <a:gd name="connsiteY3" fmla="*/ 0 h 398975"/>
                <a:gd name="connsiteX4" fmla="*/ 1547605 w 1934522"/>
                <a:gd name="connsiteY4" fmla="*/ 0 h 39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522" h="398975">
                  <a:moveTo>
                    <a:pt x="1547605" y="0"/>
                  </a:moveTo>
                  <a:lnTo>
                    <a:pt x="0" y="398976"/>
                  </a:lnTo>
                  <a:lnTo>
                    <a:pt x="1934523" y="70748"/>
                  </a:lnTo>
                  <a:lnTo>
                    <a:pt x="1547605" y="0"/>
                  </a:lnTo>
                  <a:lnTo>
                    <a:pt x="1547605" y="0"/>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09" name="任意多边形: 形状 208">
              <a:extLst>
                <a:ext uri="{FF2B5EF4-FFF2-40B4-BE49-F238E27FC236}">
                  <a16:creationId xmlns:a16="http://schemas.microsoft.com/office/drawing/2014/main" id="{C5053556-A7E6-B923-A96D-FA7C126D0FA6}"/>
                </a:ext>
              </a:extLst>
            </p:cNvPr>
            <p:cNvSpPr/>
            <p:nvPr/>
          </p:nvSpPr>
          <p:spPr>
            <a:xfrm>
              <a:off x="5702529" y="4460525"/>
              <a:ext cx="575728" cy="186669"/>
            </a:xfrm>
            <a:custGeom>
              <a:avLst/>
              <a:gdLst>
                <a:gd name="connsiteX0" fmla="*/ 912468 w 912468"/>
                <a:gd name="connsiteY0" fmla="*/ 295851 h 295851"/>
                <a:gd name="connsiteX1" fmla="*/ 0 w 912468"/>
                <a:gd name="connsiteY1" fmla="*/ 162748 h 295851"/>
                <a:gd name="connsiteX2" fmla="*/ 297650 w 912468"/>
                <a:gd name="connsiteY2" fmla="*/ 0 h 295851"/>
                <a:gd name="connsiteX3" fmla="*/ 912468 w 912468"/>
                <a:gd name="connsiteY3" fmla="*/ 295851 h 295851"/>
                <a:gd name="connsiteX4" fmla="*/ 912468 w 912468"/>
                <a:gd name="connsiteY4" fmla="*/ 295851 h 29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68" h="295851">
                  <a:moveTo>
                    <a:pt x="912468" y="295851"/>
                  </a:moveTo>
                  <a:lnTo>
                    <a:pt x="0" y="162748"/>
                  </a:lnTo>
                  <a:lnTo>
                    <a:pt x="297650" y="0"/>
                  </a:lnTo>
                  <a:lnTo>
                    <a:pt x="912468" y="295851"/>
                  </a:lnTo>
                  <a:lnTo>
                    <a:pt x="912468" y="295851"/>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10" name="任意多边形: 形状 209">
              <a:extLst>
                <a:ext uri="{FF2B5EF4-FFF2-40B4-BE49-F238E27FC236}">
                  <a16:creationId xmlns:a16="http://schemas.microsoft.com/office/drawing/2014/main" id="{BE0A3A68-54B5-0060-C169-63C45619AD0D}"/>
                </a:ext>
              </a:extLst>
            </p:cNvPr>
            <p:cNvSpPr/>
            <p:nvPr/>
          </p:nvSpPr>
          <p:spPr>
            <a:xfrm>
              <a:off x="5502703" y="4281548"/>
              <a:ext cx="1679437" cy="624235"/>
            </a:xfrm>
            <a:custGeom>
              <a:avLst/>
              <a:gdLst>
                <a:gd name="connsiteX0" fmla="*/ 1654061 w 2661729"/>
                <a:gd name="connsiteY0" fmla="*/ 0 h 989345"/>
                <a:gd name="connsiteX1" fmla="*/ 2646870 w 2661729"/>
                <a:gd name="connsiteY1" fmla="*/ 440945 h 989345"/>
                <a:gd name="connsiteX2" fmla="*/ 2049772 w 2661729"/>
                <a:gd name="connsiteY2" fmla="*/ 989345 h 989345"/>
                <a:gd name="connsiteX3" fmla="*/ 0 w 2661729"/>
                <a:gd name="connsiteY3" fmla="*/ 989345 h 989345"/>
                <a:gd name="connsiteX4" fmla="*/ 0 w 2661729"/>
                <a:gd name="connsiteY4" fmla="*/ 689697 h 989345"/>
                <a:gd name="connsiteX5" fmla="*/ 1830532 w 2661729"/>
                <a:gd name="connsiteY5" fmla="*/ 361803 h 989345"/>
                <a:gd name="connsiteX6" fmla="*/ 1379594 w 2661729"/>
                <a:gd name="connsiteY6" fmla="*/ 305244 h 989345"/>
                <a:gd name="connsiteX7" fmla="*/ 1654061 w 2661729"/>
                <a:gd name="connsiteY7" fmla="*/ 0 h 9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29" h="989345">
                  <a:moveTo>
                    <a:pt x="1654061" y="0"/>
                  </a:moveTo>
                  <a:cubicBezTo>
                    <a:pt x="1654061" y="0"/>
                    <a:pt x="2518497" y="50896"/>
                    <a:pt x="2646870" y="440945"/>
                  </a:cubicBezTo>
                  <a:cubicBezTo>
                    <a:pt x="2773445" y="830994"/>
                    <a:pt x="2049772" y="989345"/>
                    <a:pt x="2049772" y="989345"/>
                  </a:cubicBezTo>
                  <a:cubicBezTo>
                    <a:pt x="0" y="989345"/>
                    <a:pt x="0" y="989345"/>
                    <a:pt x="0" y="989345"/>
                  </a:cubicBezTo>
                  <a:cubicBezTo>
                    <a:pt x="0" y="689697"/>
                    <a:pt x="0" y="689697"/>
                    <a:pt x="0" y="689697"/>
                  </a:cubicBezTo>
                  <a:cubicBezTo>
                    <a:pt x="1830532" y="361803"/>
                    <a:pt x="1830532" y="361803"/>
                    <a:pt x="1830532" y="361803"/>
                  </a:cubicBezTo>
                  <a:cubicBezTo>
                    <a:pt x="1379594" y="305244"/>
                    <a:pt x="1379594" y="305244"/>
                    <a:pt x="1379594" y="305244"/>
                  </a:cubicBezTo>
                  <a:cubicBezTo>
                    <a:pt x="1654061" y="0"/>
                    <a:pt x="1654061" y="0"/>
                    <a:pt x="1654061"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11" name="任意多边形: 形状 210">
              <a:extLst>
                <a:ext uri="{FF2B5EF4-FFF2-40B4-BE49-F238E27FC236}">
                  <a16:creationId xmlns:a16="http://schemas.microsoft.com/office/drawing/2014/main" id="{B96AF258-C851-4DA1-9014-092F4DC8F8CD}"/>
                </a:ext>
              </a:extLst>
            </p:cNvPr>
            <p:cNvSpPr/>
            <p:nvPr/>
          </p:nvSpPr>
          <p:spPr>
            <a:xfrm>
              <a:off x="6166912" y="3711745"/>
              <a:ext cx="595839" cy="869457"/>
            </a:xfrm>
            <a:custGeom>
              <a:avLst/>
              <a:gdLst>
                <a:gd name="connsiteX0" fmla="*/ 445875 w 944342"/>
                <a:gd name="connsiteY0" fmla="*/ 0 h 1377995"/>
                <a:gd name="connsiteX1" fmla="*/ 588904 w 944342"/>
                <a:gd name="connsiteY1" fmla="*/ 283926 h 1377995"/>
                <a:gd name="connsiteX2" fmla="*/ 656788 w 944342"/>
                <a:gd name="connsiteY2" fmla="*/ 839721 h 1377995"/>
                <a:gd name="connsiteX3" fmla="*/ 0 w 944342"/>
                <a:gd name="connsiteY3" fmla="*/ 1041107 h 1377995"/>
                <a:gd name="connsiteX4" fmla="*/ 49964 w 944342"/>
                <a:gd name="connsiteY4" fmla="*/ 1377995 h 1377995"/>
                <a:gd name="connsiteX5" fmla="*/ 771038 w 944342"/>
                <a:gd name="connsiteY5" fmla="*/ 1183737 h 1377995"/>
                <a:gd name="connsiteX6" fmla="*/ 445875 w 944342"/>
                <a:gd name="connsiteY6" fmla="*/ 0 h 137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4342" h="1377995">
                  <a:moveTo>
                    <a:pt x="445875" y="0"/>
                  </a:moveTo>
                  <a:cubicBezTo>
                    <a:pt x="445875" y="0"/>
                    <a:pt x="481849" y="46433"/>
                    <a:pt x="588904" y="283926"/>
                  </a:cubicBezTo>
                  <a:cubicBezTo>
                    <a:pt x="588904" y="283926"/>
                    <a:pt x="697758" y="584374"/>
                    <a:pt x="656788" y="839721"/>
                  </a:cubicBezTo>
                  <a:cubicBezTo>
                    <a:pt x="630740" y="1002203"/>
                    <a:pt x="0" y="1041107"/>
                    <a:pt x="0" y="1041107"/>
                  </a:cubicBezTo>
                  <a:cubicBezTo>
                    <a:pt x="0" y="1041107"/>
                    <a:pt x="0" y="1041107"/>
                    <a:pt x="49964" y="1377995"/>
                  </a:cubicBezTo>
                  <a:cubicBezTo>
                    <a:pt x="49964" y="1377995"/>
                    <a:pt x="521153" y="1310245"/>
                    <a:pt x="771038" y="1183737"/>
                  </a:cubicBezTo>
                  <a:cubicBezTo>
                    <a:pt x="1301185" y="918197"/>
                    <a:pt x="445875" y="0"/>
                    <a:pt x="445875" y="0"/>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2" name="任意多边形: 形状 211">
              <a:extLst>
                <a:ext uri="{FF2B5EF4-FFF2-40B4-BE49-F238E27FC236}">
                  <a16:creationId xmlns:a16="http://schemas.microsoft.com/office/drawing/2014/main" id="{5B5B0CB0-0A31-3944-556B-8C74A7EF95CC}"/>
                </a:ext>
              </a:extLst>
            </p:cNvPr>
            <p:cNvSpPr/>
            <p:nvPr/>
          </p:nvSpPr>
          <p:spPr>
            <a:xfrm>
              <a:off x="5758223" y="3704137"/>
              <a:ext cx="271997" cy="342612"/>
            </a:xfrm>
            <a:custGeom>
              <a:avLst/>
              <a:gdLst>
                <a:gd name="connsiteX0" fmla="*/ 431086 w 431085"/>
                <a:gd name="connsiteY0" fmla="*/ 13923 h 543003"/>
                <a:gd name="connsiteX1" fmla="*/ 391847 w 431085"/>
                <a:gd name="connsiteY1" fmla="*/ 0 h 543003"/>
                <a:gd name="connsiteX2" fmla="*/ 0 w 431085"/>
                <a:gd name="connsiteY2" fmla="*/ 445675 h 543003"/>
                <a:gd name="connsiteX3" fmla="*/ 218974 w 431085"/>
                <a:gd name="connsiteY3" fmla="*/ 543004 h 543003"/>
                <a:gd name="connsiteX4" fmla="*/ 431086 w 431085"/>
                <a:gd name="connsiteY4" fmla="*/ 13923 h 543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85" h="543003">
                  <a:moveTo>
                    <a:pt x="431086" y="13923"/>
                  </a:moveTo>
                  <a:cubicBezTo>
                    <a:pt x="431086" y="13923"/>
                    <a:pt x="390116" y="1732"/>
                    <a:pt x="391847" y="0"/>
                  </a:cubicBezTo>
                  <a:cubicBezTo>
                    <a:pt x="391847" y="0"/>
                    <a:pt x="114716" y="244089"/>
                    <a:pt x="0" y="445675"/>
                  </a:cubicBezTo>
                  <a:cubicBezTo>
                    <a:pt x="0" y="445675"/>
                    <a:pt x="76478" y="442211"/>
                    <a:pt x="218974" y="543004"/>
                  </a:cubicBezTo>
                  <a:lnTo>
                    <a:pt x="431086" y="13923"/>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3" name="任意多边形: 形状 212">
              <a:extLst>
                <a:ext uri="{FF2B5EF4-FFF2-40B4-BE49-F238E27FC236}">
                  <a16:creationId xmlns:a16="http://schemas.microsoft.com/office/drawing/2014/main" id="{A007E769-178D-68AC-4C15-4F7AEBC900D7}"/>
                </a:ext>
              </a:extLst>
            </p:cNvPr>
            <p:cNvSpPr/>
            <p:nvPr/>
          </p:nvSpPr>
          <p:spPr>
            <a:xfrm>
              <a:off x="6442439" y="3707374"/>
              <a:ext cx="248962" cy="339376"/>
            </a:xfrm>
            <a:custGeom>
              <a:avLst/>
              <a:gdLst>
                <a:gd name="connsiteX0" fmla="*/ 0 w 394578"/>
                <a:gd name="connsiteY0" fmla="*/ 0 h 537874"/>
                <a:gd name="connsiteX1" fmla="*/ 0 w 394578"/>
                <a:gd name="connsiteY1" fmla="*/ 1732 h 537874"/>
                <a:gd name="connsiteX2" fmla="*/ 1732 w 394578"/>
                <a:gd name="connsiteY2" fmla="*/ 1732 h 537874"/>
                <a:gd name="connsiteX3" fmla="*/ 0 w 394578"/>
                <a:gd name="connsiteY3" fmla="*/ 0 h 537874"/>
                <a:gd name="connsiteX4" fmla="*/ 394579 w 394578"/>
                <a:gd name="connsiteY4" fmla="*/ 440545 h 537874"/>
                <a:gd name="connsiteX5" fmla="*/ 175605 w 394578"/>
                <a:gd name="connsiteY5" fmla="*/ 537874 h 537874"/>
                <a:gd name="connsiteX6" fmla="*/ 0 w 394578"/>
                <a:gd name="connsiteY6" fmla="*/ 0 h 5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78" h="537874">
                  <a:moveTo>
                    <a:pt x="0" y="0"/>
                  </a:moveTo>
                  <a:cubicBezTo>
                    <a:pt x="0" y="0"/>
                    <a:pt x="0" y="0"/>
                    <a:pt x="0" y="1732"/>
                  </a:cubicBezTo>
                  <a:cubicBezTo>
                    <a:pt x="0" y="1732"/>
                    <a:pt x="0" y="1732"/>
                    <a:pt x="1732" y="1732"/>
                  </a:cubicBezTo>
                  <a:cubicBezTo>
                    <a:pt x="1665" y="1732"/>
                    <a:pt x="1665" y="1732"/>
                    <a:pt x="0" y="0"/>
                  </a:cubicBezTo>
                  <a:cubicBezTo>
                    <a:pt x="0" y="0"/>
                    <a:pt x="279863" y="238959"/>
                    <a:pt x="394579" y="440545"/>
                  </a:cubicBezTo>
                  <a:cubicBezTo>
                    <a:pt x="394579" y="440545"/>
                    <a:pt x="318101" y="437081"/>
                    <a:pt x="175605" y="537874"/>
                  </a:cubicBezTo>
                  <a:lnTo>
                    <a:pt x="0" y="0"/>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4" name="任意多边形: 形状 213">
              <a:extLst>
                <a:ext uri="{FF2B5EF4-FFF2-40B4-BE49-F238E27FC236}">
                  <a16:creationId xmlns:a16="http://schemas.microsoft.com/office/drawing/2014/main" id="{05E25CF0-1472-2366-5D1B-5ACB73A0348C}"/>
                </a:ext>
              </a:extLst>
            </p:cNvPr>
            <p:cNvSpPr/>
            <p:nvPr/>
          </p:nvSpPr>
          <p:spPr>
            <a:xfrm>
              <a:off x="6171386" y="3262354"/>
              <a:ext cx="275859" cy="357490"/>
            </a:xfrm>
            <a:custGeom>
              <a:avLst/>
              <a:gdLst>
                <a:gd name="connsiteX0" fmla="*/ 431055 w 437206"/>
                <a:gd name="connsiteY0" fmla="*/ 262698 h 566584"/>
                <a:gd name="connsiteX1" fmla="*/ 152991 w 437206"/>
                <a:gd name="connsiteY1" fmla="*/ 564545 h 566584"/>
                <a:gd name="connsiteX2" fmla="*/ 7764 w 437206"/>
                <a:gd name="connsiteY2" fmla="*/ 180691 h 566584"/>
                <a:gd name="connsiteX3" fmla="*/ 261312 w 437206"/>
                <a:gd name="connsiteY3" fmla="*/ 5619 h 566584"/>
                <a:gd name="connsiteX4" fmla="*/ 431055 w 437206"/>
                <a:gd name="connsiteY4" fmla="*/ 262698 h 56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06" h="566584">
                  <a:moveTo>
                    <a:pt x="431055" y="262698"/>
                  </a:moveTo>
                  <a:cubicBezTo>
                    <a:pt x="401144" y="417052"/>
                    <a:pt x="269840" y="587195"/>
                    <a:pt x="152991" y="564545"/>
                  </a:cubicBezTo>
                  <a:cubicBezTo>
                    <a:pt x="36077" y="541895"/>
                    <a:pt x="-22148" y="335045"/>
                    <a:pt x="7764" y="180691"/>
                  </a:cubicBezTo>
                  <a:cubicBezTo>
                    <a:pt x="37675" y="26337"/>
                    <a:pt x="144398" y="-17031"/>
                    <a:pt x="261312" y="5619"/>
                  </a:cubicBezTo>
                  <a:cubicBezTo>
                    <a:pt x="378161" y="28203"/>
                    <a:pt x="460967" y="108278"/>
                    <a:pt x="431055" y="262698"/>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5" name="任意多边形: 形状 214">
              <a:extLst>
                <a:ext uri="{FF2B5EF4-FFF2-40B4-BE49-F238E27FC236}">
                  <a16:creationId xmlns:a16="http://schemas.microsoft.com/office/drawing/2014/main" id="{356C0BB7-2B6C-FB33-4482-07CB35C711D3}"/>
                </a:ext>
              </a:extLst>
            </p:cNvPr>
            <p:cNvSpPr/>
            <p:nvPr/>
          </p:nvSpPr>
          <p:spPr>
            <a:xfrm>
              <a:off x="6153167" y="3253566"/>
              <a:ext cx="311676" cy="195489"/>
            </a:xfrm>
            <a:custGeom>
              <a:avLst/>
              <a:gdLst>
                <a:gd name="connsiteX0" fmla="*/ 493973 w 493973"/>
                <a:gd name="connsiteY0" fmla="*/ 220135 h 309828"/>
                <a:gd name="connsiteX1" fmla="*/ 258478 w 493973"/>
                <a:gd name="connsiteY1" fmla="*/ 308737 h 309828"/>
                <a:gd name="connsiteX2" fmla="*/ 0 w 493973"/>
                <a:gd name="connsiteY2" fmla="*/ 206811 h 309828"/>
                <a:gd name="connsiteX3" fmla="*/ 237760 w 493973"/>
                <a:gd name="connsiteY3" fmla="*/ 29 h 309828"/>
                <a:gd name="connsiteX4" fmla="*/ 493973 w 493973"/>
                <a:gd name="connsiteY4" fmla="*/ 220135 h 30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973" h="309828">
                  <a:moveTo>
                    <a:pt x="493973" y="220135"/>
                  </a:moveTo>
                  <a:cubicBezTo>
                    <a:pt x="493973" y="220135"/>
                    <a:pt x="466060" y="297145"/>
                    <a:pt x="258478" y="308737"/>
                  </a:cubicBezTo>
                  <a:cubicBezTo>
                    <a:pt x="16655" y="322194"/>
                    <a:pt x="0" y="206811"/>
                    <a:pt x="0" y="206811"/>
                  </a:cubicBezTo>
                  <a:cubicBezTo>
                    <a:pt x="0" y="206811"/>
                    <a:pt x="36906" y="3027"/>
                    <a:pt x="237760" y="29"/>
                  </a:cubicBezTo>
                  <a:cubicBezTo>
                    <a:pt x="438680" y="-2902"/>
                    <a:pt x="493973" y="220135"/>
                    <a:pt x="493973" y="220135"/>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6" name="任意多边形: 形状 215">
              <a:extLst>
                <a:ext uri="{FF2B5EF4-FFF2-40B4-BE49-F238E27FC236}">
                  <a16:creationId xmlns:a16="http://schemas.microsoft.com/office/drawing/2014/main" id="{E2B3D468-8182-1436-CB93-31E35355F708}"/>
                </a:ext>
              </a:extLst>
            </p:cNvPr>
            <p:cNvSpPr/>
            <p:nvPr/>
          </p:nvSpPr>
          <p:spPr>
            <a:xfrm>
              <a:off x="6354515" y="3358918"/>
              <a:ext cx="132523" cy="116495"/>
            </a:xfrm>
            <a:custGeom>
              <a:avLst/>
              <a:gdLst>
                <a:gd name="connsiteX0" fmla="*/ 158671 w 210034"/>
                <a:gd name="connsiteY0" fmla="*/ 0 h 184632"/>
                <a:gd name="connsiteX1" fmla="*/ 177123 w 210034"/>
                <a:gd name="connsiteY1" fmla="*/ 146693 h 184632"/>
                <a:gd name="connsiteX2" fmla="*/ 2118 w 210034"/>
                <a:gd name="connsiteY2" fmla="*/ 109320 h 184632"/>
                <a:gd name="connsiteX3" fmla="*/ 158671 w 210034"/>
                <a:gd name="connsiteY3" fmla="*/ 0 h 184632"/>
              </a:gdLst>
              <a:ahLst/>
              <a:cxnLst>
                <a:cxn ang="0">
                  <a:pos x="connsiteX0" y="connsiteY0"/>
                </a:cxn>
                <a:cxn ang="0">
                  <a:pos x="connsiteX1" y="connsiteY1"/>
                </a:cxn>
                <a:cxn ang="0">
                  <a:pos x="connsiteX2" y="connsiteY2"/>
                </a:cxn>
                <a:cxn ang="0">
                  <a:pos x="connsiteX3" y="connsiteY3"/>
                </a:cxn>
              </a:cxnLst>
              <a:rect l="l" t="t" r="r" b="b"/>
              <a:pathLst>
                <a:path w="210034" h="184632">
                  <a:moveTo>
                    <a:pt x="158671" y="0"/>
                  </a:moveTo>
                  <a:cubicBezTo>
                    <a:pt x="158671" y="0"/>
                    <a:pt x="260729" y="73346"/>
                    <a:pt x="177123" y="146693"/>
                  </a:cubicBezTo>
                  <a:cubicBezTo>
                    <a:pt x="93451" y="220040"/>
                    <a:pt x="25634" y="175738"/>
                    <a:pt x="2118" y="109320"/>
                  </a:cubicBezTo>
                  <a:cubicBezTo>
                    <a:pt x="-21398" y="42902"/>
                    <a:pt x="158671" y="0"/>
                    <a:pt x="15867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7" name="任意多边形: 形状 216">
              <a:extLst>
                <a:ext uri="{FF2B5EF4-FFF2-40B4-BE49-F238E27FC236}">
                  <a16:creationId xmlns:a16="http://schemas.microsoft.com/office/drawing/2014/main" id="{16C9F6FE-1794-05C3-4C92-6D54997DC236}"/>
                </a:ext>
              </a:extLst>
            </p:cNvPr>
            <p:cNvSpPr/>
            <p:nvPr/>
          </p:nvSpPr>
          <p:spPr>
            <a:xfrm>
              <a:off x="6126686" y="3396328"/>
              <a:ext cx="89446" cy="89446"/>
            </a:xfrm>
            <a:custGeom>
              <a:avLst/>
              <a:gdLst>
                <a:gd name="connsiteX0" fmla="*/ 141763 w 141763"/>
                <a:gd name="connsiteY0" fmla="*/ 70882 h 141763"/>
                <a:gd name="connsiteX1" fmla="*/ 70881 w 141763"/>
                <a:gd name="connsiteY1" fmla="*/ 141763 h 141763"/>
                <a:gd name="connsiteX2" fmla="*/ 0 w 141763"/>
                <a:gd name="connsiteY2" fmla="*/ 70882 h 141763"/>
                <a:gd name="connsiteX3" fmla="*/ 70881 w 141763"/>
                <a:gd name="connsiteY3" fmla="*/ 0 h 141763"/>
                <a:gd name="connsiteX4" fmla="*/ 141763 w 141763"/>
                <a:gd name="connsiteY4" fmla="*/ 70882 h 14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3" h="141763">
                  <a:moveTo>
                    <a:pt x="141763" y="70882"/>
                  </a:moveTo>
                  <a:cubicBezTo>
                    <a:pt x="141763" y="110029"/>
                    <a:pt x="110028" y="141763"/>
                    <a:pt x="70881" y="141763"/>
                  </a:cubicBezTo>
                  <a:cubicBezTo>
                    <a:pt x="31735" y="141763"/>
                    <a:pt x="0" y="110029"/>
                    <a:pt x="0" y="70882"/>
                  </a:cubicBezTo>
                  <a:cubicBezTo>
                    <a:pt x="0" y="31735"/>
                    <a:pt x="31734" y="0"/>
                    <a:pt x="70881" y="0"/>
                  </a:cubicBezTo>
                  <a:cubicBezTo>
                    <a:pt x="110028" y="0"/>
                    <a:pt x="141763" y="31735"/>
                    <a:pt x="141763" y="70882"/>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8" name="任意多边形: 形状 217">
              <a:extLst>
                <a:ext uri="{FF2B5EF4-FFF2-40B4-BE49-F238E27FC236}">
                  <a16:creationId xmlns:a16="http://schemas.microsoft.com/office/drawing/2014/main" id="{D4C3F7B8-A159-3317-60E9-8A3E2ACEDA68}"/>
                </a:ext>
              </a:extLst>
            </p:cNvPr>
            <p:cNvSpPr/>
            <p:nvPr/>
          </p:nvSpPr>
          <p:spPr>
            <a:xfrm>
              <a:off x="6152985" y="3384054"/>
              <a:ext cx="211744" cy="101722"/>
            </a:xfrm>
            <a:custGeom>
              <a:avLst/>
              <a:gdLst>
                <a:gd name="connsiteX0" fmla="*/ 421 w 335593"/>
                <a:gd name="connsiteY0" fmla="*/ 0 h 161219"/>
                <a:gd name="connsiteX1" fmla="*/ 51584 w 335593"/>
                <a:gd name="connsiteY1" fmla="*/ 127840 h 161219"/>
                <a:gd name="connsiteX2" fmla="*/ 324318 w 335593"/>
                <a:gd name="connsiteY2" fmla="*/ 104257 h 161219"/>
                <a:gd name="connsiteX3" fmla="*/ 421 w 335593"/>
                <a:gd name="connsiteY3" fmla="*/ 0 h 161219"/>
              </a:gdLst>
              <a:ahLst/>
              <a:cxnLst>
                <a:cxn ang="0">
                  <a:pos x="connsiteX0" y="connsiteY0"/>
                </a:cxn>
                <a:cxn ang="0">
                  <a:pos x="connsiteX1" y="connsiteY1"/>
                </a:cxn>
                <a:cxn ang="0">
                  <a:pos x="connsiteX2" y="connsiteY2"/>
                </a:cxn>
                <a:cxn ang="0">
                  <a:pos x="connsiteX3" y="connsiteY3"/>
                </a:cxn>
              </a:cxnLst>
              <a:rect l="l" t="t" r="r" b="b"/>
              <a:pathLst>
                <a:path w="335593" h="161219">
                  <a:moveTo>
                    <a:pt x="421" y="0"/>
                  </a:moveTo>
                  <a:cubicBezTo>
                    <a:pt x="421" y="0"/>
                    <a:pt x="-8106" y="81807"/>
                    <a:pt x="51584" y="127840"/>
                  </a:cubicBezTo>
                  <a:cubicBezTo>
                    <a:pt x="111274" y="173873"/>
                    <a:pt x="240846" y="177870"/>
                    <a:pt x="324318" y="104257"/>
                  </a:cubicBezTo>
                  <a:cubicBezTo>
                    <a:pt x="407791" y="30644"/>
                    <a:pt x="421" y="0"/>
                    <a:pt x="42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9" name="任意多边形: 形状 218">
              <a:extLst>
                <a:ext uri="{FF2B5EF4-FFF2-40B4-BE49-F238E27FC236}">
                  <a16:creationId xmlns:a16="http://schemas.microsoft.com/office/drawing/2014/main" id="{220F890E-9609-158C-DF48-2D315E3F6FAE}"/>
                </a:ext>
              </a:extLst>
            </p:cNvPr>
            <p:cNvSpPr/>
            <p:nvPr/>
          </p:nvSpPr>
          <p:spPr>
            <a:xfrm>
              <a:off x="6798040" y="2986168"/>
              <a:ext cx="1241618" cy="1126616"/>
            </a:xfrm>
            <a:custGeom>
              <a:avLst/>
              <a:gdLst>
                <a:gd name="connsiteX0" fmla="*/ 1921532 w 1967831"/>
                <a:gd name="connsiteY0" fmla="*/ 1785565 h 1785564"/>
                <a:gd name="connsiteX1" fmla="*/ 46300 w 1967831"/>
                <a:gd name="connsiteY1" fmla="*/ 1785565 h 1785564"/>
                <a:gd name="connsiteX2" fmla="*/ 0 w 1967831"/>
                <a:gd name="connsiteY2" fmla="*/ 1739265 h 1785564"/>
                <a:gd name="connsiteX3" fmla="*/ 0 w 1967831"/>
                <a:gd name="connsiteY3" fmla="*/ 46300 h 1785564"/>
                <a:gd name="connsiteX4" fmla="*/ 46300 w 1967831"/>
                <a:gd name="connsiteY4" fmla="*/ 0 h 1785564"/>
                <a:gd name="connsiteX5" fmla="*/ 1921532 w 1967831"/>
                <a:gd name="connsiteY5" fmla="*/ 0 h 1785564"/>
                <a:gd name="connsiteX6" fmla="*/ 1967832 w 1967831"/>
                <a:gd name="connsiteY6" fmla="*/ 46300 h 1785564"/>
                <a:gd name="connsiteX7" fmla="*/ 1967832 w 1967831"/>
                <a:gd name="connsiteY7" fmla="*/ 1739265 h 1785564"/>
                <a:gd name="connsiteX8" fmla="*/ 1921532 w 1967831"/>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831" h="1785564">
                  <a:moveTo>
                    <a:pt x="1921532" y="1785565"/>
                  </a:moveTo>
                  <a:lnTo>
                    <a:pt x="46300" y="1785565"/>
                  </a:lnTo>
                  <a:cubicBezTo>
                    <a:pt x="20719" y="1785565"/>
                    <a:pt x="0" y="1764846"/>
                    <a:pt x="0" y="1739265"/>
                  </a:cubicBezTo>
                  <a:lnTo>
                    <a:pt x="0" y="46300"/>
                  </a:lnTo>
                  <a:cubicBezTo>
                    <a:pt x="0" y="20718"/>
                    <a:pt x="20719" y="0"/>
                    <a:pt x="46300" y="0"/>
                  </a:cubicBezTo>
                  <a:lnTo>
                    <a:pt x="1921532" y="0"/>
                  </a:lnTo>
                  <a:cubicBezTo>
                    <a:pt x="1947114" y="0"/>
                    <a:pt x="1967832" y="20718"/>
                    <a:pt x="1967832" y="46300"/>
                  </a:cubicBezTo>
                  <a:lnTo>
                    <a:pt x="1967832" y="1739265"/>
                  </a:lnTo>
                  <a:cubicBezTo>
                    <a:pt x="1967832" y="1764846"/>
                    <a:pt x="1947114" y="1785565"/>
                    <a:pt x="1921532" y="1785565"/>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20" name="任意多边形: 形状 219">
              <a:extLst>
                <a:ext uri="{FF2B5EF4-FFF2-40B4-BE49-F238E27FC236}">
                  <a16:creationId xmlns:a16="http://schemas.microsoft.com/office/drawing/2014/main" id="{EEABBA2D-4E15-E2AD-184A-6CB8928E61B0}"/>
                </a:ext>
              </a:extLst>
            </p:cNvPr>
            <p:cNvSpPr/>
            <p:nvPr/>
          </p:nvSpPr>
          <p:spPr>
            <a:xfrm>
              <a:off x="6846463" y="3221050"/>
              <a:ext cx="1193195" cy="891818"/>
            </a:xfrm>
            <a:custGeom>
              <a:avLst/>
              <a:gdLst>
                <a:gd name="connsiteX0" fmla="*/ 1891088 w 1891087"/>
                <a:gd name="connsiteY0" fmla="*/ 1367003 h 1413435"/>
                <a:gd name="connsiteX1" fmla="*/ 1891088 w 1891087"/>
                <a:gd name="connsiteY1" fmla="*/ 96996 h 1413435"/>
                <a:gd name="connsiteX2" fmla="*/ 1818075 w 1891087"/>
                <a:gd name="connsiteY2" fmla="*/ 23982 h 1413435"/>
                <a:gd name="connsiteX3" fmla="*/ 1760117 w 1891087"/>
                <a:gd name="connsiteY3" fmla="*/ 0 h 1413435"/>
                <a:gd name="connsiteX4" fmla="*/ 35175 w 1891087"/>
                <a:gd name="connsiteY4" fmla="*/ 0 h 1413435"/>
                <a:gd name="connsiteX5" fmla="*/ 666 w 1891087"/>
                <a:gd name="connsiteY5" fmla="*/ 34508 h 1413435"/>
                <a:gd name="connsiteX6" fmla="*/ 0 w 1891087"/>
                <a:gd name="connsiteY6" fmla="*/ 901343 h 1413435"/>
                <a:gd name="connsiteX7" fmla="*/ 19919 w 1891087"/>
                <a:gd name="connsiteY7" fmla="*/ 949574 h 1413435"/>
                <a:gd name="connsiteX8" fmla="*/ 483781 w 1891087"/>
                <a:gd name="connsiteY8" fmla="*/ 1413436 h 1413435"/>
                <a:gd name="connsiteX9" fmla="*/ 1844788 w 1891087"/>
                <a:gd name="connsiteY9" fmla="*/ 1413436 h 1413435"/>
                <a:gd name="connsiteX10" fmla="*/ 1891088 w 1891087"/>
                <a:gd name="connsiteY10" fmla="*/ 1367003 h 141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1087" h="1413435">
                  <a:moveTo>
                    <a:pt x="1891088" y="1367003"/>
                  </a:moveTo>
                  <a:lnTo>
                    <a:pt x="1891088" y="96996"/>
                  </a:lnTo>
                  <a:lnTo>
                    <a:pt x="1818075" y="23982"/>
                  </a:lnTo>
                  <a:cubicBezTo>
                    <a:pt x="1802685" y="8594"/>
                    <a:pt x="1781834" y="0"/>
                    <a:pt x="1760117" y="0"/>
                  </a:cubicBezTo>
                  <a:lnTo>
                    <a:pt x="35175" y="0"/>
                  </a:lnTo>
                  <a:cubicBezTo>
                    <a:pt x="16121" y="0"/>
                    <a:pt x="666" y="15455"/>
                    <a:pt x="666" y="34508"/>
                  </a:cubicBezTo>
                  <a:lnTo>
                    <a:pt x="0" y="901343"/>
                  </a:lnTo>
                  <a:cubicBezTo>
                    <a:pt x="0" y="919396"/>
                    <a:pt x="7195" y="936784"/>
                    <a:pt x="19919" y="949574"/>
                  </a:cubicBezTo>
                  <a:lnTo>
                    <a:pt x="483781" y="1413436"/>
                  </a:lnTo>
                  <a:lnTo>
                    <a:pt x="1844788" y="1413436"/>
                  </a:lnTo>
                  <a:cubicBezTo>
                    <a:pt x="1870370" y="1413303"/>
                    <a:pt x="1891088" y="1392584"/>
                    <a:pt x="1891088" y="1367003"/>
                  </a:cubicBez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grpSp>
          <p:nvGrpSpPr>
            <p:cNvPr id="221" name="组合 220">
              <a:extLst>
                <a:ext uri="{FF2B5EF4-FFF2-40B4-BE49-F238E27FC236}">
                  <a16:creationId xmlns:a16="http://schemas.microsoft.com/office/drawing/2014/main" id="{B69F1CE5-48CE-946D-9397-E4C267B9C4CB}"/>
                </a:ext>
              </a:extLst>
            </p:cNvPr>
            <p:cNvGrpSpPr/>
            <p:nvPr/>
          </p:nvGrpSpPr>
          <p:grpSpPr>
            <a:xfrm>
              <a:off x="6843688" y="3221008"/>
              <a:ext cx="1131575" cy="594518"/>
              <a:chOff x="7309848" y="2614859"/>
              <a:chExt cx="1793425" cy="942246"/>
            </a:xfrm>
          </p:grpSpPr>
          <p:sp>
            <p:nvSpPr>
              <p:cNvPr id="243" name="任意多边形: 形状 242">
                <a:extLst>
                  <a:ext uri="{FF2B5EF4-FFF2-40B4-BE49-F238E27FC236}">
                    <a16:creationId xmlns:a16="http://schemas.microsoft.com/office/drawing/2014/main" id="{0B48C4FB-874C-9B0E-1CE4-9231843CE55C}"/>
                  </a:ext>
                </a:extLst>
              </p:cNvPr>
              <p:cNvSpPr/>
              <p:nvPr/>
            </p:nvSpPr>
            <p:spPr>
              <a:xfrm>
                <a:off x="7309848" y="2614859"/>
                <a:ext cx="1054497" cy="750585"/>
              </a:xfrm>
              <a:custGeom>
                <a:avLst/>
                <a:gdLst>
                  <a:gd name="connsiteX0" fmla="*/ 1024386 w 1054497"/>
                  <a:gd name="connsiteY0" fmla="*/ 750586 h 750585"/>
                  <a:gd name="connsiteX1" fmla="*/ 30178 w 1054497"/>
                  <a:gd name="connsiteY1" fmla="*/ 750586 h 750585"/>
                  <a:gd name="connsiteX2" fmla="*/ 0 w 1054497"/>
                  <a:gd name="connsiteY2" fmla="*/ 720408 h 750585"/>
                  <a:gd name="connsiteX3" fmla="*/ 0 w 1054497"/>
                  <a:gd name="connsiteY3" fmla="*/ 30178 h 750585"/>
                  <a:gd name="connsiteX4" fmla="*/ 30178 w 1054497"/>
                  <a:gd name="connsiteY4" fmla="*/ 0 h 750585"/>
                  <a:gd name="connsiteX5" fmla="*/ 1024319 w 1054497"/>
                  <a:gd name="connsiteY5" fmla="*/ 0 h 750585"/>
                  <a:gd name="connsiteX6" fmla="*/ 1054498 w 1054497"/>
                  <a:gd name="connsiteY6" fmla="*/ 30178 h 750585"/>
                  <a:gd name="connsiteX7" fmla="*/ 1054498 w 1054497"/>
                  <a:gd name="connsiteY7" fmla="*/ 720475 h 750585"/>
                  <a:gd name="connsiteX8" fmla="*/ 1024386 w 1054497"/>
                  <a:gd name="connsiteY8" fmla="*/ 750586 h 7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97" h="750585">
                    <a:moveTo>
                      <a:pt x="1024386" y="750586"/>
                    </a:moveTo>
                    <a:lnTo>
                      <a:pt x="30178" y="750586"/>
                    </a:lnTo>
                    <a:cubicBezTo>
                      <a:pt x="13523" y="750586"/>
                      <a:pt x="0" y="737063"/>
                      <a:pt x="0" y="720408"/>
                    </a:cubicBezTo>
                    <a:lnTo>
                      <a:pt x="0" y="30178"/>
                    </a:lnTo>
                    <a:cubicBezTo>
                      <a:pt x="0" y="13524"/>
                      <a:pt x="13523" y="0"/>
                      <a:pt x="30178" y="0"/>
                    </a:cubicBezTo>
                    <a:lnTo>
                      <a:pt x="1024319" y="0"/>
                    </a:lnTo>
                    <a:cubicBezTo>
                      <a:pt x="1040974" y="0"/>
                      <a:pt x="1054498" y="13524"/>
                      <a:pt x="1054498" y="30178"/>
                    </a:cubicBezTo>
                    <a:lnTo>
                      <a:pt x="1054498" y="720475"/>
                    </a:lnTo>
                    <a:cubicBezTo>
                      <a:pt x="1054498" y="737129"/>
                      <a:pt x="1041041" y="750586"/>
                      <a:pt x="1024386" y="750586"/>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4" name="任意多边形: 形状 243">
                <a:extLst>
                  <a:ext uri="{FF2B5EF4-FFF2-40B4-BE49-F238E27FC236}">
                    <a16:creationId xmlns:a16="http://schemas.microsoft.com/office/drawing/2014/main" id="{1372B4B0-8EEB-BE6B-E629-A1AEA32EA4C0}"/>
                  </a:ext>
                </a:extLst>
              </p:cNvPr>
              <p:cNvSpPr/>
              <p:nvPr/>
            </p:nvSpPr>
            <p:spPr>
              <a:xfrm>
                <a:off x="8398920" y="2614859"/>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4"/>
                      <a:pt x="13523" y="0"/>
                      <a:pt x="30178" y="0"/>
                    </a:cubicBezTo>
                    <a:lnTo>
                      <a:pt x="674175" y="0"/>
                    </a:lnTo>
                    <a:cubicBezTo>
                      <a:pt x="690830" y="0"/>
                      <a:pt x="704353" y="13524"/>
                      <a:pt x="704353" y="30178"/>
                    </a:cubicBezTo>
                    <a:lnTo>
                      <a:pt x="704353" y="324297"/>
                    </a:lnTo>
                    <a:cubicBezTo>
                      <a:pt x="704353" y="340951"/>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5" name="任意多边形: 形状 244">
                <a:extLst>
                  <a:ext uri="{FF2B5EF4-FFF2-40B4-BE49-F238E27FC236}">
                    <a16:creationId xmlns:a16="http://schemas.microsoft.com/office/drawing/2014/main" id="{CB775314-FB51-543A-CE63-01FAFB6B00DD}"/>
                  </a:ext>
                </a:extLst>
              </p:cNvPr>
              <p:cNvSpPr/>
              <p:nvPr/>
            </p:nvSpPr>
            <p:spPr>
              <a:xfrm>
                <a:off x="8398920" y="3010971"/>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3"/>
                      <a:pt x="13523" y="0"/>
                      <a:pt x="30178" y="0"/>
                    </a:cubicBezTo>
                    <a:lnTo>
                      <a:pt x="674175" y="0"/>
                    </a:lnTo>
                    <a:cubicBezTo>
                      <a:pt x="690830" y="0"/>
                      <a:pt x="704353" y="13523"/>
                      <a:pt x="704353" y="30178"/>
                    </a:cubicBezTo>
                    <a:lnTo>
                      <a:pt x="704353" y="324297"/>
                    </a:lnTo>
                    <a:cubicBezTo>
                      <a:pt x="704353" y="341018"/>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6" name="任意多边形: 形状 245">
                <a:extLst>
                  <a:ext uri="{FF2B5EF4-FFF2-40B4-BE49-F238E27FC236}">
                    <a16:creationId xmlns:a16="http://schemas.microsoft.com/office/drawing/2014/main" id="{D1ECC3A4-FD4E-E0D9-FD10-BAC857431D1E}"/>
                  </a:ext>
                </a:extLst>
              </p:cNvPr>
              <p:cNvSpPr/>
              <p:nvPr/>
            </p:nvSpPr>
            <p:spPr>
              <a:xfrm>
                <a:off x="7780238" y="2919249"/>
                <a:ext cx="164962" cy="183377"/>
              </a:xfrm>
              <a:custGeom>
                <a:avLst/>
                <a:gdLst>
                  <a:gd name="connsiteX0" fmla="*/ 153421 w 164962"/>
                  <a:gd name="connsiteY0" fmla="*/ 71737 h 183377"/>
                  <a:gd name="connsiteX1" fmla="*/ 34641 w 164962"/>
                  <a:gd name="connsiteY1" fmla="*/ 3120 h 183377"/>
                  <a:gd name="connsiteX2" fmla="*/ 0 w 164962"/>
                  <a:gd name="connsiteY2" fmla="*/ 23105 h 183377"/>
                  <a:gd name="connsiteX3" fmla="*/ 0 w 164962"/>
                  <a:gd name="connsiteY3" fmla="*/ 160272 h 183377"/>
                  <a:gd name="connsiteX4" fmla="*/ 34641 w 164962"/>
                  <a:gd name="connsiteY4" fmla="*/ 180257 h 183377"/>
                  <a:gd name="connsiteX5" fmla="*/ 153421 w 164962"/>
                  <a:gd name="connsiteY5" fmla="*/ 111641 h 183377"/>
                  <a:gd name="connsiteX6" fmla="*/ 153421 w 164962"/>
                  <a:gd name="connsiteY6" fmla="*/ 71737 h 183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962" h="183377">
                    <a:moveTo>
                      <a:pt x="153421" y="71737"/>
                    </a:moveTo>
                    <a:lnTo>
                      <a:pt x="34641" y="3120"/>
                    </a:lnTo>
                    <a:cubicBezTo>
                      <a:pt x="19253" y="-5740"/>
                      <a:pt x="0" y="5318"/>
                      <a:pt x="0" y="23105"/>
                    </a:cubicBezTo>
                    <a:lnTo>
                      <a:pt x="0" y="160272"/>
                    </a:lnTo>
                    <a:cubicBezTo>
                      <a:pt x="0" y="178059"/>
                      <a:pt x="19253" y="189118"/>
                      <a:pt x="34641" y="180257"/>
                    </a:cubicBezTo>
                    <a:lnTo>
                      <a:pt x="153421" y="111641"/>
                    </a:lnTo>
                    <a:cubicBezTo>
                      <a:pt x="168810" y="102847"/>
                      <a:pt x="168810" y="80663"/>
                      <a:pt x="153421" y="71737"/>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47" name="任意多边形: 形状 246">
                <a:extLst>
                  <a:ext uri="{FF2B5EF4-FFF2-40B4-BE49-F238E27FC236}">
                    <a16:creationId xmlns:a16="http://schemas.microsoft.com/office/drawing/2014/main" id="{5CED7307-E4D5-0340-9075-559FCD37F036}"/>
                  </a:ext>
                </a:extLst>
              </p:cNvPr>
              <p:cNvSpPr/>
              <p:nvPr/>
            </p:nvSpPr>
            <p:spPr>
              <a:xfrm>
                <a:off x="7315977" y="3407215"/>
                <a:ext cx="1787230" cy="149890"/>
              </a:xfrm>
              <a:custGeom>
                <a:avLst/>
                <a:gdLst>
                  <a:gd name="connsiteX0" fmla="*/ 1758584 w 1787230"/>
                  <a:gd name="connsiteY0" fmla="*/ 149891 h 149890"/>
                  <a:gd name="connsiteX1" fmla="*/ 28646 w 1787230"/>
                  <a:gd name="connsiteY1" fmla="*/ 149891 h 149890"/>
                  <a:gd name="connsiteX2" fmla="*/ 0 w 1787230"/>
                  <a:gd name="connsiteY2" fmla="*/ 121245 h 149890"/>
                  <a:gd name="connsiteX3" fmla="*/ 0 w 1787230"/>
                  <a:gd name="connsiteY3" fmla="*/ 28646 h 149890"/>
                  <a:gd name="connsiteX4" fmla="*/ 28646 w 1787230"/>
                  <a:gd name="connsiteY4" fmla="*/ 0 h 149890"/>
                  <a:gd name="connsiteX5" fmla="*/ 1758584 w 1787230"/>
                  <a:gd name="connsiteY5" fmla="*/ 0 h 149890"/>
                  <a:gd name="connsiteX6" fmla="*/ 1787230 w 1787230"/>
                  <a:gd name="connsiteY6" fmla="*/ 28646 h 149890"/>
                  <a:gd name="connsiteX7" fmla="*/ 1787230 w 1787230"/>
                  <a:gd name="connsiteY7" fmla="*/ 121245 h 149890"/>
                  <a:gd name="connsiteX8" fmla="*/ 1758584 w 1787230"/>
                  <a:gd name="connsiteY8" fmla="*/ 149891 h 1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230" h="149890">
                    <a:moveTo>
                      <a:pt x="1758584" y="149891"/>
                    </a:moveTo>
                    <a:lnTo>
                      <a:pt x="28646" y="149891"/>
                    </a:lnTo>
                    <a:cubicBezTo>
                      <a:pt x="12791" y="149891"/>
                      <a:pt x="0" y="137033"/>
                      <a:pt x="0" y="121245"/>
                    </a:cubicBezTo>
                    <a:lnTo>
                      <a:pt x="0" y="28646"/>
                    </a:lnTo>
                    <a:cubicBezTo>
                      <a:pt x="0" y="12791"/>
                      <a:pt x="12857" y="0"/>
                      <a:pt x="28646" y="0"/>
                    </a:cubicBezTo>
                    <a:lnTo>
                      <a:pt x="1758584" y="0"/>
                    </a:lnTo>
                    <a:cubicBezTo>
                      <a:pt x="1774439" y="0"/>
                      <a:pt x="1787230" y="12857"/>
                      <a:pt x="1787230" y="28646"/>
                    </a:cubicBezTo>
                    <a:lnTo>
                      <a:pt x="1787230" y="121245"/>
                    </a:lnTo>
                    <a:cubicBezTo>
                      <a:pt x="1787297" y="137033"/>
                      <a:pt x="1774439" y="149891"/>
                      <a:pt x="1758584" y="1498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grpSp>
        <p:sp>
          <p:nvSpPr>
            <p:cNvPr id="222" name="任意多边形: 形状 221">
              <a:extLst>
                <a:ext uri="{FF2B5EF4-FFF2-40B4-BE49-F238E27FC236}">
                  <a16:creationId xmlns:a16="http://schemas.microsoft.com/office/drawing/2014/main" id="{1C4FFC16-C2BB-340A-2B50-9ABD243C046A}"/>
                </a:ext>
              </a:extLst>
            </p:cNvPr>
            <p:cNvSpPr/>
            <p:nvPr/>
          </p:nvSpPr>
          <p:spPr>
            <a:xfrm>
              <a:off x="5288419" y="3072841"/>
              <a:ext cx="332693" cy="135010"/>
            </a:xfrm>
            <a:custGeom>
              <a:avLst/>
              <a:gdLst>
                <a:gd name="connsiteX0" fmla="*/ 489643 w 527282"/>
                <a:gd name="connsiteY0" fmla="*/ 213977 h 213977"/>
                <a:gd name="connsiteX1" fmla="*/ 37639 w 527282"/>
                <a:gd name="connsiteY1" fmla="*/ 213977 h 213977"/>
                <a:gd name="connsiteX2" fmla="*/ 0 w 527282"/>
                <a:gd name="connsiteY2" fmla="*/ 176338 h 213977"/>
                <a:gd name="connsiteX3" fmla="*/ 0 w 527282"/>
                <a:gd name="connsiteY3" fmla="*/ 37639 h 213977"/>
                <a:gd name="connsiteX4" fmla="*/ 37639 w 527282"/>
                <a:gd name="connsiteY4" fmla="*/ 0 h 213977"/>
                <a:gd name="connsiteX5" fmla="*/ 489643 w 527282"/>
                <a:gd name="connsiteY5" fmla="*/ 0 h 213977"/>
                <a:gd name="connsiteX6" fmla="*/ 527282 w 527282"/>
                <a:gd name="connsiteY6" fmla="*/ 37639 h 213977"/>
                <a:gd name="connsiteX7" fmla="*/ 527282 w 527282"/>
                <a:gd name="connsiteY7" fmla="*/ 176338 h 213977"/>
                <a:gd name="connsiteX8" fmla="*/ 489643 w 527282"/>
                <a:gd name="connsiteY8" fmla="*/ 213977 h 2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282" h="213977">
                  <a:moveTo>
                    <a:pt x="489643" y="213977"/>
                  </a:moveTo>
                  <a:lnTo>
                    <a:pt x="37639" y="213977"/>
                  </a:lnTo>
                  <a:cubicBezTo>
                    <a:pt x="16854" y="213977"/>
                    <a:pt x="0" y="197123"/>
                    <a:pt x="0" y="176338"/>
                  </a:cubicBezTo>
                  <a:lnTo>
                    <a:pt x="0" y="37639"/>
                  </a:lnTo>
                  <a:cubicBezTo>
                    <a:pt x="0" y="16854"/>
                    <a:pt x="16854" y="0"/>
                    <a:pt x="37639" y="0"/>
                  </a:cubicBezTo>
                  <a:lnTo>
                    <a:pt x="489643" y="0"/>
                  </a:lnTo>
                  <a:cubicBezTo>
                    <a:pt x="510428" y="0"/>
                    <a:pt x="527282" y="16854"/>
                    <a:pt x="527282" y="37639"/>
                  </a:cubicBezTo>
                  <a:lnTo>
                    <a:pt x="527282" y="176338"/>
                  </a:lnTo>
                  <a:cubicBezTo>
                    <a:pt x="527282" y="197123"/>
                    <a:pt x="510428" y="213977"/>
                    <a:pt x="489643" y="213977"/>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3" name="任意多边形: 形状 222">
              <a:extLst>
                <a:ext uri="{FF2B5EF4-FFF2-40B4-BE49-F238E27FC236}">
                  <a16:creationId xmlns:a16="http://schemas.microsoft.com/office/drawing/2014/main" id="{0C9087B9-AAAE-C60E-B511-AD868BD327D5}"/>
                </a:ext>
              </a:extLst>
            </p:cNvPr>
            <p:cNvSpPr/>
            <p:nvPr/>
          </p:nvSpPr>
          <p:spPr>
            <a:xfrm>
              <a:off x="4757288" y="4235732"/>
              <a:ext cx="271198" cy="370900"/>
            </a:xfrm>
            <a:custGeom>
              <a:avLst/>
              <a:gdLst>
                <a:gd name="connsiteX0" fmla="*/ 399975 w 429819"/>
                <a:gd name="connsiteY0" fmla="*/ 587838 h 587837"/>
                <a:gd name="connsiteX1" fmla="*/ 29845 w 429819"/>
                <a:gd name="connsiteY1" fmla="*/ 587838 h 587837"/>
                <a:gd name="connsiteX2" fmla="*/ 0 w 429819"/>
                <a:gd name="connsiteY2" fmla="*/ 557993 h 587837"/>
                <a:gd name="connsiteX3" fmla="*/ 0 w 429819"/>
                <a:gd name="connsiteY3" fmla="*/ 29845 h 587837"/>
                <a:gd name="connsiteX4" fmla="*/ 29845 w 429819"/>
                <a:gd name="connsiteY4" fmla="*/ 0 h 587837"/>
                <a:gd name="connsiteX5" fmla="*/ 399975 w 429819"/>
                <a:gd name="connsiteY5" fmla="*/ 0 h 587837"/>
                <a:gd name="connsiteX6" fmla="*/ 429820 w 429819"/>
                <a:gd name="connsiteY6" fmla="*/ 29845 h 587837"/>
                <a:gd name="connsiteX7" fmla="*/ 429820 w 429819"/>
                <a:gd name="connsiteY7" fmla="*/ 557993 h 587837"/>
                <a:gd name="connsiteX8" fmla="*/ 399975 w 429819"/>
                <a:gd name="connsiteY8" fmla="*/ 587838 h 5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819" h="587837">
                  <a:moveTo>
                    <a:pt x="399975" y="587838"/>
                  </a:moveTo>
                  <a:lnTo>
                    <a:pt x="29845" y="587838"/>
                  </a:lnTo>
                  <a:cubicBezTo>
                    <a:pt x="13390" y="587838"/>
                    <a:pt x="0" y="574514"/>
                    <a:pt x="0" y="557993"/>
                  </a:cubicBezTo>
                  <a:lnTo>
                    <a:pt x="0" y="29845"/>
                  </a:lnTo>
                  <a:cubicBezTo>
                    <a:pt x="0" y="13390"/>
                    <a:pt x="13324" y="0"/>
                    <a:pt x="29845" y="0"/>
                  </a:cubicBezTo>
                  <a:lnTo>
                    <a:pt x="399975" y="0"/>
                  </a:lnTo>
                  <a:cubicBezTo>
                    <a:pt x="416430" y="0"/>
                    <a:pt x="429820" y="13324"/>
                    <a:pt x="429820" y="29845"/>
                  </a:cubicBezTo>
                  <a:lnTo>
                    <a:pt x="429820" y="557993"/>
                  </a:lnTo>
                  <a:cubicBezTo>
                    <a:pt x="429753" y="574514"/>
                    <a:pt x="416430" y="587838"/>
                    <a:pt x="399975" y="587838"/>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24" name="任意多边形: 形状 223">
              <a:extLst>
                <a:ext uri="{FF2B5EF4-FFF2-40B4-BE49-F238E27FC236}">
                  <a16:creationId xmlns:a16="http://schemas.microsoft.com/office/drawing/2014/main" id="{42AE91CC-2908-771C-CAF0-482F076EE6E0}"/>
                </a:ext>
              </a:extLst>
            </p:cNvPr>
            <p:cNvSpPr/>
            <p:nvPr/>
          </p:nvSpPr>
          <p:spPr>
            <a:xfrm>
              <a:off x="4757287" y="4235772"/>
              <a:ext cx="271198" cy="370859"/>
            </a:xfrm>
            <a:custGeom>
              <a:avLst/>
              <a:gdLst>
                <a:gd name="connsiteX0" fmla="*/ 399975 w 429819"/>
                <a:gd name="connsiteY0" fmla="*/ 0 h 587771"/>
                <a:gd name="connsiteX1" fmla="*/ 370730 w 429819"/>
                <a:gd name="connsiteY1" fmla="*/ 0 h 587771"/>
                <a:gd name="connsiteX2" fmla="*/ 370730 w 429819"/>
                <a:gd name="connsiteY2" fmla="*/ 152755 h 587771"/>
                <a:gd name="connsiteX3" fmla="*/ 6595 w 429819"/>
                <a:gd name="connsiteY3" fmla="*/ 516890 h 587771"/>
                <a:gd name="connsiteX4" fmla="*/ 0 w 429819"/>
                <a:gd name="connsiteY4" fmla="*/ 516890 h 587771"/>
                <a:gd name="connsiteX5" fmla="*/ 0 w 429819"/>
                <a:gd name="connsiteY5" fmla="*/ 557926 h 587771"/>
                <a:gd name="connsiteX6" fmla="*/ 29845 w 429819"/>
                <a:gd name="connsiteY6" fmla="*/ 587771 h 587771"/>
                <a:gd name="connsiteX7" fmla="*/ 399975 w 429819"/>
                <a:gd name="connsiteY7" fmla="*/ 587771 h 587771"/>
                <a:gd name="connsiteX8" fmla="*/ 429820 w 429819"/>
                <a:gd name="connsiteY8" fmla="*/ 557926 h 587771"/>
                <a:gd name="connsiteX9" fmla="*/ 429820 w 429819"/>
                <a:gd name="connsiteY9" fmla="*/ 29778 h 587771"/>
                <a:gd name="connsiteX10" fmla="*/ 399975 w 429819"/>
                <a:gd name="connsiteY10" fmla="*/ 0 h 5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819" h="587771">
                  <a:moveTo>
                    <a:pt x="399975" y="0"/>
                  </a:moveTo>
                  <a:lnTo>
                    <a:pt x="370730" y="0"/>
                  </a:lnTo>
                  <a:lnTo>
                    <a:pt x="370730" y="152755"/>
                  </a:lnTo>
                  <a:cubicBezTo>
                    <a:pt x="370730" y="353875"/>
                    <a:pt x="207715" y="516890"/>
                    <a:pt x="6595" y="516890"/>
                  </a:cubicBezTo>
                  <a:lnTo>
                    <a:pt x="0" y="516890"/>
                  </a:lnTo>
                  <a:lnTo>
                    <a:pt x="0" y="557926"/>
                  </a:lnTo>
                  <a:cubicBezTo>
                    <a:pt x="0" y="574381"/>
                    <a:pt x="13324" y="587771"/>
                    <a:pt x="29845" y="587771"/>
                  </a:cubicBezTo>
                  <a:lnTo>
                    <a:pt x="399975" y="587771"/>
                  </a:lnTo>
                  <a:cubicBezTo>
                    <a:pt x="416430" y="587771"/>
                    <a:pt x="429820" y="574448"/>
                    <a:pt x="429820" y="557926"/>
                  </a:cubicBezTo>
                  <a:lnTo>
                    <a:pt x="429820" y="29778"/>
                  </a:lnTo>
                  <a:cubicBezTo>
                    <a:pt x="429753" y="13390"/>
                    <a:pt x="416430" y="0"/>
                    <a:pt x="399975" y="0"/>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sp>
          <p:nvSpPr>
            <p:cNvPr id="225" name="任意多边形: 形状 224">
              <a:extLst>
                <a:ext uri="{FF2B5EF4-FFF2-40B4-BE49-F238E27FC236}">
                  <a16:creationId xmlns:a16="http://schemas.microsoft.com/office/drawing/2014/main" id="{DA0CA55C-A4D1-62D2-5B74-ACAE4B0C3F3E}"/>
                </a:ext>
              </a:extLst>
            </p:cNvPr>
            <p:cNvSpPr/>
            <p:nvPr/>
          </p:nvSpPr>
          <p:spPr>
            <a:xfrm>
              <a:off x="5260297" y="3096084"/>
              <a:ext cx="309238" cy="29380"/>
            </a:xfrm>
            <a:custGeom>
              <a:avLst/>
              <a:gdLst>
                <a:gd name="connsiteX0" fmla="*/ 482715 w 490109"/>
                <a:gd name="connsiteY0" fmla="*/ 46566 h 46565"/>
                <a:gd name="connsiteX1" fmla="*/ 7395 w 490109"/>
                <a:gd name="connsiteY1" fmla="*/ 46566 h 46565"/>
                <a:gd name="connsiteX2" fmla="*/ 0 w 490109"/>
                <a:gd name="connsiteY2" fmla="*/ 39171 h 46565"/>
                <a:gd name="connsiteX3" fmla="*/ 0 w 490109"/>
                <a:gd name="connsiteY3" fmla="*/ 7395 h 46565"/>
                <a:gd name="connsiteX4" fmla="*/ 7395 w 490109"/>
                <a:gd name="connsiteY4" fmla="*/ 0 h 46565"/>
                <a:gd name="connsiteX5" fmla="*/ 482715 w 490109"/>
                <a:gd name="connsiteY5" fmla="*/ 0 h 46565"/>
                <a:gd name="connsiteX6" fmla="*/ 490109 w 490109"/>
                <a:gd name="connsiteY6" fmla="*/ 7395 h 46565"/>
                <a:gd name="connsiteX7" fmla="*/ 490109 w 490109"/>
                <a:gd name="connsiteY7" fmla="*/ 39171 h 46565"/>
                <a:gd name="connsiteX8" fmla="*/ 482715 w 490109"/>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09" h="46565">
                  <a:moveTo>
                    <a:pt x="482715" y="46566"/>
                  </a:moveTo>
                  <a:lnTo>
                    <a:pt x="7395" y="46566"/>
                  </a:lnTo>
                  <a:cubicBezTo>
                    <a:pt x="3331" y="46566"/>
                    <a:pt x="0" y="43235"/>
                    <a:pt x="0" y="39171"/>
                  </a:cubicBezTo>
                  <a:lnTo>
                    <a:pt x="0" y="7395"/>
                  </a:lnTo>
                  <a:cubicBezTo>
                    <a:pt x="0" y="3331"/>
                    <a:pt x="3331" y="0"/>
                    <a:pt x="7395" y="0"/>
                  </a:cubicBezTo>
                  <a:lnTo>
                    <a:pt x="482715" y="0"/>
                  </a:lnTo>
                  <a:cubicBezTo>
                    <a:pt x="486778" y="0"/>
                    <a:pt x="490109" y="3331"/>
                    <a:pt x="490109" y="7395"/>
                  </a:cubicBezTo>
                  <a:lnTo>
                    <a:pt x="490109" y="39171"/>
                  </a:lnTo>
                  <a:cubicBezTo>
                    <a:pt x="490109" y="43302"/>
                    <a:pt x="486778" y="46566"/>
                    <a:pt x="482715"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6" name="任意多边形: 形状 225">
              <a:extLst>
                <a:ext uri="{FF2B5EF4-FFF2-40B4-BE49-F238E27FC236}">
                  <a16:creationId xmlns:a16="http://schemas.microsoft.com/office/drawing/2014/main" id="{4738CC49-C356-D466-8F85-D3CDCB7F3069}"/>
                </a:ext>
              </a:extLst>
            </p:cNvPr>
            <p:cNvSpPr/>
            <p:nvPr/>
          </p:nvSpPr>
          <p:spPr>
            <a:xfrm>
              <a:off x="5260297" y="3142700"/>
              <a:ext cx="188896" cy="29380"/>
            </a:xfrm>
            <a:custGeom>
              <a:avLst/>
              <a:gdLst>
                <a:gd name="connsiteX0" fmla="*/ 291987 w 299381"/>
                <a:gd name="connsiteY0" fmla="*/ 46566 h 46565"/>
                <a:gd name="connsiteX1" fmla="*/ 7395 w 299381"/>
                <a:gd name="connsiteY1" fmla="*/ 46566 h 46565"/>
                <a:gd name="connsiteX2" fmla="*/ 0 w 299381"/>
                <a:gd name="connsiteY2" fmla="*/ 39171 h 46565"/>
                <a:gd name="connsiteX3" fmla="*/ 0 w 299381"/>
                <a:gd name="connsiteY3" fmla="*/ 7395 h 46565"/>
                <a:gd name="connsiteX4" fmla="*/ 7395 w 299381"/>
                <a:gd name="connsiteY4" fmla="*/ 0 h 46565"/>
                <a:gd name="connsiteX5" fmla="*/ 291987 w 299381"/>
                <a:gd name="connsiteY5" fmla="*/ 0 h 46565"/>
                <a:gd name="connsiteX6" fmla="*/ 299382 w 299381"/>
                <a:gd name="connsiteY6" fmla="*/ 7395 h 46565"/>
                <a:gd name="connsiteX7" fmla="*/ 299382 w 299381"/>
                <a:gd name="connsiteY7" fmla="*/ 39171 h 46565"/>
                <a:gd name="connsiteX8" fmla="*/ 291987 w 299381"/>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381" h="46565">
                  <a:moveTo>
                    <a:pt x="291987" y="46566"/>
                  </a:moveTo>
                  <a:lnTo>
                    <a:pt x="7395" y="46566"/>
                  </a:lnTo>
                  <a:cubicBezTo>
                    <a:pt x="3331" y="46566"/>
                    <a:pt x="0" y="43235"/>
                    <a:pt x="0" y="39171"/>
                  </a:cubicBezTo>
                  <a:lnTo>
                    <a:pt x="0" y="7395"/>
                  </a:lnTo>
                  <a:cubicBezTo>
                    <a:pt x="0" y="3331"/>
                    <a:pt x="3331" y="0"/>
                    <a:pt x="7395" y="0"/>
                  </a:cubicBezTo>
                  <a:lnTo>
                    <a:pt x="291987" y="0"/>
                  </a:lnTo>
                  <a:cubicBezTo>
                    <a:pt x="296051" y="0"/>
                    <a:pt x="299382" y="3331"/>
                    <a:pt x="299382" y="7395"/>
                  </a:cubicBezTo>
                  <a:lnTo>
                    <a:pt x="299382" y="39171"/>
                  </a:lnTo>
                  <a:cubicBezTo>
                    <a:pt x="299382" y="43235"/>
                    <a:pt x="296051" y="46566"/>
                    <a:pt x="291987"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7" name="任意多边形: 形状 226">
              <a:extLst>
                <a:ext uri="{FF2B5EF4-FFF2-40B4-BE49-F238E27FC236}">
                  <a16:creationId xmlns:a16="http://schemas.microsoft.com/office/drawing/2014/main" id="{FDE8D5A2-D72C-098B-E8F2-37290805DD56}"/>
                </a:ext>
              </a:extLst>
            </p:cNvPr>
            <p:cNvSpPr/>
            <p:nvPr/>
          </p:nvSpPr>
          <p:spPr>
            <a:xfrm>
              <a:off x="5513169" y="3429450"/>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228" name="任意多边形: 形状 227">
              <a:extLst>
                <a:ext uri="{FF2B5EF4-FFF2-40B4-BE49-F238E27FC236}">
                  <a16:creationId xmlns:a16="http://schemas.microsoft.com/office/drawing/2014/main" id="{5F54BFD8-1F51-F0FC-FCCC-B8A55871C40D}"/>
                </a:ext>
              </a:extLst>
            </p:cNvPr>
            <p:cNvSpPr/>
            <p:nvPr/>
          </p:nvSpPr>
          <p:spPr>
            <a:xfrm>
              <a:off x="5504552" y="3417176"/>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9" name="任意多边形: 形状 228">
              <a:extLst>
                <a:ext uri="{FF2B5EF4-FFF2-40B4-BE49-F238E27FC236}">
                  <a16:creationId xmlns:a16="http://schemas.microsoft.com/office/drawing/2014/main" id="{CF7A47D4-D5FA-5935-D3B7-FD778F1022C1}"/>
                </a:ext>
              </a:extLst>
            </p:cNvPr>
            <p:cNvSpPr/>
            <p:nvPr/>
          </p:nvSpPr>
          <p:spPr>
            <a:xfrm>
              <a:off x="6798040" y="2977761"/>
              <a:ext cx="1241618" cy="109958"/>
            </a:xfrm>
            <a:custGeom>
              <a:avLst/>
              <a:gdLst>
                <a:gd name="connsiteX0" fmla="*/ 1967832 w 1967831"/>
                <a:gd name="connsiteY0" fmla="*/ 174273 h 174272"/>
                <a:gd name="connsiteX1" fmla="*/ 0 w 1967831"/>
                <a:gd name="connsiteY1" fmla="*/ 174273 h 174272"/>
                <a:gd name="connsiteX2" fmla="*/ 0 w 1967831"/>
                <a:gd name="connsiteY2" fmla="*/ 45500 h 174272"/>
                <a:gd name="connsiteX3" fmla="*/ 45500 w 1967831"/>
                <a:gd name="connsiteY3" fmla="*/ 0 h 174272"/>
                <a:gd name="connsiteX4" fmla="*/ 1922332 w 1967831"/>
                <a:gd name="connsiteY4" fmla="*/ 0 h 174272"/>
                <a:gd name="connsiteX5" fmla="*/ 1967832 w 1967831"/>
                <a:gd name="connsiteY5" fmla="*/ 45500 h 174272"/>
                <a:gd name="connsiteX6" fmla="*/ 1967832 w 1967831"/>
                <a:gd name="connsiteY6" fmla="*/ 174273 h 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7831" h="174272">
                  <a:moveTo>
                    <a:pt x="1967832" y="174273"/>
                  </a:moveTo>
                  <a:lnTo>
                    <a:pt x="0" y="174273"/>
                  </a:lnTo>
                  <a:lnTo>
                    <a:pt x="0" y="45500"/>
                  </a:lnTo>
                  <a:cubicBezTo>
                    <a:pt x="0" y="20385"/>
                    <a:pt x="20385" y="0"/>
                    <a:pt x="45500" y="0"/>
                  </a:cubicBezTo>
                  <a:lnTo>
                    <a:pt x="1922332" y="0"/>
                  </a:lnTo>
                  <a:cubicBezTo>
                    <a:pt x="1947447" y="0"/>
                    <a:pt x="1967832" y="20385"/>
                    <a:pt x="1967832" y="45500"/>
                  </a:cubicBezTo>
                  <a:lnTo>
                    <a:pt x="1967832" y="174273"/>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30" name="任意多边形: 形状 229">
              <a:extLst>
                <a:ext uri="{FF2B5EF4-FFF2-40B4-BE49-F238E27FC236}">
                  <a16:creationId xmlns:a16="http://schemas.microsoft.com/office/drawing/2014/main" id="{95579B0D-1153-7F07-2D75-4177F7D3CC2E}"/>
                </a:ext>
              </a:extLst>
            </p:cNvPr>
            <p:cNvSpPr/>
            <p:nvPr/>
          </p:nvSpPr>
          <p:spPr>
            <a:xfrm>
              <a:off x="7598268" y="2934424"/>
              <a:ext cx="88101" cy="88102"/>
            </a:xfrm>
            <a:custGeom>
              <a:avLst/>
              <a:gdLst>
                <a:gd name="connsiteX0" fmla="*/ 139632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2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2" y="69816"/>
                  </a:moveTo>
                  <a:cubicBezTo>
                    <a:pt x="139632" y="108374"/>
                    <a:pt x="108374" y="139632"/>
                    <a:pt x="69816" y="139632"/>
                  </a:cubicBezTo>
                  <a:cubicBezTo>
                    <a:pt x="31258" y="139632"/>
                    <a:pt x="0" y="108374"/>
                    <a:pt x="0" y="69816"/>
                  </a:cubicBezTo>
                  <a:cubicBezTo>
                    <a:pt x="0" y="31258"/>
                    <a:pt x="31258" y="0"/>
                    <a:pt x="69816" y="0"/>
                  </a:cubicBezTo>
                  <a:cubicBezTo>
                    <a:pt x="108374" y="0"/>
                    <a:pt x="139632" y="31258"/>
                    <a:pt x="139632" y="69816"/>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31" name="任意多边形: 形状 230">
              <a:extLst>
                <a:ext uri="{FF2B5EF4-FFF2-40B4-BE49-F238E27FC236}">
                  <a16:creationId xmlns:a16="http://schemas.microsoft.com/office/drawing/2014/main" id="{04B13434-5520-C9E6-0E14-711846153F5B}"/>
                </a:ext>
              </a:extLst>
            </p:cNvPr>
            <p:cNvSpPr/>
            <p:nvPr/>
          </p:nvSpPr>
          <p:spPr>
            <a:xfrm>
              <a:off x="7728235" y="2934424"/>
              <a:ext cx="88101" cy="88102"/>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32" name="任意多边形: 形状 231">
              <a:extLst>
                <a:ext uri="{FF2B5EF4-FFF2-40B4-BE49-F238E27FC236}">
                  <a16:creationId xmlns:a16="http://schemas.microsoft.com/office/drawing/2014/main" id="{36662FF5-8B34-0B70-CDD0-81A001AD3FF1}"/>
                </a:ext>
              </a:extLst>
            </p:cNvPr>
            <p:cNvSpPr/>
            <p:nvPr/>
          </p:nvSpPr>
          <p:spPr>
            <a:xfrm>
              <a:off x="7858245" y="2934424"/>
              <a:ext cx="88101" cy="88101"/>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36" name="任意多边形: 形状 235">
              <a:extLst>
                <a:ext uri="{FF2B5EF4-FFF2-40B4-BE49-F238E27FC236}">
                  <a16:creationId xmlns:a16="http://schemas.microsoft.com/office/drawing/2014/main" id="{F6CCB4CF-1D51-6380-900A-0EB40E9B7245}"/>
                </a:ext>
              </a:extLst>
            </p:cNvPr>
            <p:cNvSpPr/>
            <p:nvPr/>
          </p:nvSpPr>
          <p:spPr>
            <a:xfrm>
              <a:off x="6269558" y="3993996"/>
              <a:ext cx="169815" cy="134169"/>
            </a:xfrm>
            <a:custGeom>
              <a:avLst/>
              <a:gdLst>
                <a:gd name="connsiteX0" fmla="*/ 226835 w 269137"/>
                <a:gd name="connsiteY0" fmla="*/ 212645 h 212644"/>
                <a:gd name="connsiteX1" fmla="*/ 42302 w 269137"/>
                <a:gd name="connsiteY1" fmla="*/ 212645 h 212644"/>
                <a:gd name="connsiteX2" fmla="*/ 0 w 269137"/>
                <a:gd name="connsiteY2" fmla="*/ 170342 h 212644"/>
                <a:gd name="connsiteX3" fmla="*/ 0 w 269137"/>
                <a:gd name="connsiteY3" fmla="*/ 0 h 212644"/>
                <a:gd name="connsiteX4" fmla="*/ 269137 w 269137"/>
                <a:gd name="connsiteY4" fmla="*/ 0 h 212644"/>
                <a:gd name="connsiteX5" fmla="*/ 269137 w 269137"/>
                <a:gd name="connsiteY5" fmla="*/ 170342 h 212644"/>
                <a:gd name="connsiteX6" fmla="*/ 226835 w 269137"/>
                <a:gd name="connsiteY6" fmla="*/ 212645 h 21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37" h="212644">
                  <a:moveTo>
                    <a:pt x="226835" y="212645"/>
                  </a:moveTo>
                  <a:lnTo>
                    <a:pt x="42302" y="212645"/>
                  </a:lnTo>
                  <a:cubicBezTo>
                    <a:pt x="18920" y="212645"/>
                    <a:pt x="0" y="193725"/>
                    <a:pt x="0" y="170342"/>
                  </a:cubicBezTo>
                  <a:lnTo>
                    <a:pt x="0" y="0"/>
                  </a:lnTo>
                  <a:lnTo>
                    <a:pt x="269137" y="0"/>
                  </a:lnTo>
                  <a:lnTo>
                    <a:pt x="269137" y="170342"/>
                  </a:lnTo>
                  <a:cubicBezTo>
                    <a:pt x="269204" y="193659"/>
                    <a:pt x="250218" y="212645"/>
                    <a:pt x="226835" y="212645"/>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grpSp>
          <p:nvGrpSpPr>
            <p:cNvPr id="237" name="组合 236">
              <a:extLst>
                <a:ext uri="{FF2B5EF4-FFF2-40B4-BE49-F238E27FC236}">
                  <a16:creationId xmlns:a16="http://schemas.microsoft.com/office/drawing/2014/main" id="{57113DCC-1D30-A53D-11B5-0B64B97A6342}"/>
                </a:ext>
              </a:extLst>
            </p:cNvPr>
            <p:cNvGrpSpPr/>
            <p:nvPr/>
          </p:nvGrpSpPr>
          <p:grpSpPr>
            <a:xfrm>
              <a:off x="5802679" y="4079448"/>
              <a:ext cx="826898" cy="508769"/>
              <a:chOff x="5659962" y="3975400"/>
              <a:chExt cx="1310545" cy="806345"/>
            </a:xfrm>
          </p:grpSpPr>
          <p:sp>
            <p:nvSpPr>
              <p:cNvPr id="241" name="任意多边形: 形状 240">
                <a:extLst>
                  <a:ext uri="{FF2B5EF4-FFF2-40B4-BE49-F238E27FC236}">
                    <a16:creationId xmlns:a16="http://schemas.microsoft.com/office/drawing/2014/main" id="{98CF6346-F0E8-156A-529B-7DD71EA39844}"/>
                  </a:ext>
                </a:extLst>
              </p:cNvPr>
              <p:cNvSpPr/>
              <p:nvPr/>
            </p:nvSpPr>
            <p:spPr>
              <a:xfrm>
                <a:off x="5659962" y="3975400"/>
                <a:ext cx="1310545" cy="741259"/>
              </a:xfrm>
              <a:custGeom>
                <a:avLst/>
                <a:gdLst>
                  <a:gd name="connsiteX0" fmla="*/ 41859 w 1310545"/>
                  <a:gd name="connsiteY0" fmla="*/ 0 h 741259"/>
                  <a:gd name="connsiteX1" fmla="*/ 1267299 w 1310545"/>
                  <a:gd name="connsiteY1" fmla="*/ 0 h 741259"/>
                  <a:gd name="connsiteX2" fmla="*/ 1310134 w 1310545"/>
                  <a:gd name="connsiteY2" fmla="*/ 49897 h 741259"/>
                  <a:gd name="connsiteX3" fmla="*/ 1179895 w 1310545"/>
                  <a:gd name="connsiteY3" fmla="*/ 741260 h 741259"/>
                  <a:gd name="connsiteX4" fmla="*/ 115005 w 1310545"/>
                  <a:gd name="connsiteY4" fmla="*/ 741260 h 741259"/>
                  <a:gd name="connsiteX5" fmla="*/ 822 w 1310545"/>
                  <a:gd name="connsiteY5" fmla="*/ 49897 h 741259"/>
                  <a:gd name="connsiteX6" fmla="*/ 41859 w 1310545"/>
                  <a:gd name="connsiteY6" fmla="*/ 0 h 741259"/>
                  <a:gd name="connsiteX7" fmla="*/ 41859 w 1310545"/>
                  <a:gd name="connsiteY7" fmla="*/ 0 h 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545" h="741259">
                    <a:moveTo>
                      <a:pt x="41859" y="0"/>
                    </a:moveTo>
                    <a:cubicBezTo>
                      <a:pt x="1267299" y="0"/>
                      <a:pt x="1267299" y="0"/>
                      <a:pt x="1267299" y="0"/>
                    </a:cubicBezTo>
                    <a:cubicBezTo>
                      <a:pt x="1294079" y="0"/>
                      <a:pt x="1313665" y="23183"/>
                      <a:pt x="1310134" y="49897"/>
                    </a:cubicBezTo>
                    <a:cubicBezTo>
                      <a:pt x="1179895" y="741260"/>
                      <a:pt x="1179895" y="741260"/>
                      <a:pt x="1179895" y="741260"/>
                    </a:cubicBezTo>
                    <a:cubicBezTo>
                      <a:pt x="115005" y="741260"/>
                      <a:pt x="115005" y="741260"/>
                      <a:pt x="115005" y="741260"/>
                    </a:cubicBezTo>
                    <a:cubicBezTo>
                      <a:pt x="822" y="49897"/>
                      <a:pt x="822" y="49897"/>
                      <a:pt x="822" y="49897"/>
                    </a:cubicBezTo>
                    <a:cubicBezTo>
                      <a:pt x="-4508" y="23116"/>
                      <a:pt x="16877" y="0"/>
                      <a:pt x="41859" y="0"/>
                    </a:cubicBezTo>
                    <a:lnTo>
                      <a:pt x="41859" y="0"/>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42" name="任意多边形: 形状 241">
                <a:extLst>
                  <a:ext uri="{FF2B5EF4-FFF2-40B4-BE49-F238E27FC236}">
                    <a16:creationId xmlns:a16="http://schemas.microsoft.com/office/drawing/2014/main" id="{2B7EA27B-BBD9-35DF-D49D-056C77605CEB}"/>
                  </a:ext>
                </a:extLst>
              </p:cNvPr>
              <p:cNvSpPr/>
              <p:nvPr/>
            </p:nvSpPr>
            <p:spPr>
              <a:xfrm>
                <a:off x="5775233" y="4716660"/>
                <a:ext cx="1066555" cy="65085"/>
              </a:xfrm>
              <a:custGeom>
                <a:avLst/>
                <a:gdLst>
                  <a:gd name="connsiteX0" fmla="*/ 1023787 w 1066555"/>
                  <a:gd name="connsiteY0" fmla="*/ 65086 h 65085"/>
                  <a:gd name="connsiteX1" fmla="*/ 42835 w 1066555"/>
                  <a:gd name="connsiteY1" fmla="*/ 65086 h 65085"/>
                  <a:gd name="connsiteX2" fmla="*/ 0 w 1066555"/>
                  <a:gd name="connsiteY2" fmla="*/ 21717 h 65085"/>
                  <a:gd name="connsiteX3" fmla="*/ 0 w 1066555"/>
                  <a:gd name="connsiteY3" fmla="*/ 0 h 65085"/>
                  <a:gd name="connsiteX4" fmla="*/ 1066556 w 1066555"/>
                  <a:gd name="connsiteY4" fmla="*/ 0 h 65085"/>
                  <a:gd name="connsiteX5" fmla="*/ 1066556 w 1066555"/>
                  <a:gd name="connsiteY5" fmla="*/ 21717 h 65085"/>
                  <a:gd name="connsiteX6" fmla="*/ 1023787 w 1066555"/>
                  <a:gd name="connsiteY6" fmla="*/ 65086 h 65085"/>
                  <a:gd name="connsiteX7" fmla="*/ 1023787 w 1066555"/>
                  <a:gd name="connsiteY7" fmla="*/ 65086 h 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555" h="65085">
                    <a:moveTo>
                      <a:pt x="1023787" y="65086"/>
                    </a:moveTo>
                    <a:cubicBezTo>
                      <a:pt x="42835" y="65086"/>
                      <a:pt x="42835" y="65086"/>
                      <a:pt x="42835" y="65086"/>
                    </a:cubicBezTo>
                    <a:cubicBezTo>
                      <a:pt x="17854" y="65086"/>
                      <a:pt x="0" y="47032"/>
                      <a:pt x="0" y="21717"/>
                    </a:cubicBezTo>
                    <a:cubicBezTo>
                      <a:pt x="0" y="0"/>
                      <a:pt x="0" y="0"/>
                      <a:pt x="0" y="0"/>
                    </a:cubicBezTo>
                    <a:cubicBezTo>
                      <a:pt x="1066556" y="0"/>
                      <a:pt x="1066556" y="0"/>
                      <a:pt x="1066556" y="0"/>
                    </a:cubicBezTo>
                    <a:cubicBezTo>
                      <a:pt x="1066556" y="21717"/>
                      <a:pt x="1066556" y="21717"/>
                      <a:pt x="1066556" y="21717"/>
                    </a:cubicBezTo>
                    <a:cubicBezTo>
                      <a:pt x="1066622" y="46966"/>
                      <a:pt x="1046970" y="65086"/>
                      <a:pt x="1023787" y="65086"/>
                    </a:cubicBezTo>
                    <a:lnTo>
                      <a:pt x="1023787" y="65086"/>
                    </a:ln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grpSp>
        <p:sp>
          <p:nvSpPr>
            <p:cNvPr id="238" name="任意多边形: 形状 237">
              <a:extLst>
                <a:ext uri="{FF2B5EF4-FFF2-40B4-BE49-F238E27FC236}">
                  <a16:creationId xmlns:a16="http://schemas.microsoft.com/office/drawing/2014/main" id="{4ADDBBBC-A99D-B408-BE59-1CF047B59265}"/>
                </a:ext>
              </a:extLst>
            </p:cNvPr>
            <p:cNvSpPr/>
            <p:nvPr/>
          </p:nvSpPr>
          <p:spPr>
            <a:xfrm>
              <a:off x="6151427" y="4256145"/>
              <a:ext cx="129377" cy="129377"/>
            </a:xfrm>
            <a:custGeom>
              <a:avLst/>
              <a:gdLst>
                <a:gd name="connsiteX0" fmla="*/ 205050 w 205050"/>
                <a:gd name="connsiteY0" fmla="*/ 102525 h 205050"/>
                <a:gd name="connsiteX1" fmla="*/ 102525 w 205050"/>
                <a:gd name="connsiteY1" fmla="*/ 205051 h 205050"/>
                <a:gd name="connsiteX2" fmla="*/ 0 w 205050"/>
                <a:gd name="connsiteY2" fmla="*/ 102525 h 205050"/>
                <a:gd name="connsiteX3" fmla="*/ 102525 w 205050"/>
                <a:gd name="connsiteY3" fmla="*/ 0 h 205050"/>
                <a:gd name="connsiteX4" fmla="*/ 205050 w 205050"/>
                <a:gd name="connsiteY4" fmla="*/ 102525 h 205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0" h="205050">
                  <a:moveTo>
                    <a:pt x="205050" y="102525"/>
                  </a:moveTo>
                  <a:cubicBezTo>
                    <a:pt x="205050" y="159148"/>
                    <a:pt x="159148" y="205051"/>
                    <a:pt x="102525" y="205051"/>
                  </a:cubicBezTo>
                  <a:cubicBezTo>
                    <a:pt x="45902" y="205051"/>
                    <a:pt x="0" y="159148"/>
                    <a:pt x="0" y="102525"/>
                  </a:cubicBezTo>
                  <a:cubicBezTo>
                    <a:pt x="0" y="45902"/>
                    <a:pt x="45902" y="0"/>
                    <a:pt x="102525" y="0"/>
                  </a:cubicBezTo>
                  <a:cubicBezTo>
                    <a:pt x="159148" y="0"/>
                    <a:pt x="205050" y="45902"/>
                    <a:pt x="205050" y="10252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96511171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3" name="文本框 2">
            <a:extLst>
              <a:ext uri="{FF2B5EF4-FFF2-40B4-BE49-F238E27FC236}">
                <a16:creationId xmlns:a16="http://schemas.microsoft.com/office/drawing/2014/main" id="{B7867F0E-40BF-DB0A-D8EE-F4122E37D9A1}"/>
              </a:ext>
            </a:extLst>
          </p:cNvPr>
          <p:cNvSpPr txBox="1"/>
          <p:nvPr/>
        </p:nvSpPr>
        <p:spPr>
          <a:xfrm>
            <a:off x="521600" y="910435"/>
            <a:ext cx="11337891" cy="1976438"/>
          </a:xfrm>
          <a:prstGeom prst="rect">
            <a:avLst/>
          </a:prstGeom>
          <a:noFill/>
        </p:spPr>
        <p:txBody>
          <a:bodyPr wrap="square">
            <a:spAutoFit/>
          </a:bodyPr>
          <a:lstStyle/>
          <a:p>
            <a:pPr marL="0" marR="62675" indent="266700" eaLnBrk="0">
              <a:lnSpc>
                <a:spcPct val="150000"/>
              </a:lnSpc>
              <a:spcAft>
                <a:spcPts val="0"/>
              </a:spcAft>
            </a:pPr>
            <a:r>
              <a:rPr lang="zh-CN" altLang="en-US" sz="2400" b="1" kern="0" spc="-15" dirty="0">
                <a:solidFill>
                  <a:schemeClr val="accent3">
                    <a:lumMod val="50000"/>
                  </a:schemeClr>
                </a:solidFill>
                <a:latin typeface="+mn-ea"/>
              </a:rPr>
              <a:t>（三）质性研究方法</a:t>
            </a:r>
          </a:p>
          <a:p>
            <a:pPr marL="0" marR="62675" indent="266700" eaLnBrk="0">
              <a:lnSpc>
                <a:spcPct val="150000"/>
              </a:lnSpc>
              <a:spcAft>
                <a:spcPts val="0"/>
              </a:spcAft>
            </a:pPr>
            <a:r>
              <a:rPr lang="zh-CN" altLang="en-US" sz="2000" dirty="0">
                <a:solidFill>
                  <a:schemeClr val="bg2">
                    <a:lumMod val="25000"/>
                  </a:schemeClr>
                </a:solidFill>
              </a:rPr>
              <a:t>前面介绍的建模研究方法和实验研究方法，称为量性研究，是指先规定收集资料的方法，再通过数据资料来研究现象的因果关系。而在人文社会科学，甚至部分自然科学和工程技术中，数据资料收集非常困难，因此需要转而使用质性研究方法。</a:t>
            </a:r>
          </a:p>
        </p:txBody>
      </p:sp>
      <p:graphicFrame>
        <p:nvGraphicFramePr>
          <p:cNvPr id="2" name="图示 1">
            <a:extLst>
              <a:ext uri="{FF2B5EF4-FFF2-40B4-BE49-F238E27FC236}">
                <a16:creationId xmlns:a16="http://schemas.microsoft.com/office/drawing/2014/main" id="{7437B30E-6069-CD92-16BF-0A68F3C90B7F}"/>
              </a:ext>
            </a:extLst>
          </p:cNvPr>
          <p:cNvGraphicFramePr/>
          <p:nvPr>
            <p:extLst>
              <p:ext uri="{D42A27DB-BD31-4B8C-83A1-F6EECF244321}">
                <p14:modId xmlns:p14="http://schemas.microsoft.com/office/powerpoint/2010/main" val="3673517227"/>
              </p:ext>
            </p:extLst>
          </p:nvPr>
        </p:nvGraphicFramePr>
        <p:xfrm>
          <a:off x="679796" y="3264132"/>
          <a:ext cx="10775141" cy="2985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120615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898519" y="976219"/>
            <a:ext cx="7668954" cy="464486"/>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质性研究和量性研究的区别</a:t>
            </a:r>
          </a:p>
        </p:txBody>
      </p:sp>
      <p:sp>
        <p:nvSpPr>
          <p:cNvPr id="3" name="VectorPath 851">
            <a:extLst>
              <a:ext uri="{FF2B5EF4-FFF2-40B4-BE49-F238E27FC236}">
                <a16:creationId xmlns:a16="http://schemas.microsoft.com/office/drawing/2014/main" id="{EFFCEED0-6034-DBEC-0BCD-31B90D7B2BE2}"/>
              </a:ext>
            </a:extLst>
          </p:cNvPr>
          <p:cNvSpPr/>
          <p:nvPr/>
        </p:nvSpPr>
        <p:spPr>
          <a:xfrm>
            <a:off x="1796444" y="1931349"/>
            <a:ext cx="5210480" cy="265506"/>
          </a:xfrm>
          <a:custGeom>
            <a:avLst/>
            <a:gdLst/>
            <a:ahLst/>
            <a:cxnLst/>
            <a:rect l="l" t="t" r="r" b="b"/>
            <a:pathLst>
              <a:path w="5210480" h="265506">
                <a:moveTo>
                  <a:pt x="940232" y="0"/>
                </a:moveTo>
                <a:lnTo>
                  <a:pt x="0" y="0"/>
                </a:lnTo>
                <a:lnTo>
                  <a:pt x="0" y="265506"/>
                </a:lnTo>
                <a:lnTo>
                  <a:pt x="940232" y="265506"/>
                </a:lnTo>
                <a:moveTo>
                  <a:pt x="940232" y="265506"/>
                </a:moveTo>
                <a:lnTo>
                  <a:pt x="5210480" y="265506"/>
                </a:lnTo>
                <a:lnTo>
                  <a:pt x="5210480" y="0"/>
                </a:lnTo>
                <a:lnTo>
                  <a:pt x="940232" y="0"/>
                </a:lnTo>
              </a:path>
            </a:pathLst>
          </a:custGeom>
          <a:solidFill>
            <a:srgbClr val="B9E6FB">
              <a:alpha val="100000"/>
            </a:srgbClr>
          </a:solidFill>
        </p:spPr>
      </p:sp>
      <p:graphicFrame>
        <p:nvGraphicFramePr>
          <p:cNvPr id="5" name="Table852">
            <a:extLst>
              <a:ext uri="{FF2B5EF4-FFF2-40B4-BE49-F238E27FC236}">
                <a16:creationId xmlns:a16="http://schemas.microsoft.com/office/drawing/2014/main" id="{7FD300AA-20A9-A327-0C6D-5D4C6B6E8F86}"/>
              </a:ext>
            </a:extLst>
          </p:cNvPr>
          <p:cNvGraphicFramePr>
            <a:graphicFrameLocks noGrp="1"/>
          </p:cNvGraphicFramePr>
          <p:nvPr>
            <p:extLst>
              <p:ext uri="{D42A27DB-BD31-4B8C-83A1-F6EECF244321}">
                <p14:modId xmlns:p14="http://schemas.microsoft.com/office/powerpoint/2010/main" val="800924064"/>
              </p:ext>
            </p:extLst>
          </p:nvPr>
        </p:nvGraphicFramePr>
        <p:xfrm>
          <a:off x="708619" y="1515287"/>
          <a:ext cx="10918047" cy="5093593"/>
        </p:xfrm>
        <a:graphic>
          <a:graphicData uri="http://schemas.openxmlformats.org/drawingml/2006/table">
            <a:tbl>
              <a:tblPr firstRow="1" bandRow="1">
                <a:tableStyleId>{3C2FFA5D-87B4-456A-9821-1D502468CF0F}</a:tableStyleId>
              </a:tblPr>
              <a:tblGrid>
                <a:gridCol w="1970178">
                  <a:extLst>
                    <a:ext uri="{9D8B030D-6E8A-4147-A177-3AD203B41FA5}">
                      <a16:colId xmlns:a16="http://schemas.microsoft.com/office/drawing/2014/main" val="20000"/>
                    </a:ext>
                  </a:extLst>
                </a:gridCol>
                <a:gridCol w="4921127">
                  <a:extLst>
                    <a:ext uri="{9D8B030D-6E8A-4147-A177-3AD203B41FA5}">
                      <a16:colId xmlns:a16="http://schemas.microsoft.com/office/drawing/2014/main" val="20001"/>
                    </a:ext>
                  </a:extLst>
                </a:gridCol>
                <a:gridCol w="4026742">
                  <a:extLst>
                    <a:ext uri="{9D8B030D-6E8A-4147-A177-3AD203B41FA5}">
                      <a16:colId xmlns:a16="http://schemas.microsoft.com/office/drawing/2014/main" val="20002"/>
                    </a:ext>
                  </a:extLst>
                </a:gridCol>
              </a:tblGrid>
              <a:tr h="537060">
                <a:tc>
                  <a:txBody>
                    <a:bodyPr/>
                    <a:lstStyle/>
                    <a:p>
                      <a:pPr marL="0" marR="0" indent="0" algn="ctr" eaLnBrk="0">
                        <a:lnSpc>
                          <a:spcPct val="101388"/>
                        </a:lnSpc>
                        <a:spcBef>
                          <a:spcPts val="379"/>
                        </a:spcBef>
                        <a:spcAft>
                          <a:spcPts val="536"/>
                        </a:spcAft>
                      </a:pPr>
                      <a:r>
                        <a:rPr lang="en-US" altLang="zh-CN" sz="1800" kern="0" spc="-15" baseline="0" noProof="0" dirty="0">
                          <a:solidFill>
                            <a:schemeClr val="bg1"/>
                          </a:solidFill>
                        </a:rPr>
                        <a:t>比较项目</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4763" marR="2223" marT="50483" marB="4763" anchor="ctr"/>
                </a:tc>
                <a:tc>
                  <a:txBody>
                    <a:bodyPr/>
                    <a:lstStyle/>
                    <a:p>
                      <a:pPr marL="0" marR="0" indent="0" algn="ctr" eaLnBrk="0">
                        <a:lnSpc>
                          <a:spcPct val="101388"/>
                        </a:lnSpc>
                        <a:spcBef>
                          <a:spcPts val="379"/>
                        </a:spcBef>
                        <a:spcAft>
                          <a:spcPts val="536"/>
                        </a:spcAft>
                      </a:pPr>
                      <a:r>
                        <a:rPr lang="en-US" altLang="zh-CN" sz="1800" kern="0" spc="-15" baseline="0" noProof="0" dirty="0">
                          <a:solidFill>
                            <a:schemeClr val="bg1"/>
                          </a:solidFill>
                        </a:rPr>
                        <a:t>质性研究</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2223" marR="2223" marT="50483" marB="4763" anchor="ctr"/>
                </a:tc>
                <a:tc>
                  <a:txBody>
                    <a:bodyPr/>
                    <a:lstStyle/>
                    <a:p>
                      <a:pPr marL="0" marR="0" indent="0" algn="ctr" eaLnBrk="0">
                        <a:lnSpc>
                          <a:spcPct val="101388"/>
                        </a:lnSpc>
                        <a:spcBef>
                          <a:spcPts val="379"/>
                        </a:spcBef>
                        <a:spcAft>
                          <a:spcPts val="536"/>
                        </a:spcAft>
                      </a:pPr>
                      <a:r>
                        <a:rPr lang="en-US" altLang="zh-CN" sz="1800" kern="0" spc="-15" baseline="0" noProof="0" dirty="0">
                          <a:solidFill>
                            <a:schemeClr val="bg1"/>
                          </a:solidFill>
                        </a:rPr>
                        <a:t>量性研究</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2223" marR="4763" marT="50483" marB="4763" anchor="ctr"/>
                </a:tc>
                <a:extLst>
                  <a:ext uri="{0D108BD9-81ED-4DB2-BD59-A6C34878D82A}">
                    <a16:rowId xmlns:a16="http://schemas.microsoft.com/office/drawing/2014/main" val="10000"/>
                  </a:ext>
                </a:extLst>
              </a:tr>
              <a:tr h="395458">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本体论</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假设事物现象是“主观</a:t>
                      </a:r>
                      <a:r>
                        <a:rPr lang="en-US" altLang="zh-CN" sz="1800" kern="0" spc="0" baseline="0" noProof="0" dirty="0">
                          <a:solidFill>
                            <a:schemeClr val="bg1"/>
                          </a:solidFill>
                        </a:rPr>
                        <a:t>诠释”</a:t>
                      </a:r>
                      <a:endParaRPr lang="en-US" altLang="zh-CN" sz="1800" kern="0" spc="0"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假设事物现象是“客观</a:t>
                      </a:r>
                      <a:r>
                        <a:rPr lang="en-US" altLang="zh-CN" sz="1800" kern="0" spc="0" baseline="0" noProof="0" dirty="0">
                          <a:solidFill>
                            <a:schemeClr val="bg1"/>
                          </a:solidFill>
                        </a:rPr>
                        <a:t>存在”</a:t>
                      </a:r>
                      <a:endParaRPr lang="en-US" altLang="zh-CN" sz="1800" kern="0" spc="0"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1"/>
                  </a:ext>
                </a:extLst>
              </a:tr>
              <a:tr h="674902">
                <a:tc>
                  <a:txBody>
                    <a:bodyPr/>
                    <a:lstStyle/>
                    <a:p>
                      <a:pPr marL="0" marR="0" indent="0" algn="ctr" eaLnBrk="0">
                        <a:lnSpc>
                          <a:spcPct val="106481"/>
                        </a:lnSpc>
                        <a:spcBef>
                          <a:spcPts val="446"/>
                        </a:spcBef>
                        <a:spcAft>
                          <a:spcPts val="524"/>
                        </a:spcAft>
                      </a:pPr>
                      <a:r>
                        <a:rPr lang="zh-CN" altLang="en-US" sz="1800" kern="0" spc="-15" baseline="0" noProof="0" dirty="0">
                          <a:solidFill>
                            <a:schemeClr val="bg1"/>
                          </a:solidFill>
                          <a:latin typeface="+mn-lt"/>
                          <a:ea typeface="+mn-ea"/>
                          <a:cs typeface="+mn-cs"/>
                        </a:rPr>
                        <a:t>认识论</a:t>
                      </a:r>
                      <a:endParaRPr lang="en-US" altLang="zh-CN" sz="1800" kern="0" spc="-15" baseline="0" noProof="0" dirty="0">
                        <a:solidFill>
                          <a:schemeClr val="bg1"/>
                        </a:solidFill>
                        <a:latin typeface="+mn-lt"/>
                        <a:ea typeface="+mn-ea"/>
                        <a:cs typeface="+mn-cs"/>
                      </a:endParaRPr>
                    </a:p>
                  </a:txBody>
                  <a:tcPr marL="4763" marR="2223" marT="58738" marB="2223" anchor="ctr"/>
                </a:tc>
                <a:tc>
                  <a:txBody>
                    <a:bodyPr/>
                    <a:lstStyle/>
                    <a:p>
                      <a:pPr marL="51406" marR="51407" indent="0" eaLnBrk="0">
                        <a:lnSpc>
                          <a:spcPct val="118055"/>
                        </a:lnSpc>
                        <a:spcBef>
                          <a:spcPts val="262"/>
                        </a:spcBef>
                        <a:spcAft>
                          <a:spcPts val="488"/>
                        </a:spcAft>
                      </a:pPr>
                      <a:r>
                        <a:rPr lang="en-US" altLang="zh-CN" sz="1800" kern="0" spc="-15" baseline="0" noProof="0" dirty="0" err="1">
                          <a:solidFill>
                            <a:schemeClr val="bg1"/>
                          </a:solidFill>
                        </a:rPr>
                        <a:t>主</a:t>
                      </a:r>
                      <a:r>
                        <a:rPr lang="en-US" altLang="zh-CN" sz="1800" kern="0" spc="0" baseline="0" noProof="0" dirty="0" err="1">
                          <a:solidFill>
                            <a:schemeClr val="bg1"/>
                          </a:solidFill>
                        </a:rPr>
                        <a:t>观体验，非由外人来了解，追求整体</a:t>
                      </a:r>
                      <a:r>
                        <a:rPr lang="en-US" altLang="zh-CN" sz="1800" kern="0" spc="-15" baseline="0" noProof="0" dirty="0" err="1">
                          <a:solidFill>
                            <a:schemeClr val="bg1"/>
                          </a:solidFill>
                        </a:rPr>
                        <a:t>意义</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35243" marB="2223" anchor="ctr"/>
                </a:tc>
                <a:tc>
                  <a:txBody>
                    <a:bodyPr/>
                    <a:lstStyle/>
                    <a:p>
                      <a:pPr marL="51412" marR="44531" indent="0" eaLnBrk="0">
                        <a:lnSpc>
                          <a:spcPct val="118055"/>
                        </a:lnSpc>
                        <a:spcBef>
                          <a:spcPts val="262"/>
                        </a:spcBef>
                        <a:spcAft>
                          <a:spcPts val="488"/>
                        </a:spcAft>
                      </a:pPr>
                      <a:r>
                        <a:rPr lang="en-US" altLang="zh-CN" sz="1800" kern="0" spc="-15" baseline="0" noProof="0" dirty="0" err="1">
                          <a:solidFill>
                            <a:schemeClr val="bg1"/>
                          </a:solidFill>
                        </a:rPr>
                        <a:t>分</a:t>
                      </a:r>
                      <a:r>
                        <a:rPr lang="en-US" altLang="zh-CN" sz="1800" kern="0" spc="0" baseline="0" noProof="0" dirty="0" err="1">
                          <a:solidFill>
                            <a:schemeClr val="bg1"/>
                          </a:solidFill>
                        </a:rPr>
                        <a:t>析“客观”的因果关系，强调“客观</a:t>
                      </a:r>
                      <a:br>
                        <a:rPr lang="en-US" altLang="zh-CN" sz="1800" kern="0" dirty="0">
                          <a:solidFill>
                            <a:schemeClr val="bg1"/>
                          </a:solidFill>
                        </a:rPr>
                      </a:br>
                      <a:r>
                        <a:rPr lang="en-US" altLang="zh-CN" sz="1800" kern="0" spc="-15" baseline="0" noProof="0" dirty="0">
                          <a:solidFill>
                            <a:schemeClr val="bg1"/>
                          </a:solidFill>
                        </a:rPr>
                        <a:t>解释”</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35243" marB="2223" anchor="ctr"/>
                </a:tc>
                <a:extLst>
                  <a:ext uri="{0D108BD9-81ED-4DB2-BD59-A6C34878D82A}">
                    <a16:rowId xmlns:a16="http://schemas.microsoft.com/office/drawing/2014/main" val="2906402874"/>
                  </a:ext>
                </a:extLst>
              </a:tr>
              <a:tr h="395456">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方法论</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追求特殊关系的整体了解</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追求普遍性关系或定律</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3"/>
                  </a:ext>
                </a:extLst>
              </a:tr>
              <a:tr h="395458">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研究者角度</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研究者需身历其中，才能感同身受</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视研究者为局外人</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4"/>
                  </a:ext>
                </a:extLst>
              </a:tr>
              <a:tr h="820907">
                <a:tc>
                  <a:txBody>
                    <a:bodyPr/>
                    <a:lstStyle/>
                    <a:p>
                      <a:pPr marL="60543" marR="67530" indent="0" eaLnBrk="0">
                        <a:lnSpc>
                          <a:spcPct val="118055"/>
                        </a:lnSpc>
                        <a:spcBef>
                          <a:spcPts val="262"/>
                        </a:spcBef>
                        <a:spcAft>
                          <a:spcPts val="488"/>
                        </a:spcAft>
                      </a:pPr>
                      <a:r>
                        <a:rPr lang="en-US" altLang="zh-CN" sz="1800" kern="0" spc="-15" baseline="0" noProof="0" dirty="0" err="1">
                          <a:solidFill>
                            <a:schemeClr val="bg1"/>
                          </a:solidFill>
                        </a:rPr>
                        <a:t>研究者与研究对象之间的关系</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35243" marB="2223" anchor="ctr"/>
                </a:tc>
                <a:tc>
                  <a:txBody>
                    <a:bodyPr/>
                    <a:lstStyle/>
                    <a:p>
                      <a:pPr marL="0" marR="0" indent="0" eaLnBrk="0">
                        <a:lnSpc>
                          <a:spcPct val="91250"/>
                        </a:lnSpc>
                      </a:pPr>
                      <a:endParaRPr lang="en-US" altLang="zh-CN" sz="1800" kern="0" spc="0" baseline="0" noProof="0" dirty="0">
                        <a:solidFill>
                          <a:schemeClr val="bg1"/>
                        </a:solidFill>
                      </a:endParaRPr>
                    </a:p>
                    <a:p>
                      <a:pPr marL="51406" marR="0" indent="0" eaLnBrk="0">
                        <a:lnSpc>
                          <a:spcPct val="100000"/>
                        </a:lnSpc>
                      </a:pPr>
                      <a:r>
                        <a:rPr lang="en-US" altLang="zh-CN" sz="1800" kern="0" spc="-15" baseline="0" noProof="0" dirty="0">
                          <a:solidFill>
                            <a:schemeClr val="bg1"/>
                          </a:solidFill>
                        </a:rPr>
                        <a:t>研究者必须亲身参与</a:t>
                      </a:r>
                    </a:p>
                    <a:p>
                      <a:pPr marL="0" marR="0" indent="0" eaLnBrk="0">
                        <a:lnSpc>
                          <a:spcPct val="97916"/>
                        </a:lnSpc>
                      </a:pPr>
                      <a:endParaRPr lang="en-US" altLang="zh-CN" sz="1800" kern="0" spc="0" baseline="0" noProof="0" dirty="0">
                        <a:solidFill>
                          <a:schemeClr val="bg1"/>
                        </a:solidFill>
                        <a:latin typeface="Arial" pitchFamily="34" charset="0"/>
                        <a:ea typeface="Arial" pitchFamily="34" charset="0"/>
                        <a:cs typeface="Arial" pitchFamily="34" charset="0"/>
                      </a:endParaRPr>
                    </a:p>
                  </a:txBody>
                  <a:tcPr marL="2223" marR="2223" marT="2223" marB="2223" anchor="ctr"/>
                </a:tc>
                <a:tc>
                  <a:txBody>
                    <a:bodyPr/>
                    <a:lstStyle/>
                    <a:p>
                      <a:pPr marL="0" marR="0" indent="0" eaLnBrk="0">
                        <a:lnSpc>
                          <a:spcPct val="91250"/>
                        </a:lnSpc>
                      </a:pPr>
                      <a:endParaRPr lang="en-US" altLang="zh-CN" sz="1800" kern="0" spc="0" baseline="0" noProof="0" dirty="0">
                        <a:solidFill>
                          <a:schemeClr val="bg1"/>
                        </a:solidFill>
                      </a:endParaRPr>
                    </a:p>
                    <a:p>
                      <a:pPr marL="51412" marR="0" indent="0" eaLnBrk="0">
                        <a:lnSpc>
                          <a:spcPct val="100000"/>
                        </a:lnSpc>
                      </a:pPr>
                      <a:r>
                        <a:rPr lang="en-US" altLang="zh-CN" sz="1800" kern="0" spc="-15" baseline="0" noProof="0" dirty="0">
                          <a:solidFill>
                            <a:schemeClr val="bg1"/>
                          </a:solidFill>
                        </a:rPr>
                        <a:t>两者是分离的</a:t>
                      </a:r>
                    </a:p>
                    <a:p>
                      <a:pPr marL="0" marR="0" indent="0" eaLnBrk="0">
                        <a:lnSpc>
                          <a:spcPct val="97916"/>
                        </a:lnSpc>
                      </a:pPr>
                      <a:endParaRPr lang="en-US" altLang="zh-CN" sz="1800" kern="0" spc="0" baseline="0" noProof="0" dirty="0">
                        <a:solidFill>
                          <a:schemeClr val="bg1"/>
                        </a:solidFill>
                        <a:latin typeface="Arial" pitchFamily="34" charset="0"/>
                        <a:ea typeface="Arial" pitchFamily="34" charset="0"/>
                        <a:cs typeface="Arial" pitchFamily="34" charset="0"/>
                      </a:endParaRPr>
                    </a:p>
                  </a:txBody>
                  <a:tcPr marL="2223" marR="4763" marT="2223" marB="2223" anchor="ctr"/>
                </a:tc>
                <a:extLst>
                  <a:ext uri="{0D108BD9-81ED-4DB2-BD59-A6C34878D82A}">
                    <a16:rowId xmlns:a16="http://schemas.microsoft.com/office/drawing/2014/main" val="10005"/>
                  </a:ext>
                </a:extLst>
              </a:tr>
              <a:tr h="395456">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方法技术</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常用描述性</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利用统计方法</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6"/>
                  </a:ext>
                </a:extLst>
              </a:tr>
              <a:tr h="395459">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研究目的</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确定某一事物是否存在</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确定某一事物存在的数量</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7"/>
                  </a:ext>
                </a:extLst>
              </a:tr>
              <a:tr h="395458">
                <a:tc>
                  <a:txBody>
                    <a:bodyPr/>
                    <a:lstStyle/>
                    <a:p>
                      <a:pPr marL="0" marR="0" indent="0" algn="ctr" eaLnBrk="0">
                        <a:lnSpc>
                          <a:spcPct val="106481"/>
                        </a:lnSpc>
                        <a:spcBef>
                          <a:spcPts val="446"/>
                        </a:spcBef>
                        <a:spcAft>
                          <a:spcPts val="524"/>
                        </a:spcAft>
                      </a:pPr>
                      <a:r>
                        <a:rPr lang="en-US" altLang="zh-CN" sz="1800" kern="0" spc="-15" baseline="0" noProof="0" dirty="0">
                          <a:solidFill>
                            <a:schemeClr val="bg1"/>
                          </a:solidFill>
                        </a:rPr>
                        <a:t>研究内容</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4763" marR="2223" marT="58738" marB="2223" anchor="ctr"/>
                </a:tc>
                <a:tc>
                  <a:txBody>
                    <a:bodyPr/>
                    <a:lstStyle/>
                    <a:p>
                      <a:pPr marL="51406" marR="0" indent="0" eaLnBrk="0">
                        <a:lnSpc>
                          <a:spcPct val="106481"/>
                        </a:lnSpc>
                        <a:spcBef>
                          <a:spcPts val="446"/>
                        </a:spcBef>
                        <a:spcAft>
                          <a:spcPts val="524"/>
                        </a:spcAft>
                      </a:pPr>
                      <a:r>
                        <a:rPr lang="en-US" altLang="zh-CN" sz="1800" kern="0" spc="-15" baseline="0" noProof="0" dirty="0">
                          <a:solidFill>
                            <a:schemeClr val="bg1"/>
                          </a:solidFill>
                        </a:rPr>
                        <a:t>较不结构化、较大弹性</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58738" marB="2223" anchor="ctr"/>
                </a:tc>
                <a:tc>
                  <a:txBody>
                    <a:bodyPr/>
                    <a:lstStyle/>
                    <a:p>
                      <a:pPr marL="51412" marR="0" indent="0" eaLnBrk="0">
                        <a:lnSpc>
                          <a:spcPct val="106481"/>
                        </a:lnSpc>
                        <a:spcBef>
                          <a:spcPts val="446"/>
                        </a:spcBef>
                        <a:spcAft>
                          <a:spcPts val="524"/>
                        </a:spcAft>
                      </a:pPr>
                      <a:r>
                        <a:rPr lang="en-US" altLang="zh-CN" sz="1800" kern="0" spc="-15" baseline="0" noProof="0" dirty="0">
                          <a:solidFill>
                            <a:schemeClr val="bg1"/>
                          </a:solidFill>
                        </a:rPr>
                        <a:t>较结构化、较确定</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4763" marT="58738" marB="2223" anchor="ctr"/>
                </a:tc>
                <a:extLst>
                  <a:ext uri="{0D108BD9-81ED-4DB2-BD59-A6C34878D82A}">
                    <a16:rowId xmlns:a16="http://schemas.microsoft.com/office/drawing/2014/main" val="10008"/>
                  </a:ext>
                </a:extLst>
              </a:tr>
              <a:tr h="687979">
                <a:tc>
                  <a:txBody>
                    <a:bodyPr/>
                    <a:lstStyle/>
                    <a:p>
                      <a:pPr marL="0" marR="0" lvl="0" indent="0" algn="ctr" defTabSz="914400" rtl="0" eaLnBrk="0" fontAlgn="auto" latinLnBrk="0" hangingPunct="1">
                        <a:lnSpc>
                          <a:spcPct val="106481"/>
                        </a:lnSpc>
                        <a:spcBef>
                          <a:spcPts val="446"/>
                        </a:spcBef>
                        <a:spcAft>
                          <a:spcPts val="524"/>
                        </a:spcAft>
                        <a:buClrTx/>
                        <a:buSzTx/>
                        <a:buFontTx/>
                        <a:buNone/>
                        <a:tabLst/>
                        <a:defRPr/>
                      </a:pPr>
                      <a:r>
                        <a:rPr lang="en-US" altLang="zh-CN" sz="1800" kern="0" spc="-15" baseline="0" noProof="0" dirty="0" err="1">
                          <a:solidFill>
                            <a:schemeClr val="bg1"/>
                          </a:solidFill>
                        </a:rPr>
                        <a:t>研究方法</a:t>
                      </a:r>
                      <a:endParaRPr lang="en-US" altLang="zh-CN" sz="1800" kern="0" spc="-15" baseline="0" noProof="0" dirty="0">
                        <a:solidFill>
                          <a:schemeClr val="bg1"/>
                        </a:solidFill>
                      </a:endParaRPr>
                    </a:p>
                  </a:txBody>
                  <a:tcPr marL="4763" marR="2223" marT="58738" marB="2223" anchor="ctr"/>
                </a:tc>
                <a:tc>
                  <a:txBody>
                    <a:bodyPr/>
                    <a:lstStyle/>
                    <a:p>
                      <a:pPr marL="51406" marR="51293" indent="0" eaLnBrk="0">
                        <a:lnSpc>
                          <a:spcPct val="120138"/>
                        </a:lnSpc>
                        <a:spcBef>
                          <a:spcPts val="262"/>
                        </a:spcBef>
                        <a:spcAft>
                          <a:spcPts val="433"/>
                        </a:spcAft>
                      </a:pPr>
                      <a:r>
                        <a:rPr lang="en-US" altLang="zh-CN" sz="1800" kern="0" spc="-15" baseline="0" noProof="0" dirty="0" err="1">
                          <a:solidFill>
                            <a:schemeClr val="bg1"/>
                          </a:solidFill>
                        </a:rPr>
                        <a:t>个</a:t>
                      </a:r>
                      <a:r>
                        <a:rPr lang="en-US" altLang="zh-CN" sz="1800" kern="0" spc="0" baseline="0" noProof="0" dirty="0" err="1">
                          <a:solidFill>
                            <a:schemeClr val="bg1"/>
                          </a:solidFill>
                        </a:rPr>
                        <a:t>案研究法、深度访谈、团体访谈、参</a:t>
                      </a:r>
                      <a:r>
                        <a:rPr lang="en-US" altLang="zh-CN" sz="1800" kern="0" spc="-15" baseline="0" noProof="0" dirty="0" err="1">
                          <a:solidFill>
                            <a:schemeClr val="bg1"/>
                          </a:solidFill>
                        </a:rPr>
                        <a:t>与观察、投射技术等</a:t>
                      </a:r>
                      <a:endParaRPr lang="en-US" altLang="zh-CN" sz="1800" kern="0" spc="-15" baseline="0" noProof="0" dirty="0">
                        <a:solidFill>
                          <a:schemeClr val="bg1"/>
                        </a:solidFill>
                        <a:latin typeface="SimSun" pitchFamily="2" charset="0"/>
                        <a:ea typeface="SimSun" pitchFamily="2" charset="0"/>
                        <a:cs typeface="SimSun" pitchFamily="2" charset="0"/>
                      </a:endParaRPr>
                    </a:p>
                  </a:txBody>
                  <a:tcPr marL="2223" marR="2223" marT="38418" marB="2223" anchor="ctr"/>
                </a:tc>
                <a:tc>
                  <a:txBody>
                    <a:bodyPr/>
                    <a:lstStyle/>
                    <a:p>
                      <a:pPr marL="0" marR="0" indent="0" eaLnBrk="0">
                        <a:lnSpc>
                          <a:spcPct val="91250"/>
                        </a:lnSpc>
                      </a:pPr>
                      <a:endParaRPr lang="en-US" altLang="zh-CN" sz="1800" kern="0" spc="0" baseline="0" noProof="0" dirty="0">
                        <a:solidFill>
                          <a:schemeClr val="bg1"/>
                        </a:solidFill>
                      </a:endParaRPr>
                    </a:p>
                    <a:p>
                      <a:pPr marL="51412" marR="0" indent="0" eaLnBrk="0">
                        <a:lnSpc>
                          <a:spcPct val="100000"/>
                        </a:lnSpc>
                      </a:pPr>
                      <a:r>
                        <a:rPr lang="en-US" altLang="zh-CN" sz="1800" kern="0" spc="-15" baseline="0" noProof="0" dirty="0">
                          <a:solidFill>
                            <a:schemeClr val="bg1"/>
                          </a:solidFill>
                        </a:rPr>
                        <a:t>调查法、实验法、汇总法等</a:t>
                      </a:r>
                    </a:p>
                  </a:txBody>
                  <a:tcPr marL="2223" marR="4763" marT="4763" marB="2223" anchor="ctr"/>
                </a:tc>
                <a:extLst>
                  <a:ext uri="{0D108BD9-81ED-4DB2-BD59-A6C34878D82A}">
                    <a16:rowId xmlns:a16="http://schemas.microsoft.com/office/drawing/2014/main" val="846069886"/>
                  </a:ext>
                </a:extLst>
              </a:tr>
            </a:tbl>
          </a:graphicData>
        </a:graphic>
      </p:graphicFrame>
    </p:spTree>
    <p:extLst>
      <p:ext uri="{BB962C8B-B14F-4D97-AF65-F5344CB8AC3E}">
        <p14:creationId xmlns:p14="http://schemas.microsoft.com/office/powerpoint/2010/main" val="525337137"/>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2" name="文本框 1">
            <a:extLst>
              <a:ext uri="{FF2B5EF4-FFF2-40B4-BE49-F238E27FC236}">
                <a16:creationId xmlns:a16="http://schemas.microsoft.com/office/drawing/2014/main" id="{08453331-B437-E064-C756-EFBDA0FD98EB}"/>
              </a:ext>
            </a:extLst>
          </p:cNvPr>
          <p:cNvSpPr txBox="1"/>
          <p:nvPr/>
        </p:nvSpPr>
        <p:spPr>
          <a:xfrm>
            <a:off x="717541" y="1083230"/>
            <a:ext cx="10888195" cy="2345770"/>
          </a:xfrm>
          <a:prstGeom prst="rect">
            <a:avLst/>
          </a:prstGeom>
          <a:noFill/>
        </p:spPr>
        <p:txBody>
          <a:bodyPr wrap="square">
            <a:spAutoFit/>
          </a:bodyPr>
          <a:lstStyle/>
          <a:p>
            <a:pPr marL="0" marR="62675" indent="266700" eaLnBrk="0">
              <a:lnSpc>
                <a:spcPct val="150000"/>
              </a:lnSpc>
              <a:spcAft>
                <a:spcPts val="0"/>
              </a:spcAft>
            </a:pPr>
            <a:r>
              <a:rPr lang="zh-CN" altLang="en-US" sz="2000" dirty="0">
                <a:solidFill>
                  <a:schemeClr val="bg2">
                    <a:lumMod val="25000"/>
                  </a:schemeClr>
                </a:solidFill>
              </a:rPr>
              <a:t>质性研究不限于人文社会科学。例如，预测“人类什么时候能登上火星”，用数学模型往往是行不通的。科学家就会采用德尔斐法等研究方法，多轮次收集火星研究领域专家的观点，形成预测结果。</a:t>
            </a:r>
          </a:p>
          <a:p>
            <a:pPr marL="0" marR="62675" indent="266700" eaLnBrk="0">
              <a:lnSpc>
                <a:spcPct val="150000"/>
              </a:lnSpc>
              <a:spcAft>
                <a:spcPts val="0"/>
              </a:spcAft>
            </a:pPr>
            <a:r>
              <a:rPr lang="zh-CN" altLang="en-US" sz="2000" dirty="0">
                <a:solidFill>
                  <a:schemeClr val="bg2">
                    <a:lumMod val="25000"/>
                  </a:schemeClr>
                </a:solidFill>
              </a:rPr>
              <a:t>质性研究包括六种基本方法：访谈法、参与观察法、实地勘察调查法、个案研究法、视觉分析法和论述分析法。</a:t>
            </a:r>
            <a:endParaRPr lang="en-US" altLang="zh-CN" sz="2000" dirty="0">
              <a:solidFill>
                <a:schemeClr val="bg2">
                  <a:lumMod val="25000"/>
                </a:schemeClr>
              </a:solidFill>
            </a:endParaRPr>
          </a:p>
        </p:txBody>
      </p:sp>
      <p:graphicFrame>
        <p:nvGraphicFramePr>
          <p:cNvPr id="3" name="图示 2">
            <a:extLst>
              <a:ext uri="{FF2B5EF4-FFF2-40B4-BE49-F238E27FC236}">
                <a16:creationId xmlns:a16="http://schemas.microsoft.com/office/drawing/2014/main" id="{2BA6181A-3AE8-ECB8-D4BF-75E8B00CB799}"/>
              </a:ext>
            </a:extLst>
          </p:cNvPr>
          <p:cNvGraphicFramePr/>
          <p:nvPr>
            <p:extLst>
              <p:ext uri="{D42A27DB-BD31-4B8C-83A1-F6EECF244321}">
                <p14:modId xmlns:p14="http://schemas.microsoft.com/office/powerpoint/2010/main" val="916797013"/>
              </p:ext>
            </p:extLst>
          </p:nvPr>
        </p:nvGraphicFramePr>
        <p:xfrm>
          <a:off x="556069" y="3605681"/>
          <a:ext cx="10888195" cy="2842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7262189"/>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A921477-01BA-91A7-1317-8214CFB049B0}"/>
              </a:ext>
            </a:extLst>
          </p:cNvPr>
          <p:cNvSpPr/>
          <p:nvPr/>
        </p:nvSpPr>
        <p:spPr>
          <a:xfrm>
            <a:off x="615141" y="4383579"/>
            <a:ext cx="10739375" cy="1778924"/>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四、确定研究方法</a:t>
            </a:r>
          </a:p>
        </p:txBody>
      </p:sp>
      <p:sp>
        <p:nvSpPr>
          <p:cNvPr id="3" name="文本框 2">
            <a:extLst>
              <a:ext uri="{FF2B5EF4-FFF2-40B4-BE49-F238E27FC236}">
                <a16:creationId xmlns:a16="http://schemas.microsoft.com/office/drawing/2014/main" id="{B7867F0E-40BF-DB0A-D8EE-F4122E37D9A1}"/>
              </a:ext>
            </a:extLst>
          </p:cNvPr>
          <p:cNvSpPr txBox="1"/>
          <p:nvPr/>
        </p:nvSpPr>
        <p:spPr>
          <a:xfrm>
            <a:off x="521601" y="910435"/>
            <a:ext cx="10938880" cy="3040576"/>
          </a:xfrm>
          <a:prstGeom prst="rect">
            <a:avLst/>
          </a:prstGeom>
          <a:noFill/>
        </p:spPr>
        <p:txBody>
          <a:bodyPr wrap="square">
            <a:spAutoFit/>
          </a:bodyPr>
          <a:lstStyle/>
          <a:p>
            <a:pPr marL="0" marR="62675" indent="266700" eaLnBrk="0">
              <a:lnSpc>
                <a:spcPct val="134920"/>
              </a:lnSpc>
              <a:spcAft>
                <a:spcPts val="0"/>
              </a:spcAft>
            </a:pPr>
            <a:r>
              <a:rPr lang="zh-CN" altLang="en-US" sz="2400" b="1" kern="0" spc="-15" dirty="0">
                <a:solidFill>
                  <a:schemeClr val="accent3">
                    <a:lumMod val="50000"/>
                  </a:schemeClr>
                </a:solidFill>
                <a:latin typeface="+mn-ea"/>
              </a:rPr>
              <a:t>（四）实证研究方法</a:t>
            </a:r>
          </a:p>
          <a:p>
            <a:pPr marL="0" marR="62675" indent="266700" eaLnBrk="0">
              <a:lnSpc>
                <a:spcPct val="134920"/>
              </a:lnSpc>
              <a:spcAft>
                <a:spcPts val="0"/>
              </a:spcAft>
            </a:pPr>
            <a:r>
              <a:rPr lang="zh-CN" altLang="en-US" sz="2000" dirty="0">
                <a:solidFill>
                  <a:schemeClr val="bg2">
                    <a:lumMod val="25000"/>
                  </a:schemeClr>
                </a:solidFill>
              </a:rPr>
              <a:t>实证研究方法是指通过对现有材料（数理实证）或调查收集的资料（案例实证）进行数理统计、分析并设计实验，进行量化的、精确的测试并推导出结论。实证研究方法的用途很广。</a:t>
            </a:r>
            <a:endParaRPr lang="en-US" altLang="zh-CN" sz="2000" dirty="0">
              <a:solidFill>
                <a:schemeClr val="bg2">
                  <a:lumMod val="25000"/>
                </a:schemeClr>
              </a:solidFill>
            </a:endParaRPr>
          </a:p>
          <a:p>
            <a:pPr marL="0" marR="62675" indent="266700" eaLnBrk="0">
              <a:lnSpc>
                <a:spcPct val="134920"/>
              </a:lnSpc>
              <a:spcAft>
                <a:spcPts val="0"/>
              </a:spcAft>
            </a:pPr>
            <a:endParaRPr lang="en-US" altLang="zh-CN" sz="2000" dirty="0">
              <a:solidFill>
                <a:schemeClr val="bg2">
                  <a:lumMod val="25000"/>
                </a:schemeClr>
              </a:solidFill>
            </a:endParaRPr>
          </a:p>
          <a:p>
            <a:pPr marL="0" marR="62675" indent="266700" eaLnBrk="0">
              <a:lnSpc>
                <a:spcPct val="134920"/>
              </a:lnSpc>
              <a:spcAft>
                <a:spcPts val="0"/>
              </a:spcAft>
            </a:pPr>
            <a:r>
              <a:rPr lang="zh-CN" altLang="en-US" sz="2000" dirty="0">
                <a:solidFill>
                  <a:schemeClr val="bg2">
                    <a:lumMod val="25000"/>
                  </a:schemeClr>
                </a:solidFill>
              </a:rPr>
              <a:t>例如，大城市外来人口较多，有些城市对外来人口包容性很强，有些城市则排斥外来人口。可以以“包容性”为主题，设计研究方案，研究城市历史、文化、经济结构等因素对包容性的影响。城市历史、文化等是自变量，包容性是因变量。</a:t>
            </a:r>
          </a:p>
        </p:txBody>
      </p:sp>
      <p:sp>
        <p:nvSpPr>
          <p:cNvPr id="7" name="文本框 6">
            <a:extLst>
              <a:ext uri="{FF2B5EF4-FFF2-40B4-BE49-F238E27FC236}">
                <a16:creationId xmlns:a16="http://schemas.microsoft.com/office/drawing/2014/main" id="{0183E57F-3DE9-8D98-7184-F820A867668C}"/>
              </a:ext>
            </a:extLst>
          </p:cNvPr>
          <p:cNvSpPr txBox="1"/>
          <p:nvPr/>
        </p:nvSpPr>
        <p:spPr>
          <a:xfrm>
            <a:off x="676101" y="4498217"/>
            <a:ext cx="10678415" cy="1422441"/>
          </a:xfrm>
          <a:prstGeom prst="rect">
            <a:avLst/>
          </a:prstGeom>
          <a:noFill/>
        </p:spPr>
        <p:txBody>
          <a:bodyPr wrap="square">
            <a:spAutoFit/>
          </a:bodyPr>
          <a:lstStyle/>
          <a:p>
            <a:pPr marR="62675" indent="266700" eaLnBrk="0">
              <a:lnSpc>
                <a:spcPct val="150000"/>
              </a:lnSpc>
            </a:pPr>
            <a:r>
              <a:rPr lang="zh-CN" altLang="en-US" sz="2000" dirty="0">
                <a:solidFill>
                  <a:schemeClr val="bg2">
                    <a:lumMod val="25000"/>
                  </a:schemeClr>
                </a:solidFill>
              </a:rPr>
              <a:t>实证研究的性质是证伪，其目标就是尽可能地发挥证伪假说这个功能并在此基础上获取新的认识。在这个过程中，研究者所实施的动作就是证伪，证伪这个动作的作用对象就是假说。如果一篇实证论文的目标是推进理论认识，那么所验证的假说就必须具备理论性。</a:t>
            </a:r>
            <a:endParaRPr lang="en-US" altLang="zh-CN" sz="2000" dirty="0">
              <a:solidFill>
                <a:schemeClr val="bg2">
                  <a:lumMod val="25000"/>
                </a:schemeClr>
              </a:solidFill>
            </a:endParaRPr>
          </a:p>
        </p:txBody>
      </p:sp>
    </p:spTree>
    <p:extLst>
      <p:ext uri="{BB962C8B-B14F-4D97-AF65-F5344CB8AC3E}">
        <p14:creationId xmlns:p14="http://schemas.microsoft.com/office/powerpoint/2010/main" val="41023342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3314219996"/>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五、确定研究问题</a:t>
            </a:r>
          </a:p>
        </p:txBody>
      </p:sp>
      <p:sp>
        <p:nvSpPr>
          <p:cNvPr id="3" name="文本框 2">
            <a:extLst>
              <a:ext uri="{FF2B5EF4-FFF2-40B4-BE49-F238E27FC236}">
                <a16:creationId xmlns:a16="http://schemas.microsoft.com/office/drawing/2014/main" id="{E300E5BE-9BE4-E9F3-8F0B-6D890C8D5272}"/>
              </a:ext>
            </a:extLst>
          </p:cNvPr>
          <p:cNvSpPr txBox="1"/>
          <p:nvPr/>
        </p:nvSpPr>
        <p:spPr>
          <a:xfrm>
            <a:off x="723082" y="1392802"/>
            <a:ext cx="10888195" cy="129548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确定研究问题是选题的最终目的，应该基于对研究对象、研究视角和研究方法的考虑，基本确定研究范围后，提炼出更加具体的研究问题。研究问题的质量主要从具体性、集中性、真实性和可操作性四个方面进行衡量。</a:t>
            </a:r>
          </a:p>
        </p:txBody>
      </p:sp>
      <p:sp>
        <p:nvSpPr>
          <p:cNvPr id="5" name="矩形: 圆角 4">
            <a:extLst>
              <a:ext uri="{FF2B5EF4-FFF2-40B4-BE49-F238E27FC236}">
                <a16:creationId xmlns:a16="http://schemas.microsoft.com/office/drawing/2014/main" id="{C6A5F737-B4F6-1FE0-307C-E89CEE15CEB7}"/>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示 7">
            <a:extLst>
              <a:ext uri="{FF2B5EF4-FFF2-40B4-BE49-F238E27FC236}">
                <a16:creationId xmlns:a16="http://schemas.microsoft.com/office/drawing/2014/main" id="{06CF50BC-26B3-886E-1BC3-64645901EF87}"/>
              </a:ext>
            </a:extLst>
          </p:cNvPr>
          <p:cNvGraphicFramePr/>
          <p:nvPr>
            <p:extLst>
              <p:ext uri="{D42A27DB-BD31-4B8C-83A1-F6EECF244321}">
                <p14:modId xmlns:p14="http://schemas.microsoft.com/office/powerpoint/2010/main" val="3104813173"/>
              </p:ext>
            </p:extLst>
          </p:nvPr>
        </p:nvGraphicFramePr>
        <p:xfrm>
          <a:off x="591349" y="3131127"/>
          <a:ext cx="11079720" cy="34193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071768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五、确定研究问题</a:t>
            </a:r>
          </a:p>
        </p:txBody>
      </p:sp>
      <p:graphicFrame>
        <p:nvGraphicFramePr>
          <p:cNvPr id="8" name="图示 7">
            <a:extLst>
              <a:ext uri="{FF2B5EF4-FFF2-40B4-BE49-F238E27FC236}">
                <a16:creationId xmlns:a16="http://schemas.microsoft.com/office/drawing/2014/main" id="{06CF50BC-26B3-886E-1BC3-64645901EF87}"/>
              </a:ext>
            </a:extLst>
          </p:cNvPr>
          <p:cNvGraphicFramePr/>
          <p:nvPr>
            <p:extLst>
              <p:ext uri="{D42A27DB-BD31-4B8C-83A1-F6EECF244321}">
                <p14:modId xmlns:p14="http://schemas.microsoft.com/office/powerpoint/2010/main" val="2460003457"/>
              </p:ext>
            </p:extLst>
          </p:nvPr>
        </p:nvGraphicFramePr>
        <p:xfrm>
          <a:off x="591349" y="1180410"/>
          <a:ext cx="11079720" cy="34193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椭圆 1">
            <a:extLst>
              <a:ext uri="{FF2B5EF4-FFF2-40B4-BE49-F238E27FC236}">
                <a16:creationId xmlns:a16="http://schemas.microsoft.com/office/drawing/2014/main" id="{2C3647FE-965F-B14B-E1E3-1D30CA129060}"/>
              </a:ext>
            </a:extLst>
          </p:cNvPr>
          <p:cNvSpPr/>
          <p:nvPr/>
        </p:nvSpPr>
        <p:spPr>
          <a:xfrm>
            <a:off x="2804161" y="4843546"/>
            <a:ext cx="5985163" cy="166808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TextBox902">
            <a:extLst>
              <a:ext uri="{FF2B5EF4-FFF2-40B4-BE49-F238E27FC236}">
                <a16:creationId xmlns:a16="http://schemas.microsoft.com/office/drawing/2014/main" id="{F8AD8162-321F-B6C9-7E8D-24D5F7089441}"/>
              </a:ext>
            </a:extLst>
          </p:cNvPr>
          <p:cNvSpPr txBox="1"/>
          <p:nvPr/>
        </p:nvSpPr>
        <p:spPr>
          <a:xfrm>
            <a:off x="3929842" y="5243111"/>
            <a:ext cx="3733800" cy="868956"/>
          </a:xfrm>
          <a:prstGeom prst="rect">
            <a:avLst/>
          </a:prstGeom>
          <a:noFill/>
        </p:spPr>
        <p:txBody>
          <a:bodyPr wrap="square" lIns="0" tIns="0" rIns="0" bIns="0" rtlCol="0">
            <a:spAutoFit/>
          </a:bodyPr>
          <a:lstStyle/>
          <a:p>
            <a:pPr marL="0" marR="0" indent="0" eaLnBrk="0">
              <a:lnSpc>
                <a:spcPct val="150000"/>
              </a:lnSpc>
            </a:pP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cs typeface="SimSun" pitchFamily="2" charset="0"/>
              </a:rPr>
              <a:t>结合研究问题质量的四个衡量标准，衡量自己当前的研究</a:t>
            </a:r>
            <a:r>
              <a:rPr lang="en-US" altLang="zh-CN" sz="2000" b="1" kern="0" spc="0" baseline="0" noProof="0" dirty="0" err="1">
                <a:solidFill>
                  <a:schemeClr val="bg1"/>
                </a:solidFill>
                <a:latin typeface="微软雅黑" panose="020B0503020204020204" pitchFamily="34" charset="-122"/>
                <a:ea typeface="微软雅黑" panose="020B0503020204020204" pitchFamily="34" charset="-122"/>
                <a:cs typeface="SimSun" pitchFamily="2" charset="0"/>
              </a:rPr>
              <a:t>问题</a:t>
            </a:r>
            <a:r>
              <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SimSun" pitchFamily="2" charset="0"/>
              </a:rPr>
              <a:t>。</a:t>
            </a:r>
          </a:p>
        </p:txBody>
      </p:sp>
      <p:sp>
        <p:nvSpPr>
          <p:cNvPr id="3" name="矩形: 圆角 2">
            <a:extLst>
              <a:ext uri="{FF2B5EF4-FFF2-40B4-BE49-F238E27FC236}">
                <a16:creationId xmlns:a16="http://schemas.microsoft.com/office/drawing/2014/main" id="{EF80DD2D-BFCE-217E-6621-CC83F6236682}"/>
              </a:ext>
            </a:extLst>
          </p:cNvPr>
          <p:cNvSpPr/>
          <p:nvPr/>
        </p:nvSpPr>
        <p:spPr>
          <a:xfrm>
            <a:off x="2496805" y="5138719"/>
            <a:ext cx="1106041" cy="1077741"/>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mn-ea"/>
              </a:rPr>
              <a:t>行成</a:t>
            </a:r>
            <a:endParaRPr lang="en-US" altLang="zh-CN" sz="2400" b="1" dirty="0">
              <a:latin typeface="+mn-ea"/>
            </a:endParaRPr>
          </a:p>
          <a:p>
            <a:pPr algn="ctr"/>
            <a:r>
              <a:rPr lang="zh-CN" altLang="en-US" sz="2400" b="1" dirty="0">
                <a:latin typeface="+mn-ea"/>
              </a:rPr>
              <a:t>于思</a:t>
            </a:r>
          </a:p>
        </p:txBody>
      </p:sp>
    </p:spTree>
    <p:extLst>
      <p:ext uri="{BB962C8B-B14F-4D97-AF65-F5344CB8AC3E}">
        <p14:creationId xmlns:p14="http://schemas.microsoft.com/office/powerpoint/2010/main" val="1370413605"/>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964309" y="3846051"/>
            <a:ext cx="5557581" cy="701731"/>
          </a:xfrm>
        </p:spPr>
        <p:txBody>
          <a:bodyPr/>
          <a:lstStyle/>
          <a:p>
            <a:r>
              <a:rPr kumimoji="1" lang="zh-CN" altLang="en-US" sz="4400" b="1" dirty="0">
                <a:solidFill>
                  <a:schemeClr val="tx1"/>
                </a:solidFill>
                <a:cs typeface="+mn-ea"/>
                <a:sym typeface="+mn-lt"/>
              </a:rPr>
              <a:t>文献的处理</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3640636968"/>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文献的处理</a:t>
            </a:r>
          </a:p>
        </p:txBody>
      </p:sp>
      <p:sp>
        <p:nvSpPr>
          <p:cNvPr id="3" name="文本框 2">
            <a:extLst>
              <a:ext uri="{FF2B5EF4-FFF2-40B4-BE49-F238E27FC236}">
                <a16:creationId xmlns:a16="http://schemas.microsoft.com/office/drawing/2014/main" id="{E300E5BE-9BE4-E9F3-8F0B-6D890C8D5272}"/>
              </a:ext>
            </a:extLst>
          </p:cNvPr>
          <p:cNvSpPr txBox="1"/>
          <p:nvPr/>
        </p:nvSpPr>
        <p:spPr>
          <a:xfrm>
            <a:off x="790750" y="1456604"/>
            <a:ext cx="5683260" cy="4192430"/>
          </a:xfrm>
          <a:prstGeom prst="rect">
            <a:avLst/>
          </a:prstGeom>
          <a:noFill/>
        </p:spPr>
        <p:txBody>
          <a:bodyPr wrap="square">
            <a:spAutoFit/>
          </a:bodyPr>
          <a:lstStyle/>
          <a:p>
            <a:pPr marL="0" marR="62675" indent="266700" eaLnBrk="0">
              <a:lnSpc>
                <a:spcPct val="150000"/>
              </a:lnSpc>
              <a:spcAft>
                <a:spcPts val="0"/>
              </a:spcAft>
            </a:pPr>
            <a:r>
              <a:rPr lang="zh-CN" altLang="en-US" sz="2000" dirty="0">
                <a:solidFill>
                  <a:schemeClr val="bg2">
                    <a:lumMod val="25000"/>
                  </a:schemeClr>
                </a:solidFill>
              </a:rPr>
              <a:t>文献是选题的基础和依据，也是写好毕业论文（设计）的原材料。文献是学术研究中不可或缺的重要资源，充分利用文献可以为毕业论文（设计）提供丰富的资料支撑，加强文章论点和论据的可靠性和说服力。毕业论文（设计）的撰写缺了文献，就好像造房子没有砖块。文献是学术传承的载体，体现了学术发展的脉络。为了能够顺利地完成毕业论文（设计）的撰写，懂得收集和利用文献至关重要。</a:t>
            </a:r>
          </a:p>
        </p:txBody>
      </p:sp>
      <p:sp>
        <p:nvSpPr>
          <p:cNvPr id="5" name="矩形: 圆角 4">
            <a:extLst>
              <a:ext uri="{FF2B5EF4-FFF2-40B4-BE49-F238E27FC236}">
                <a16:creationId xmlns:a16="http://schemas.microsoft.com/office/drawing/2014/main" id="{C6A5F737-B4F6-1FE0-307C-E89CEE15CEB7}"/>
              </a:ext>
            </a:extLst>
          </p:cNvPr>
          <p:cNvSpPr/>
          <p:nvPr/>
        </p:nvSpPr>
        <p:spPr>
          <a:xfrm>
            <a:off x="591350" y="1286730"/>
            <a:ext cx="5941908" cy="4532179"/>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2" name="Picture 4" descr="学术论文参考文献格式 - 知乎">
            <a:extLst>
              <a:ext uri="{FF2B5EF4-FFF2-40B4-BE49-F238E27FC236}">
                <a16:creationId xmlns:a16="http://schemas.microsoft.com/office/drawing/2014/main" id="{110E6F90-84CD-E96C-DCDA-C5F317BFAB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9460" y="1943793"/>
            <a:ext cx="4616855" cy="3077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32777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99504" y="1062357"/>
            <a:ext cx="11332278" cy="2126480"/>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“文献”一词最早出现于</a:t>
            </a:r>
            <a:r>
              <a:rPr lang="en-US" altLang="zh-CN" sz="2000" dirty="0">
                <a:solidFill>
                  <a:schemeClr val="bg2">
                    <a:lumMod val="25000"/>
                  </a:schemeClr>
                </a:solidFill>
              </a:rPr>
              <a:t>《</a:t>
            </a:r>
            <a:r>
              <a:rPr lang="zh-CN" altLang="en-US" sz="2000" dirty="0">
                <a:solidFill>
                  <a:schemeClr val="bg2">
                    <a:lumMod val="25000"/>
                  </a:schemeClr>
                </a:solidFill>
              </a:rPr>
              <a:t>论语</a:t>
            </a:r>
            <a:r>
              <a:rPr lang="en-US" altLang="zh-CN" sz="2000" dirty="0">
                <a:solidFill>
                  <a:schemeClr val="bg2">
                    <a:lumMod val="25000"/>
                  </a:schemeClr>
                </a:solidFill>
              </a:rPr>
              <a:t>·</a:t>
            </a:r>
            <a:r>
              <a:rPr lang="zh-CN" altLang="en-US" sz="2000" dirty="0">
                <a:solidFill>
                  <a:schemeClr val="bg2">
                    <a:lumMod val="25000"/>
                  </a:schemeClr>
                </a:solidFill>
              </a:rPr>
              <a:t>八佾</a:t>
            </a:r>
            <a:r>
              <a:rPr lang="en-US" altLang="zh-CN" sz="2000" dirty="0">
                <a:solidFill>
                  <a:schemeClr val="bg2">
                    <a:lumMod val="25000"/>
                  </a:schemeClr>
                </a:solidFill>
              </a:rPr>
              <a:t>》</a:t>
            </a:r>
            <a:r>
              <a:rPr lang="zh-CN" altLang="en-US" sz="2000" dirty="0">
                <a:solidFill>
                  <a:schemeClr val="bg2">
                    <a:lumMod val="25000"/>
                  </a:schemeClr>
                </a:solidFill>
              </a:rPr>
              <a:t>中，子曰：“夏礼，吾能言之，杞不足征也；殷礼，吾能言之，宋不足征也。文献不足故也。足，则吾能征之矣。”孔子说：“夏代的礼仪制度，我能说一说，但它的后代杞国不足以作证明；殷代的礼仪制度，我能说一说，但它的后代宋国不足以作证明。这是杞、宋两国的历史资料和知礼人才不足的缘故。如果有足够的历史资料和懂礼的人才，我就可以验证这两代的礼了。”可见在春秋时期，文献对学术研究便起着重要的作用。</a:t>
            </a:r>
          </a:p>
        </p:txBody>
      </p:sp>
      <p:pic>
        <p:nvPicPr>
          <p:cNvPr id="3074" name="Picture 2" descr="古籍文献藏书一万四千零八本（收藏） - 知乎">
            <a:extLst>
              <a:ext uri="{FF2B5EF4-FFF2-40B4-BE49-F238E27FC236}">
                <a16:creationId xmlns:a16="http://schemas.microsoft.com/office/drawing/2014/main" id="{2D6575BB-1D2F-E1D9-67E4-E60B13405D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966" y="3475214"/>
            <a:ext cx="4606259" cy="3073239"/>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ECE30184-A965-1CDD-CEDF-605ADB5278B7}"/>
              </a:ext>
            </a:extLst>
          </p:cNvPr>
          <p:cNvSpPr txBox="1"/>
          <p:nvPr/>
        </p:nvSpPr>
        <p:spPr>
          <a:xfrm>
            <a:off x="5519651" y="3740844"/>
            <a:ext cx="6383969" cy="2541978"/>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南宋朱熹在</a:t>
            </a:r>
            <a:r>
              <a:rPr lang="en-US" altLang="zh-CN" sz="2000" dirty="0">
                <a:solidFill>
                  <a:schemeClr val="bg2">
                    <a:lumMod val="25000"/>
                  </a:schemeClr>
                </a:solidFill>
              </a:rPr>
              <a:t>《</a:t>
            </a:r>
            <a:r>
              <a:rPr lang="zh-CN" altLang="en-US" sz="2000" dirty="0">
                <a:solidFill>
                  <a:schemeClr val="bg2">
                    <a:lumMod val="25000"/>
                  </a:schemeClr>
                </a:solidFill>
              </a:rPr>
              <a:t>四书章句集注</a:t>
            </a:r>
            <a:r>
              <a:rPr lang="en-US" altLang="zh-CN" sz="2000" dirty="0">
                <a:solidFill>
                  <a:schemeClr val="bg2">
                    <a:lumMod val="25000"/>
                  </a:schemeClr>
                </a:solidFill>
              </a:rPr>
              <a:t>》</a:t>
            </a:r>
            <a:r>
              <a:rPr lang="zh-CN" altLang="en-US" sz="2000" dirty="0">
                <a:solidFill>
                  <a:schemeClr val="bg2">
                    <a:lumMod val="25000"/>
                  </a:schemeClr>
                </a:solidFill>
              </a:rPr>
              <a:t>中，对文献解释说：“文，典籍也；献，贤也。”其意思是指典籍和贤人的言论为文献。随着社会的发展和科学技术的进步，文字记录的方式和记录的载体发生了巨大变化，文献本身的含义也发生了很大变化，它不仅包括传统的刻、写、印刷的文献，还包括胶卷、胶片、音频和视频等数字文献。</a:t>
            </a:r>
          </a:p>
        </p:txBody>
      </p:sp>
    </p:spTree>
    <p:extLst>
      <p:ext uri="{BB962C8B-B14F-4D97-AF65-F5344CB8AC3E}">
        <p14:creationId xmlns:p14="http://schemas.microsoft.com/office/powerpoint/2010/main" val="2178564555"/>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93469" y="1062357"/>
            <a:ext cx="11643359" cy="963084"/>
          </a:xfrm>
          <a:prstGeom prst="rect">
            <a:avLst/>
          </a:prstGeom>
          <a:noFill/>
        </p:spPr>
        <p:txBody>
          <a:bodyPr wrap="square">
            <a:spAutoFit/>
          </a:bodyPr>
          <a:lstStyle/>
          <a:p>
            <a:pPr marL="0" marR="62675" indent="266700" algn="just" eaLnBrk="0">
              <a:lnSpc>
                <a:spcPct val="134920"/>
              </a:lnSpc>
              <a:spcAft>
                <a:spcPts val="0"/>
              </a:spcAft>
            </a:pPr>
            <a:r>
              <a:rPr lang="zh-CN" altLang="en-US" sz="2400" b="1" dirty="0">
                <a:solidFill>
                  <a:schemeClr val="accent3">
                    <a:lumMod val="50000"/>
                  </a:schemeClr>
                </a:solidFill>
              </a:rPr>
              <a:t>（一）文献的类型</a:t>
            </a:r>
          </a:p>
          <a:p>
            <a:pPr marL="0" marR="62675" indent="266700" algn="just" eaLnBrk="0">
              <a:lnSpc>
                <a:spcPct val="134920"/>
              </a:lnSpc>
              <a:spcAft>
                <a:spcPts val="0"/>
              </a:spcAft>
            </a:pPr>
            <a:r>
              <a:rPr lang="en-US" altLang="zh-CN" sz="2000" dirty="0">
                <a:solidFill>
                  <a:schemeClr val="bg2">
                    <a:lumMod val="25000"/>
                  </a:schemeClr>
                </a:solidFill>
              </a:rPr>
              <a:t>1.</a:t>
            </a:r>
            <a:r>
              <a:rPr lang="zh-CN" altLang="en-US" sz="2000" dirty="0">
                <a:solidFill>
                  <a:schemeClr val="bg2">
                    <a:lumMod val="25000"/>
                  </a:schemeClr>
                </a:solidFill>
              </a:rPr>
              <a:t>按内容划分</a:t>
            </a:r>
            <a:endParaRPr lang="en-US" altLang="zh-CN" sz="2000" dirty="0">
              <a:solidFill>
                <a:schemeClr val="bg2">
                  <a:lumMod val="25000"/>
                </a:schemeClr>
              </a:solidFill>
            </a:endParaRPr>
          </a:p>
        </p:txBody>
      </p:sp>
      <p:graphicFrame>
        <p:nvGraphicFramePr>
          <p:cNvPr id="3" name="图示 2">
            <a:extLst>
              <a:ext uri="{FF2B5EF4-FFF2-40B4-BE49-F238E27FC236}">
                <a16:creationId xmlns:a16="http://schemas.microsoft.com/office/drawing/2014/main" id="{0C582BC6-4D21-3C28-D454-69C549FBD75B}"/>
              </a:ext>
            </a:extLst>
          </p:cNvPr>
          <p:cNvGraphicFramePr/>
          <p:nvPr>
            <p:extLst>
              <p:ext uri="{D42A27DB-BD31-4B8C-83A1-F6EECF244321}">
                <p14:modId xmlns:p14="http://schemas.microsoft.com/office/powerpoint/2010/main" val="1256400272"/>
              </p:ext>
            </p:extLst>
          </p:nvPr>
        </p:nvGraphicFramePr>
        <p:xfrm>
          <a:off x="729671" y="2155767"/>
          <a:ext cx="10813936" cy="4405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5580266"/>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93469" y="1062357"/>
            <a:ext cx="11643359" cy="464486"/>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2.</a:t>
            </a:r>
            <a:r>
              <a:rPr lang="zh-CN" altLang="en-US" sz="2000" dirty="0">
                <a:solidFill>
                  <a:schemeClr val="bg2">
                    <a:lumMod val="25000"/>
                  </a:schemeClr>
                </a:solidFill>
              </a:rPr>
              <a:t>按文献的载体划分</a:t>
            </a:r>
          </a:p>
        </p:txBody>
      </p:sp>
      <p:graphicFrame>
        <p:nvGraphicFramePr>
          <p:cNvPr id="5" name="图示 4">
            <a:extLst>
              <a:ext uri="{FF2B5EF4-FFF2-40B4-BE49-F238E27FC236}">
                <a16:creationId xmlns:a16="http://schemas.microsoft.com/office/drawing/2014/main" id="{E83B797F-C26B-D7CD-91A3-F948A50CE28E}"/>
              </a:ext>
            </a:extLst>
          </p:cNvPr>
          <p:cNvGraphicFramePr/>
          <p:nvPr>
            <p:extLst>
              <p:ext uri="{D42A27DB-BD31-4B8C-83A1-F6EECF244321}">
                <p14:modId xmlns:p14="http://schemas.microsoft.com/office/powerpoint/2010/main" val="1273730854"/>
              </p:ext>
            </p:extLst>
          </p:nvPr>
        </p:nvGraphicFramePr>
        <p:xfrm>
          <a:off x="1276506" y="2111432"/>
          <a:ext cx="9339811" cy="4117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6717113"/>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93469" y="1062357"/>
            <a:ext cx="11643359" cy="464486"/>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3.</a:t>
            </a:r>
            <a:r>
              <a:rPr lang="zh-CN" altLang="en-US" sz="2000" dirty="0">
                <a:solidFill>
                  <a:schemeClr val="bg2">
                    <a:lumMod val="25000"/>
                  </a:schemeClr>
                </a:solidFill>
              </a:rPr>
              <a:t>按文献的使用加工深度划分</a:t>
            </a:r>
          </a:p>
        </p:txBody>
      </p:sp>
      <p:graphicFrame>
        <p:nvGraphicFramePr>
          <p:cNvPr id="3" name="图示 2">
            <a:extLst>
              <a:ext uri="{FF2B5EF4-FFF2-40B4-BE49-F238E27FC236}">
                <a16:creationId xmlns:a16="http://schemas.microsoft.com/office/drawing/2014/main" id="{F7626E42-F38D-63D0-D4DD-A36C7E916234}"/>
              </a:ext>
            </a:extLst>
          </p:cNvPr>
          <p:cNvGraphicFramePr/>
          <p:nvPr>
            <p:extLst>
              <p:ext uri="{D42A27DB-BD31-4B8C-83A1-F6EECF244321}">
                <p14:modId xmlns:p14="http://schemas.microsoft.com/office/powerpoint/2010/main" val="130662906"/>
              </p:ext>
            </p:extLst>
          </p:nvPr>
        </p:nvGraphicFramePr>
        <p:xfrm>
          <a:off x="685338" y="1679170"/>
          <a:ext cx="10825018" cy="4929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6573709"/>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93469" y="1062357"/>
            <a:ext cx="11643359" cy="538865"/>
          </a:xfrm>
          <a:prstGeom prst="rect">
            <a:avLst/>
          </a:prstGeom>
          <a:noFill/>
        </p:spPr>
        <p:txBody>
          <a:bodyPr wrap="square">
            <a:spAutoFit/>
          </a:bodyPr>
          <a:lstStyle/>
          <a:p>
            <a:pPr marL="0" marR="62675" indent="266700" algn="just" eaLnBrk="0">
              <a:lnSpc>
                <a:spcPct val="134920"/>
              </a:lnSpc>
              <a:spcAft>
                <a:spcPts val="0"/>
              </a:spcAft>
            </a:pPr>
            <a:r>
              <a:rPr lang="zh-CN" altLang="en-US" sz="2400" b="1" dirty="0">
                <a:solidFill>
                  <a:schemeClr val="accent3">
                    <a:lumMod val="50000"/>
                  </a:schemeClr>
                </a:solidFill>
              </a:rPr>
              <a:t>（二）文献发展的特点</a:t>
            </a:r>
          </a:p>
        </p:txBody>
      </p:sp>
      <p:graphicFrame>
        <p:nvGraphicFramePr>
          <p:cNvPr id="6" name="图示 5">
            <a:extLst>
              <a:ext uri="{FF2B5EF4-FFF2-40B4-BE49-F238E27FC236}">
                <a16:creationId xmlns:a16="http://schemas.microsoft.com/office/drawing/2014/main" id="{88DBA9B8-F7A8-3FE3-994A-40516255F823}"/>
              </a:ext>
            </a:extLst>
          </p:cNvPr>
          <p:cNvGraphicFramePr/>
          <p:nvPr>
            <p:extLst>
              <p:ext uri="{D42A27DB-BD31-4B8C-83A1-F6EECF244321}">
                <p14:modId xmlns:p14="http://schemas.microsoft.com/office/powerpoint/2010/main" val="3833266920"/>
              </p:ext>
            </p:extLst>
          </p:nvPr>
        </p:nvGraphicFramePr>
        <p:xfrm>
          <a:off x="674255" y="1802236"/>
          <a:ext cx="10935854" cy="48066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9453660"/>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一、文献的认知</a:t>
            </a:r>
          </a:p>
        </p:txBody>
      </p:sp>
      <p:sp>
        <p:nvSpPr>
          <p:cNvPr id="2" name="文本框 1">
            <a:extLst>
              <a:ext uri="{FF2B5EF4-FFF2-40B4-BE49-F238E27FC236}">
                <a16:creationId xmlns:a16="http://schemas.microsoft.com/office/drawing/2014/main" id="{08453331-B437-E064-C756-EFBDA0FD98EB}"/>
              </a:ext>
            </a:extLst>
          </p:cNvPr>
          <p:cNvSpPr txBox="1"/>
          <p:nvPr/>
        </p:nvSpPr>
        <p:spPr>
          <a:xfrm>
            <a:off x="393469" y="1062357"/>
            <a:ext cx="11643359" cy="538865"/>
          </a:xfrm>
          <a:prstGeom prst="rect">
            <a:avLst/>
          </a:prstGeom>
          <a:noFill/>
        </p:spPr>
        <p:txBody>
          <a:bodyPr wrap="square">
            <a:spAutoFit/>
          </a:bodyPr>
          <a:lstStyle/>
          <a:p>
            <a:pPr marL="0" marR="62675" indent="266700" algn="just" eaLnBrk="0">
              <a:lnSpc>
                <a:spcPct val="134920"/>
              </a:lnSpc>
              <a:spcAft>
                <a:spcPts val="0"/>
              </a:spcAft>
            </a:pPr>
            <a:r>
              <a:rPr lang="zh-CN" altLang="en-US" sz="2400" b="1" dirty="0">
                <a:solidFill>
                  <a:schemeClr val="accent3">
                    <a:lumMod val="50000"/>
                  </a:schemeClr>
                </a:solidFill>
              </a:rPr>
              <a:t>（二）文献发展的特点</a:t>
            </a:r>
          </a:p>
        </p:txBody>
      </p:sp>
      <p:graphicFrame>
        <p:nvGraphicFramePr>
          <p:cNvPr id="6" name="图示 5">
            <a:extLst>
              <a:ext uri="{FF2B5EF4-FFF2-40B4-BE49-F238E27FC236}">
                <a16:creationId xmlns:a16="http://schemas.microsoft.com/office/drawing/2014/main" id="{88DBA9B8-F7A8-3FE3-994A-40516255F823}"/>
              </a:ext>
            </a:extLst>
          </p:cNvPr>
          <p:cNvGraphicFramePr/>
          <p:nvPr>
            <p:extLst>
              <p:ext uri="{D42A27DB-BD31-4B8C-83A1-F6EECF244321}">
                <p14:modId xmlns:p14="http://schemas.microsoft.com/office/powerpoint/2010/main" val="3991029619"/>
              </p:ext>
            </p:extLst>
          </p:nvPr>
        </p:nvGraphicFramePr>
        <p:xfrm>
          <a:off x="674255" y="1802236"/>
          <a:ext cx="10935854" cy="48066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319605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“数字下海”天宽地阔</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C74F959-3143-FD5D-E4AF-942BF06ABD26}"/>
              </a:ext>
            </a:extLst>
          </p:cNvPr>
          <p:cNvSpPr txBox="1"/>
          <p:nvPr/>
        </p:nvSpPr>
        <p:spPr>
          <a:xfrm>
            <a:off x="1015253" y="1157002"/>
            <a:ext cx="7164841" cy="1705403"/>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自然资源部发布的最新数据显示，</a:t>
            </a:r>
            <a:r>
              <a:rPr lang="en-US" altLang="zh-CN" dirty="0">
                <a:latin typeface="微软雅黑" charset="0"/>
                <a:ea typeface="微软雅黑" charset="0"/>
                <a:cs typeface="微软雅黑" charset="0"/>
              </a:rPr>
              <a:t>2024</a:t>
            </a:r>
            <a:r>
              <a:rPr lang="zh-CN" altLang="en-US" dirty="0">
                <a:latin typeface="微软雅黑" charset="0"/>
                <a:ea typeface="微软雅黑" charset="0"/>
                <a:cs typeface="微软雅黑" charset="0"/>
              </a:rPr>
              <a:t>年一季度海洋经济开局良好，资源能源供应能力持续提升。在数字经济浪潮下，如何通过数字技术的融合创新，实现涉海资源高效整合和优化配置，持续生成海洋经济新动能，值得分析。</a:t>
            </a:r>
          </a:p>
        </p:txBody>
      </p:sp>
      <p:sp>
        <p:nvSpPr>
          <p:cNvPr id="6" name="文本框 5">
            <a:extLst>
              <a:ext uri="{FF2B5EF4-FFF2-40B4-BE49-F238E27FC236}">
                <a16:creationId xmlns:a16="http://schemas.microsoft.com/office/drawing/2014/main" id="{06F3FC40-2144-C66E-BE49-A72E340DB6A2}"/>
              </a:ext>
            </a:extLst>
          </p:cNvPr>
          <p:cNvSpPr txBox="1"/>
          <p:nvPr/>
        </p:nvSpPr>
        <p:spPr>
          <a:xfrm>
            <a:off x="993085" y="2800185"/>
            <a:ext cx="10766652" cy="3782895"/>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激活发展动能。应深入实施创新驱动发展战略，加快大数据、物联网、人工智能、区块链等数字技术在船舶、港口、航运、渔业等领域的研发应用。建设海上信息高速公路、海底数据中心等，打造蓝色经济引擎，实现海洋资源信息的共享与互联互通。通过建立海洋经济运行智慧管理平台等，汇聚海洋经济数据，畅通数据链条，优化海洋资源配置，激活发展动能，以蓝色引擎提升海洋经济整体竞争力。</a:t>
            </a:r>
          </a:p>
          <a:p>
            <a:pPr indent="324000" algn="just" fontAlgn="auto">
              <a:lnSpc>
                <a:spcPct val="150000"/>
              </a:lnSpc>
            </a:pPr>
            <a:r>
              <a:rPr lang="zh-CN" altLang="en-US" dirty="0">
                <a:latin typeface="微软雅黑" charset="0"/>
                <a:ea typeface="微软雅黑" charset="0"/>
                <a:cs typeface="微软雅黑" charset="0"/>
              </a:rPr>
              <a:t>打造现代优势产业集群。依托数字化改革，充分利用大数据、物联网、人工智能等技术，分层次推动海洋产业转型升级、提质增效。推动数据要素与传统海洋生产要素深度融合，建设海洋大数据平台，带动海洋养殖、船舶港口、油气能源、文化旅游等传统产业设备改造和工艺革新，助推海洋药物与生物制品、海洋可再生能源、深海高端仪器装备与新型材料等新兴产业发展，并积极开辟“蓝碳”经济等海洋未来产业新赛道。在数字科技驱动下，打造协同高效、竞争力强的海洋优势产业集群。</a:t>
            </a:r>
          </a:p>
        </p:txBody>
      </p:sp>
      <p:pic>
        <p:nvPicPr>
          <p:cNvPr id="1026" name="Picture 2" descr="未来五年温州计划实施247个海洋经济重大项目 投资超千亿元-浙江新闻-浙江在线">
            <a:extLst>
              <a:ext uri="{FF2B5EF4-FFF2-40B4-BE49-F238E27FC236}">
                <a16:creationId xmlns:a16="http://schemas.microsoft.com/office/drawing/2014/main" id="{6712894F-8FE2-40F9-5A03-B81C6E4F43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9752"/>
          <a:stretch/>
        </p:blipFill>
        <p:spPr bwMode="auto">
          <a:xfrm>
            <a:off x="8262851" y="1257173"/>
            <a:ext cx="3402675" cy="1505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456102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二、文献的检索</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23866" y="2532449"/>
            <a:ext cx="11358495" cy="1376467"/>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（一）检索的原理</a:t>
            </a:r>
          </a:p>
          <a:p>
            <a:pPr marL="0" marR="62675" indent="266700" eaLnBrk="0">
              <a:lnSpc>
                <a:spcPct val="134920"/>
              </a:lnSpc>
              <a:spcAft>
                <a:spcPts val="0"/>
              </a:spcAft>
            </a:pPr>
            <a:r>
              <a:rPr lang="zh-CN" altLang="en-US" sz="2000" dirty="0">
                <a:solidFill>
                  <a:schemeClr val="bg2">
                    <a:lumMod val="25000"/>
                  </a:schemeClr>
                </a:solidFill>
              </a:rPr>
              <a:t>文献信息检索的全过程包括文献信息存储过程与检索过程。文献检索原理图如图所示。</a:t>
            </a:r>
          </a:p>
          <a:p>
            <a:pPr marL="0" marR="62675" indent="266700" eaLnBrk="0">
              <a:lnSpc>
                <a:spcPct val="134920"/>
              </a:lnSpc>
              <a:spcAft>
                <a:spcPts val="0"/>
              </a:spcAft>
            </a:pPr>
            <a:endParaRPr lang="zh-CN" altLang="en-US" sz="2000" dirty="0">
              <a:solidFill>
                <a:schemeClr val="bg2">
                  <a:lumMod val="25000"/>
                </a:schemeClr>
              </a:solidFill>
            </a:endParaRPr>
          </a:p>
        </p:txBody>
      </p:sp>
      <p:pic>
        <p:nvPicPr>
          <p:cNvPr id="5" name="图片 4">
            <a:extLst>
              <a:ext uri="{FF2B5EF4-FFF2-40B4-BE49-F238E27FC236}">
                <a16:creationId xmlns:a16="http://schemas.microsoft.com/office/drawing/2014/main" id="{8A348C64-44C5-4296-333A-6CA9B9222A22}"/>
              </a:ext>
            </a:extLst>
          </p:cNvPr>
          <p:cNvPicPr>
            <a:picLocks noChangeAspect="1"/>
          </p:cNvPicPr>
          <p:nvPr/>
        </p:nvPicPr>
        <p:blipFill rotWithShape="1">
          <a:blip r:embed="rId2">
            <a:extLst>
              <a:ext uri="{28A0092B-C50C-407E-A947-70E740481C1C}">
                <a14:useLocalDpi xmlns:a14="http://schemas.microsoft.com/office/drawing/2010/main" val="0"/>
              </a:ext>
            </a:extLst>
          </a:blip>
          <a:srcRect b="11704"/>
          <a:stretch/>
        </p:blipFill>
        <p:spPr>
          <a:xfrm>
            <a:off x="1981621" y="3707502"/>
            <a:ext cx="8459122" cy="2901378"/>
          </a:xfrm>
          <a:prstGeom prst="rect">
            <a:avLst/>
          </a:prstGeom>
        </p:spPr>
      </p:pic>
      <p:sp>
        <p:nvSpPr>
          <p:cNvPr id="3" name="矩形: 圆角 2">
            <a:extLst>
              <a:ext uri="{FF2B5EF4-FFF2-40B4-BE49-F238E27FC236}">
                <a16:creationId xmlns:a16="http://schemas.microsoft.com/office/drawing/2014/main" id="{B86367A7-1833-0F2F-AD74-5EC489DFDB3E}"/>
              </a:ext>
            </a:extLst>
          </p:cNvPr>
          <p:cNvSpPr/>
          <p:nvPr/>
        </p:nvSpPr>
        <p:spPr>
          <a:xfrm>
            <a:off x="676103" y="1197033"/>
            <a:ext cx="10739375" cy="1180407"/>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86A50DD-8F37-0D90-435C-EF7860D3DE31}"/>
              </a:ext>
            </a:extLst>
          </p:cNvPr>
          <p:cNvSpPr txBox="1"/>
          <p:nvPr/>
        </p:nvSpPr>
        <p:spPr>
          <a:xfrm>
            <a:off x="790750" y="1269811"/>
            <a:ext cx="10624728" cy="960776"/>
          </a:xfrm>
          <a:prstGeom prst="rect">
            <a:avLst/>
          </a:prstGeom>
          <a:noFill/>
        </p:spPr>
        <p:txBody>
          <a:bodyPr wrap="square">
            <a:spAutoFit/>
          </a:bodyPr>
          <a:lstStyle/>
          <a:p>
            <a:pPr>
              <a:lnSpc>
                <a:spcPct val="150000"/>
              </a:lnSpc>
            </a:pPr>
            <a:r>
              <a:rPr lang="zh-CN" altLang="en-US" sz="2000" dirty="0">
                <a:solidFill>
                  <a:schemeClr val="bg2">
                    <a:lumMod val="25000"/>
                  </a:schemeClr>
                </a:solidFill>
              </a:rPr>
              <a:t>检索就是依据一定的方法，从已经组织好的大量有关文献信息集合（检索系统或数据库）中，查找出特定文献信息的过程。</a:t>
            </a:r>
            <a:endParaRPr lang="zh-CN" altLang="en-US" sz="2000" dirty="0"/>
          </a:p>
        </p:txBody>
      </p:sp>
    </p:spTree>
    <p:extLst>
      <p:ext uri="{BB962C8B-B14F-4D97-AF65-F5344CB8AC3E}">
        <p14:creationId xmlns:p14="http://schemas.microsoft.com/office/powerpoint/2010/main" val="56181127"/>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二、文献的检索</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23866" y="1030615"/>
            <a:ext cx="11358495" cy="5854423"/>
          </a:xfrm>
          <a:prstGeom prst="rect">
            <a:avLst/>
          </a:prstGeom>
          <a:noFill/>
        </p:spPr>
        <p:txBody>
          <a:bodyPr wrap="square">
            <a:spAutoFit/>
          </a:bodyPr>
          <a:lstStyle/>
          <a:p>
            <a:pPr marL="0" marR="62675" indent="266700" eaLnBrk="0">
              <a:lnSpc>
                <a:spcPct val="150000"/>
              </a:lnSpc>
              <a:spcAft>
                <a:spcPts val="0"/>
              </a:spcAft>
            </a:pPr>
            <a:r>
              <a:rPr lang="zh-CN" altLang="en-US" sz="2400" b="1" dirty="0">
                <a:solidFill>
                  <a:srgbClr val="0070C0"/>
                </a:solidFill>
              </a:rPr>
              <a:t>（二）检索的本质</a:t>
            </a:r>
          </a:p>
          <a:p>
            <a:pPr marL="0" marR="62675" indent="266700" eaLnBrk="0">
              <a:lnSpc>
                <a:spcPct val="150000"/>
              </a:lnSpc>
              <a:spcAft>
                <a:spcPts val="0"/>
              </a:spcAft>
            </a:pPr>
            <a:r>
              <a:rPr lang="zh-CN" altLang="en-US" sz="2000" dirty="0">
                <a:solidFill>
                  <a:schemeClr val="bg2">
                    <a:lumMod val="25000"/>
                  </a:schemeClr>
                </a:solidFill>
              </a:rPr>
              <a:t>信息检索的本质是用户的需求即提问词（检索词或检索表达式）与文献信息集合中的标题词的比较与选择，以及匹配的过程。</a:t>
            </a:r>
          </a:p>
          <a:p>
            <a:pPr marR="62675" indent="266700" eaLnBrk="0">
              <a:lnSpc>
                <a:spcPct val="150000"/>
              </a:lnSpc>
            </a:pPr>
            <a:r>
              <a:rPr lang="zh-CN" altLang="en-US" sz="2400" b="1" dirty="0">
                <a:solidFill>
                  <a:srgbClr val="0070C0"/>
                </a:solidFill>
              </a:rPr>
              <a:t>（三）检索点</a:t>
            </a:r>
          </a:p>
          <a:p>
            <a:pPr marL="0" marR="62675" indent="266700" eaLnBrk="0">
              <a:lnSpc>
                <a:spcPct val="150000"/>
              </a:lnSpc>
              <a:spcAft>
                <a:spcPts val="0"/>
              </a:spcAft>
            </a:pPr>
            <a:r>
              <a:rPr lang="zh-CN" altLang="en-US" sz="2000" dirty="0">
                <a:solidFill>
                  <a:schemeClr val="bg2">
                    <a:lumMod val="25000"/>
                  </a:schemeClr>
                </a:solidFill>
              </a:rPr>
              <a:t>每条文献信息都包含外部和内部特征，这些特征可以用来作为检索的出发点和匹配的依据，被称作“检索点”，如文献的名称、著者、代码、分类和主题等。</a:t>
            </a:r>
            <a:endParaRPr lang="en-US" altLang="zh-CN" sz="2000" dirty="0">
              <a:solidFill>
                <a:schemeClr val="bg2">
                  <a:lumMod val="25000"/>
                </a:schemeClr>
              </a:solidFill>
            </a:endParaRPr>
          </a:p>
          <a:p>
            <a:pPr marL="0" marR="62675" indent="266700" eaLnBrk="0">
              <a:lnSpc>
                <a:spcPct val="150000"/>
              </a:lnSpc>
              <a:spcAft>
                <a:spcPts val="0"/>
              </a:spcAft>
            </a:pPr>
            <a:r>
              <a:rPr lang="zh-CN" altLang="en-US" sz="2400" b="1" dirty="0">
                <a:solidFill>
                  <a:srgbClr val="0070C0"/>
                </a:solidFill>
              </a:rPr>
              <a:t>（四）检索的类型</a:t>
            </a:r>
          </a:p>
          <a:p>
            <a:pPr marL="0" marR="62675" indent="266700" eaLnBrk="0">
              <a:lnSpc>
                <a:spcPct val="150000"/>
              </a:lnSpc>
              <a:spcAft>
                <a:spcPts val="0"/>
              </a:spcAft>
            </a:pPr>
            <a:r>
              <a:rPr lang="zh-CN" altLang="en-US" sz="2000" dirty="0">
                <a:solidFill>
                  <a:schemeClr val="bg2">
                    <a:lumMod val="25000"/>
                  </a:schemeClr>
                </a:solidFill>
              </a:rPr>
              <a:t>文献信息检索按其检索的对象不同，一般可分为书目检索（或全文检索）和事实与数据检索。</a:t>
            </a:r>
          </a:p>
          <a:p>
            <a:pPr marL="0" marR="62675" indent="266700" eaLnBrk="0">
              <a:lnSpc>
                <a:spcPct val="150000"/>
              </a:lnSpc>
              <a:spcAft>
                <a:spcPts val="0"/>
              </a:spcAft>
            </a:pPr>
            <a:r>
              <a:rPr lang="zh-CN" altLang="en-US" sz="2000" dirty="0">
                <a:solidFill>
                  <a:schemeClr val="bg2">
                    <a:lumMod val="25000"/>
                  </a:schemeClr>
                </a:solidFill>
              </a:rPr>
              <a:t>书目检索（或全文检索）是以文献线索或文献原文为检索对象，检索结果是要查找出有关的一系列文献。如查找出近三年有关“航天飞机”的文章等。事实与数据检索，是以事实和数据为对象，检索结果是可以直接利用的信息，比如有与无，是与非，具体的数字，等等。如“航天飞机”是哪个国家最先制造的？</a:t>
            </a:r>
          </a:p>
        </p:txBody>
      </p:sp>
    </p:spTree>
    <p:extLst>
      <p:ext uri="{BB962C8B-B14F-4D97-AF65-F5344CB8AC3E}">
        <p14:creationId xmlns:p14="http://schemas.microsoft.com/office/powerpoint/2010/main" val="389174338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二、文献的检索</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23866" y="1030615"/>
            <a:ext cx="11358495" cy="580415"/>
          </a:xfrm>
          <a:prstGeom prst="rect">
            <a:avLst/>
          </a:prstGeom>
          <a:noFill/>
        </p:spPr>
        <p:txBody>
          <a:bodyPr wrap="square">
            <a:spAutoFit/>
          </a:bodyPr>
          <a:lstStyle/>
          <a:p>
            <a:pPr marL="0" marR="62675" indent="266700" eaLnBrk="0">
              <a:lnSpc>
                <a:spcPct val="150000"/>
              </a:lnSpc>
              <a:spcAft>
                <a:spcPts val="0"/>
              </a:spcAft>
            </a:pPr>
            <a:r>
              <a:rPr lang="zh-CN" altLang="en-US" sz="2400" b="1" dirty="0">
                <a:solidFill>
                  <a:srgbClr val="0070C0"/>
                </a:solidFill>
              </a:rPr>
              <a:t>（五）检索方法</a:t>
            </a:r>
          </a:p>
        </p:txBody>
      </p:sp>
      <p:graphicFrame>
        <p:nvGraphicFramePr>
          <p:cNvPr id="3" name="图示 2">
            <a:extLst>
              <a:ext uri="{FF2B5EF4-FFF2-40B4-BE49-F238E27FC236}">
                <a16:creationId xmlns:a16="http://schemas.microsoft.com/office/drawing/2014/main" id="{8A82C2B3-5875-6CE5-D0EC-C25A0B07879F}"/>
              </a:ext>
            </a:extLst>
          </p:cNvPr>
          <p:cNvGraphicFramePr/>
          <p:nvPr>
            <p:extLst>
              <p:ext uri="{D42A27DB-BD31-4B8C-83A1-F6EECF244321}">
                <p14:modId xmlns:p14="http://schemas.microsoft.com/office/powerpoint/2010/main" val="2002572941"/>
              </p:ext>
            </p:extLst>
          </p:nvPr>
        </p:nvGraphicFramePr>
        <p:xfrm>
          <a:off x="657629" y="1782501"/>
          <a:ext cx="10836102" cy="4826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6975724"/>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二、文献的检索</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23866" y="1030615"/>
            <a:ext cx="11358495" cy="580415"/>
          </a:xfrm>
          <a:prstGeom prst="rect">
            <a:avLst/>
          </a:prstGeom>
          <a:noFill/>
        </p:spPr>
        <p:txBody>
          <a:bodyPr wrap="square">
            <a:spAutoFit/>
          </a:bodyPr>
          <a:lstStyle/>
          <a:p>
            <a:pPr marL="0" marR="62675" indent="266700" eaLnBrk="0">
              <a:lnSpc>
                <a:spcPct val="150000"/>
              </a:lnSpc>
              <a:spcAft>
                <a:spcPts val="0"/>
              </a:spcAft>
            </a:pPr>
            <a:r>
              <a:rPr lang="zh-CN" altLang="en-US" sz="2400" b="1" dirty="0">
                <a:solidFill>
                  <a:srgbClr val="0070C0"/>
                </a:solidFill>
              </a:rPr>
              <a:t>（六）常用的数据库</a:t>
            </a:r>
          </a:p>
        </p:txBody>
      </p:sp>
      <p:sp>
        <p:nvSpPr>
          <p:cNvPr id="5" name="文本框 4">
            <a:extLst>
              <a:ext uri="{FF2B5EF4-FFF2-40B4-BE49-F238E27FC236}">
                <a16:creationId xmlns:a16="http://schemas.microsoft.com/office/drawing/2014/main" id="{08453331-B437-E064-C756-EFBDA0FD98EB}"/>
              </a:ext>
            </a:extLst>
          </p:cNvPr>
          <p:cNvSpPr txBox="1"/>
          <p:nvPr/>
        </p:nvSpPr>
        <p:spPr>
          <a:xfrm>
            <a:off x="569152" y="1701501"/>
            <a:ext cx="11358495" cy="464486"/>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1.</a:t>
            </a:r>
            <a:r>
              <a:rPr lang="zh-CN" altLang="en-US" sz="2000" dirty="0">
                <a:solidFill>
                  <a:schemeClr val="bg2">
                    <a:lumMod val="25000"/>
                  </a:schemeClr>
                </a:solidFill>
              </a:rPr>
              <a:t>常用的中文数据库</a:t>
            </a:r>
          </a:p>
        </p:txBody>
      </p:sp>
      <p:graphicFrame>
        <p:nvGraphicFramePr>
          <p:cNvPr id="6" name="图示 5">
            <a:extLst>
              <a:ext uri="{FF2B5EF4-FFF2-40B4-BE49-F238E27FC236}">
                <a16:creationId xmlns:a16="http://schemas.microsoft.com/office/drawing/2014/main" id="{DF9B3E04-9459-0ED3-8156-CAD42840229C}"/>
              </a:ext>
            </a:extLst>
          </p:cNvPr>
          <p:cNvGraphicFramePr/>
          <p:nvPr>
            <p:extLst>
              <p:ext uri="{D42A27DB-BD31-4B8C-83A1-F6EECF244321}">
                <p14:modId xmlns:p14="http://schemas.microsoft.com/office/powerpoint/2010/main" val="459939566"/>
              </p:ext>
            </p:extLst>
          </p:nvPr>
        </p:nvGraphicFramePr>
        <p:xfrm>
          <a:off x="6439401" y="1363287"/>
          <a:ext cx="5183447" cy="5558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图片 8">
            <a:extLst>
              <a:ext uri="{FF2B5EF4-FFF2-40B4-BE49-F238E27FC236}">
                <a16:creationId xmlns:a16="http://schemas.microsoft.com/office/drawing/2014/main" id="{1E7C275D-A4A4-861C-E52A-7402AFD10AF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5718" y="2628547"/>
            <a:ext cx="5699844" cy="3563973"/>
          </a:xfrm>
          <a:prstGeom prst="rect">
            <a:avLst/>
          </a:prstGeom>
        </p:spPr>
      </p:pic>
    </p:spTree>
    <p:extLst>
      <p:ext uri="{BB962C8B-B14F-4D97-AF65-F5344CB8AC3E}">
        <p14:creationId xmlns:p14="http://schemas.microsoft.com/office/powerpoint/2010/main" val="3387005957"/>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二、文献的检索</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23866" y="1030615"/>
            <a:ext cx="11358495" cy="580415"/>
          </a:xfrm>
          <a:prstGeom prst="rect">
            <a:avLst/>
          </a:prstGeom>
          <a:noFill/>
        </p:spPr>
        <p:txBody>
          <a:bodyPr wrap="square">
            <a:spAutoFit/>
          </a:bodyPr>
          <a:lstStyle/>
          <a:p>
            <a:pPr marL="0" marR="62675" indent="266700" eaLnBrk="0">
              <a:lnSpc>
                <a:spcPct val="150000"/>
              </a:lnSpc>
              <a:spcAft>
                <a:spcPts val="0"/>
              </a:spcAft>
            </a:pPr>
            <a:r>
              <a:rPr lang="zh-CN" altLang="en-US" sz="2400" b="1" dirty="0">
                <a:solidFill>
                  <a:srgbClr val="0070C0"/>
                </a:solidFill>
              </a:rPr>
              <a:t>（六）常用的数据库</a:t>
            </a:r>
          </a:p>
        </p:txBody>
      </p:sp>
      <p:sp>
        <p:nvSpPr>
          <p:cNvPr id="5" name="文本框 4">
            <a:extLst>
              <a:ext uri="{FF2B5EF4-FFF2-40B4-BE49-F238E27FC236}">
                <a16:creationId xmlns:a16="http://schemas.microsoft.com/office/drawing/2014/main" id="{08453331-B437-E064-C756-EFBDA0FD98EB}"/>
              </a:ext>
            </a:extLst>
          </p:cNvPr>
          <p:cNvSpPr txBox="1"/>
          <p:nvPr/>
        </p:nvSpPr>
        <p:spPr>
          <a:xfrm>
            <a:off x="569152" y="1701501"/>
            <a:ext cx="11358495" cy="464486"/>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2.</a:t>
            </a:r>
            <a:r>
              <a:rPr lang="zh-CN" altLang="en-US" sz="2000" dirty="0">
                <a:solidFill>
                  <a:schemeClr val="bg2">
                    <a:lumMod val="25000"/>
                  </a:schemeClr>
                </a:solidFill>
              </a:rPr>
              <a:t>常用的英文数据库</a:t>
            </a:r>
          </a:p>
        </p:txBody>
      </p:sp>
      <p:graphicFrame>
        <p:nvGraphicFramePr>
          <p:cNvPr id="6" name="图示 5">
            <a:extLst>
              <a:ext uri="{FF2B5EF4-FFF2-40B4-BE49-F238E27FC236}">
                <a16:creationId xmlns:a16="http://schemas.microsoft.com/office/drawing/2014/main" id="{DF9B3E04-9459-0ED3-8156-CAD42840229C}"/>
              </a:ext>
            </a:extLst>
          </p:cNvPr>
          <p:cNvGraphicFramePr/>
          <p:nvPr>
            <p:extLst>
              <p:ext uri="{D42A27DB-BD31-4B8C-83A1-F6EECF244321}">
                <p14:modId xmlns:p14="http://schemas.microsoft.com/office/powerpoint/2010/main" val="2122170832"/>
              </p:ext>
            </p:extLst>
          </p:nvPr>
        </p:nvGraphicFramePr>
        <p:xfrm>
          <a:off x="790751" y="2546005"/>
          <a:ext cx="4518312" cy="3762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图片 7">
            <a:extLst>
              <a:ext uri="{FF2B5EF4-FFF2-40B4-BE49-F238E27FC236}">
                <a16:creationId xmlns:a16="http://schemas.microsoft.com/office/drawing/2014/main" id="{C4A15B4F-162B-7E04-0B52-4062F1DC7EE3}"/>
              </a:ext>
            </a:extLst>
          </p:cNvPr>
          <p:cNvPicPr>
            <a:picLocks noChangeAspect="1"/>
          </p:cNvPicPr>
          <p:nvPr/>
        </p:nvPicPr>
        <p:blipFill rotWithShape="1">
          <a:blip r:embed="rId7">
            <a:extLst>
              <a:ext uri="{28A0092B-C50C-407E-A947-70E740481C1C}">
                <a14:useLocalDpi xmlns:a14="http://schemas.microsoft.com/office/drawing/2010/main" val="0"/>
              </a:ext>
            </a:extLst>
          </a:blip>
          <a:srcRect r="21155"/>
          <a:stretch/>
        </p:blipFill>
        <p:spPr>
          <a:xfrm>
            <a:off x="5773725" y="2091901"/>
            <a:ext cx="5786507" cy="4452970"/>
          </a:xfrm>
          <a:prstGeom prst="rect">
            <a:avLst/>
          </a:prstGeom>
        </p:spPr>
      </p:pic>
    </p:spTree>
    <p:extLst>
      <p:ext uri="{BB962C8B-B14F-4D97-AF65-F5344CB8AC3E}">
        <p14:creationId xmlns:p14="http://schemas.microsoft.com/office/powerpoint/2010/main" val="459547222"/>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三、文献的筛选</a:t>
            </a:r>
          </a:p>
        </p:txBody>
      </p:sp>
      <p:graphicFrame>
        <p:nvGraphicFramePr>
          <p:cNvPr id="3" name="图示 2">
            <a:extLst>
              <a:ext uri="{FF2B5EF4-FFF2-40B4-BE49-F238E27FC236}">
                <a16:creationId xmlns:a16="http://schemas.microsoft.com/office/drawing/2014/main" id="{304A1D19-E6FF-56E0-16AD-E7A76C504CD7}"/>
              </a:ext>
            </a:extLst>
          </p:cNvPr>
          <p:cNvGraphicFramePr/>
          <p:nvPr>
            <p:extLst>
              <p:ext uri="{D42A27DB-BD31-4B8C-83A1-F6EECF244321}">
                <p14:modId xmlns:p14="http://schemas.microsoft.com/office/powerpoint/2010/main" val="2169962986"/>
              </p:ext>
            </p:extLst>
          </p:nvPr>
        </p:nvGraphicFramePr>
        <p:xfrm>
          <a:off x="701962" y="1190213"/>
          <a:ext cx="107585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400626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三、文献的筛选</a:t>
            </a:r>
          </a:p>
        </p:txBody>
      </p:sp>
      <p:graphicFrame>
        <p:nvGraphicFramePr>
          <p:cNvPr id="3" name="图示 2">
            <a:extLst>
              <a:ext uri="{FF2B5EF4-FFF2-40B4-BE49-F238E27FC236}">
                <a16:creationId xmlns:a16="http://schemas.microsoft.com/office/drawing/2014/main" id="{304A1D19-E6FF-56E0-16AD-E7A76C504CD7}"/>
              </a:ext>
            </a:extLst>
          </p:cNvPr>
          <p:cNvGraphicFramePr/>
          <p:nvPr>
            <p:extLst>
              <p:ext uri="{D42A27DB-BD31-4B8C-83A1-F6EECF244321}">
                <p14:modId xmlns:p14="http://schemas.microsoft.com/office/powerpoint/2010/main" val="3957240338"/>
              </p:ext>
            </p:extLst>
          </p:nvPr>
        </p:nvGraphicFramePr>
        <p:xfrm>
          <a:off x="701962" y="1190213"/>
          <a:ext cx="107585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0558824"/>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三、文献的筛选</a:t>
            </a:r>
          </a:p>
        </p:txBody>
      </p:sp>
      <p:graphicFrame>
        <p:nvGraphicFramePr>
          <p:cNvPr id="3" name="图示 2">
            <a:extLst>
              <a:ext uri="{FF2B5EF4-FFF2-40B4-BE49-F238E27FC236}">
                <a16:creationId xmlns:a16="http://schemas.microsoft.com/office/drawing/2014/main" id="{304A1D19-E6FF-56E0-16AD-E7A76C504CD7}"/>
              </a:ext>
            </a:extLst>
          </p:cNvPr>
          <p:cNvGraphicFramePr/>
          <p:nvPr>
            <p:extLst>
              <p:ext uri="{D42A27DB-BD31-4B8C-83A1-F6EECF244321}">
                <p14:modId xmlns:p14="http://schemas.microsoft.com/office/powerpoint/2010/main" val="3830212980"/>
              </p:ext>
            </p:extLst>
          </p:nvPr>
        </p:nvGraphicFramePr>
        <p:xfrm>
          <a:off x="701962" y="1190213"/>
          <a:ext cx="107585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9454408"/>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三、文献的筛选</a:t>
            </a:r>
          </a:p>
        </p:txBody>
      </p:sp>
      <p:graphicFrame>
        <p:nvGraphicFramePr>
          <p:cNvPr id="3" name="图示 2">
            <a:extLst>
              <a:ext uri="{FF2B5EF4-FFF2-40B4-BE49-F238E27FC236}">
                <a16:creationId xmlns:a16="http://schemas.microsoft.com/office/drawing/2014/main" id="{304A1D19-E6FF-56E0-16AD-E7A76C504CD7}"/>
              </a:ext>
            </a:extLst>
          </p:cNvPr>
          <p:cNvGraphicFramePr/>
          <p:nvPr>
            <p:extLst>
              <p:ext uri="{D42A27DB-BD31-4B8C-83A1-F6EECF244321}">
                <p14:modId xmlns:p14="http://schemas.microsoft.com/office/powerpoint/2010/main" val="4209777245"/>
              </p:ext>
            </p:extLst>
          </p:nvPr>
        </p:nvGraphicFramePr>
        <p:xfrm>
          <a:off x="701962" y="1190213"/>
          <a:ext cx="107585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9478408"/>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三、文献的筛选</a:t>
            </a:r>
          </a:p>
        </p:txBody>
      </p:sp>
      <p:graphicFrame>
        <p:nvGraphicFramePr>
          <p:cNvPr id="3" name="图示 2">
            <a:extLst>
              <a:ext uri="{FF2B5EF4-FFF2-40B4-BE49-F238E27FC236}">
                <a16:creationId xmlns:a16="http://schemas.microsoft.com/office/drawing/2014/main" id="{304A1D19-E6FF-56E0-16AD-E7A76C504CD7}"/>
              </a:ext>
            </a:extLst>
          </p:cNvPr>
          <p:cNvGraphicFramePr/>
          <p:nvPr>
            <p:extLst>
              <p:ext uri="{D42A27DB-BD31-4B8C-83A1-F6EECF244321}">
                <p14:modId xmlns:p14="http://schemas.microsoft.com/office/powerpoint/2010/main" val="1106067195"/>
              </p:ext>
            </p:extLst>
          </p:nvPr>
        </p:nvGraphicFramePr>
        <p:xfrm>
          <a:off x="701962" y="1190213"/>
          <a:ext cx="1075851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087568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“数字下海”天宽地阔</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324000" algn="just" fontAlgn="auto">
              <a:lnSpc>
                <a:spcPct val="150000"/>
              </a:lnSpc>
            </a:pPr>
            <a:r>
              <a:rPr lang="zh-CN" altLang="en-US" dirty="0">
                <a:latin typeface="微软雅黑" charset="0"/>
                <a:ea typeface="微软雅黑" charset="0"/>
                <a:cs typeface="微软雅黑" charset="0"/>
              </a:rPr>
              <a:t>促进海洋经济绿色转型。充分利用数字技术，开发海上风电、海上光伏、波浪能等海洋绿色能源，扶持海洋产业低碳融合新业态；建设智慧渔场，打造环境友好型“海上粮仓”，推进海洋产业转型升级。同时，运用可视化溯源技术，健全海洋生态数字化监测系统，实现监测平台“上船入海”，持续优化海洋生态环境，实现海洋经济发展与生态环境保护的和谐共存。</a:t>
            </a:r>
          </a:p>
          <a:p>
            <a:pPr indent="324000" fontAlgn="auto">
              <a:lnSpc>
                <a:spcPct val="150000"/>
              </a:lnSpc>
            </a:pPr>
            <a:r>
              <a:rPr lang="zh-CN" altLang="en-US" dirty="0">
                <a:latin typeface="微软雅黑" charset="0"/>
                <a:ea typeface="微软雅黑" charset="0"/>
                <a:cs typeface="微软雅黑" charset="0"/>
              </a:rPr>
              <a:t>深化海洋经济国际合作。秉持海洋命运共同体理念，积极探索以数字科技推动海洋经济国际合作机制。努力推进数字模拟和虚拟现实等技术，建立海洋数据平台，加强各国之间海洋数据共享和业务协同，促进各国在海洋科研、环境保护和资源开发等领域的合作，实现海洋资源共享和优势互补，为国际合作提供数据支持。通过卫星、遥感等设备的数据采集，加强海洋环境监测和治理，推动各国共同应对海洋环境变化，提升海洋安全，确保可持续发展。</a:t>
            </a: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810F90A8-12CC-698F-1EED-83315C3C0D07}"/>
              </a:ext>
            </a:extLst>
          </p:cNvPr>
          <p:cNvCxnSpPr>
            <a:cxnSpLocks/>
          </p:cNvCxnSpPr>
          <p:nvPr/>
        </p:nvCxnSpPr>
        <p:spPr>
          <a:xfrm>
            <a:off x="1272956" y="5098999"/>
            <a:ext cx="10365582" cy="0"/>
          </a:xfrm>
          <a:prstGeom prst="line">
            <a:avLst/>
          </a:prstGeom>
          <a:ln w="57150">
            <a:solidFill>
              <a:srgbClr val="1923A7"/>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0F0B0F4-65A9-B962-F70F-69586A3281DE}"/>
              </a:ext>
            </a:extLst>
          </p:cNvPr>
          <p:cNvSpPr/>
          <p:nvPr/>
        </p:nvSpPr>
        <p:spPr>
          <a:xfrm>
            <a:off x="1166500" y="5494176"/>
            <a:ext cx="10582155"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280686" y="5686733"/>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数字浪潮会对你所学专业的未来发展造成怎样的影响？</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2" name="文本框 1">
            <a:extLst>
              <a:ext uri="{FF2B5EF4-FFF2-40B4-BE49-F238E27FC236}">
                <a16:creationId xmlns:a16="http://schemas.microsoft.com/office/drawing/2014/main" id="{08453331-B437-E064-C756-EFBDA0FD98EB}"/>
              </a:ext>
            </a:extLst>
          </p:cNvPr>
          <p:cNvSpPr txBox="1"/>
          <p:nvPr/>
        </p:nvSpPr>
        <p:spPr>
          <a:xfrm>
            <a:off x="635579" y="2621441"/>
            <a:ext cx="11358495" cy="538865"/>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（一）阅读的方法</a:t>
            </a:r>
          </a:p>
        </p:txBody>
      </p:sp>
      <p:sp>
        <p:nvSpPr>
          <p:cNvPr id="5" name="矩形: 圆角 4">
            <a:extLst>
              <a:ext uri="{FF2B5EF4-FFF2-40B4-BE49-F238E27FC236}">
                <a16:creationId xmlns:a16="http://schemas.microsoft.com/office/drawing/2014/main" id="{99126969-FD8F-6638-C319-A98C710EAB51}"/>
              </a:ext>
            </a:extLst>
          </p:cNvPr>
          <p:cNvSpPr/>
          <p:nvPr/>
        </p:nvSpPr>
        <p:spPr>
          <a:xfrm>
            <a:off x="676103" y="1197033"/>
            <a:ext cx="10739375" cy="1424408"/>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94699A5-5A47-5784-5CB6-78C3161DEEA7}"/>
              </a:ext>
            </a:extLst>
          </p:cNvPr>
          <p:cNvSpPr txBox="1"/>
          <p:nvPr/>
        </p:nvSpPr>
        <p:spPr>
          <a:xfrm>
            <a:off x="790750" y="1269811"/>
            <a:ext cx="10624728" cy="129548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毕业论文（设计）最耗时的工作之一是把项目放到研究科目的文献背景中，这需要大量的阅读。大学生毕业论文（设计）的参考文献建议在</a:t>
            </a:r>
            <a:r>
              <a:rPr lang="en-US" altLang="zh-CN" sz="2000" dirty="0">
                <a:solidFill>
                  <a:schemeClr val="bg2">
                    <a:lumMod val="25000"/>
                  </a:schemeClr>
                </a:solidFill>
              </a:rPr>
              <a:t>20</a:t>
            </a:r>
            <a:r>
              <a:rPr lang="zh-CN" altLang="en-US" sz="2000" dirty="0">
                <a:solidFill>
                  <a:schemeClr val="bg2">
                    <a:lumMod val="25000"/>
                  </a:schemeClr>
                </a:solidFill>
              </a:rPr>
              <a:t>～</a:t>
            </a:r>
            <a:r>
              <a:rPr lang="en-US" altLang="zh-CN" sz="2000" dirty="0">
                <a:solidFill>
                  <a:schemeClr val="bg2">
                    <a:lumMod val="25000"/>
                  </a:schemeClr>
                </a:solidFill>
              </a:rPr>
              <a:t>50</a:t>
            </a:r>
            <a:r>
              <a:rPr lang="zh-CN" altLang="en-US" sz="2000" dirty="0">
                <a:solidFill>
                  <a:schemeClr val="bg2">
                    <a:lumMod val="25000"/>
                  </a:schemeClr>
                </a:solidFill>
              </a:rPr>
              <a:t>条，否则，很容易在阅读文献上浪费大量时间。对于一般论文（设计）来说，文献搜索和评论只占用总时间的</a:t>
            </a:r>
            <a:r>
              <a:rPr lang="en-US" altLang="zh-CN" sz="2000" dirty="0">
                <a:solidFill>
                  <a:schemeClr val="bg2">
                    <a:lumMod val="25000"/>
                  </a:schemeClr>
                </a:solidFill>
              </a:rPr>
              <a:t>30%</a:t>
            </a:r>
            <a:r>
              <a:rPr lang="zh-CN" altLang="en-US" sz="2000" dirty="0">
                <a:solidFill>
                  <a:schemeClr val="bg2">
                    <a:lumMod val="25000"/>
                  </a:schemeClr>
                </a:solidFill>
              </a:rPr>
              <a:t>～</a:t>
            </a:r>
            <a:r>
              <a:rPr lang="en-US" altLang="zh-CN" sz="2000" dirty="0">
                <a:solidFill>
                  <a:schemeClr val="bg2">
                    <a:lumMod val="25000"/>
                  </a:schemeClr>
                </a:solidFill>
              </a:rPr>
              <a:t>40%</a:t>
            </a:r>
            <a:r>
              <a:rPr lang="zh-CN" altLang="en-US" sz="2000" dirty="0">
                <a:solidFill>
                  <a:schemeClr val="bg2">
                    <a:lumMod val="25000"/>
                  </a:schemeClr>
                </a:solidFill>
              </a:rPr>
              <a:t>。</a:t>
            </a:r>
            <a:endParaRPr lang="en-US" altLang="zh-CN" sz="2000" dirty="0">
              <a:solidFill>
                <a:schemeClr val="bg2">
                  <a:lumMod val="25000"/>
                </a:schemeClr>
              </a:solidFill>
            </a:endParaRPr>
          </a:p>
        </p:txBody>
      </p:sp>
      <p:sp>
        <p:nvSpPr>
          <p:cNvPr id="8" name="矩形 7">
            <a:extLst>
              <a:ext uri="{FF2B5EF4-FFF2-40B4-BE49-F238E27FC236}">
                <a16:creationId xmlns:a16="http://schemas.microsoft.com/office/drawing/2014/main" id="{B8EC10A5-091A-D56C-55EC-266B4777ABAF}"/>
              </a:ext>
            </a:extLst>
          </p:cNvPr>
          <p:cNvSpPr/>
          <p:nvPr/>
        </p:nvSpPr>
        <p:spPr>
          <a:xfrm>
            <a:off x="676103" y="3557848"/>
            <a:ext cx="10739375" cy="29260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62675" indent="266700" eaLnBrk="0">
              <a:lnSpc>
                <a:spcPct val="134920"/>
              </a:lnSpc>
              <a:spcAft>
                <a:spcPts val="0"/>
              </a:spcAft>
            </a:pPr>
            <a:r>
              <a:rPr lang="en-US" altLang="zh-CN" sz="2000" b="1" dirty="0">
                <a:solidFill>
                  <a:schemeClr val="bg1"/>
                </a:solidFill>
              </a:rPr>
              <a:t>1.</a:t>
            </a:r>
            <a:r>
              <a:rPr lang="zh-CN" altLang="en-US" sz="2000" b="1" dirty="0">
                <a:solidFill>
                  <a:schemeClr val="bg1"/>
                </a:solidFill>
              </a:rPr>
              <a:t>专著的阅读方法</a:t>
            </a:r>
          </a:p>
          <a:p>
            <a:pPr marL="0" marR="62675" indent="266700" eaLnBrk="0">
              <a:lnSpc>
                <a:spcPct val="134920"/>
              </a:lnSpc>
              <a:spcAft>
                <a:spcPts val="0"/>
              </a:spcAft>
            </a:pPr>
            <a:r>
              <a:rPr lang="zh-CN" altLang="en-US" sz="2000" dirty="0">
                <a:solidFill>
                  <a:schemeClr val="bg1"/>
                </a:solidFill>
              </a:rPr>
              <a:t>通常我们要查阅内容和索引页以定位我们感兴趣的问题。如果行不通，阅读每个章节的第一段，因为在第一段中作者往往会介绍本章要讲述的内容；然后读最后一段，在这一段中作者会描述自己如何展开内容的。也可以全文略读，对每章内容有一个简单了解，记录下每部分的标题和副标题，这能呈现出每一章节的大体结构，看自己能否随着作者的展开论证而领会观点的顺序。</a:t>
            </a:r>
          </a:p>
        </p:txBody>
      </p:sp>
    </p:spTree>
    <p:extLst>
      <p:ext uri="{BB962C8B-B14F-4D97-AF65-F5344CB8AC3E}">
        <p14:creationId xmlns:p14="http://schemas.microsoft.com/office/powerpoint/2010/main" val="2035247997"/>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3" name="矩形 2">
            <a:extLst>
              <a:ext uri="{FF2B5EF4-FFF2-40B4-BE49-F238E27FC236}">
                <a16:creationId xmlns:a16="http://schemas.microsoft.com/office/drawing/2014/main" id="{AAB38957-4705-22AC-5664-6AAD81486C51}"/>
              </a:ext>
            </a:extLst>
          </p:cNvPr>
          <p:cNvSpPr/>
          <p:nvPr/>
        </p:nvSpPr>
        <p:spPr>
          <a:xfrm>
            <a:off x="676103" y="1102827"/>
            <a:ext cx="10739375" cy="568035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62675" indent="266700" eaLnBrk="0">
              <a:lnSpc>
                <a:spcPct val="134920"/>
              </a:lnSpc>
              <a:spcAft>
                <a:spcPts val="0"/>
              </a:spcAft>
            </a:pPr>
            <a:r>
              <a:rPr lang="en-US" altLang="zh-CN" sz="2000" b="1" dirty="0">
                <a:solidFill>
                  <a:schemeClr val="bg1"/>
                </a:solidFill>
              </a:rPr>
              <a:t>2.</a:t>
            </a:r>
            <a:r>
              <a:rPr lang="zh-CN" altLang="en-US" sz="2000" b="1" dirty="0">
                <a:solidFill>
                  <a:schemeClr val="bg1"/>
                </a:solidFill>
              </a:rPr>
              <a:t>期刊论文的阅读方法</a:t>
            </a:r>
          </a:p>
          <a:p>
            <a:pPr marL="0" marR="62675" indent="266700" eaLnBrk="0">
              <a:lnSpc>
                <a:spcPct val="134920"/>
              </a:lnSpc>
              <a:spcAft>
                <a:spcPts val="0"/>
              </a:spcAft>
            </a:pPr>
            <a:r>
              <a:rPr lang="zh-CN" altLang="en-US" sz="2000" dirty="0">
                <a:solidFill>
                  <a:schemeClr val="bg1"/>
                </a:solidFill>
              </a:rPr>
              <a:t>在摘要中，作者会描述研究的主要原理、关键结果对它们的解释。在阅读摘要时可以问自己这样几个问题：文章内容是否过于笼统或过于具体？其主要焦点与你的选题的焦点有区别吗？有没有哪些限制（涉及的年代、地点或人物有限）减小了它与你的项目的相关性？是否包含有关研究方法和涉及的实际问题的有用信息？如果显示它是有用的，略读概要和结论；如果没有结论，略读比较明显的讨论部分。关键在于它与你在开题报告中所分析的问题和子问题是否有相关性。</a:t>
            </a:r>
            <a:endParaRPr lang="en-US" altLang="zh-CN" sz="2000" dirty="0">
              <a:solidFill>
                <a:schemeClr val="bg1"/>
              </a:solidFill>
            </a:endParaRPr>
          </a:p>
          <a:p>
            <a:pPr marL="0" marR="62675" indent="266700" eaLnBrk="0">
              <a:lnSpc>
                <a:spcPct val="134920"/>
              </a:lnSpc>
              <a:spcAft>
                <a:spcPts val="0"/>
              </a:spcAft>
            </a:pPr>
            <a:r>
              <a:rPr lang="en-US" altLang="zh-CN" sz="2000" b="1" dirty="0">
                <a:solidFill>
                  <a:schemeClr val="bg1"/>
                </a:solidFill>
              </a:rPr>
              <a:t>3.</a:t>
            </a:r>
            <a:r>
              <a:rPr lang="zh-CN" altLang="en-US" sz="2000" b="1" dirty="0">
                <a:solidFill>
                  <a:schemeClr val="bg1"/>
                </a:solidFill>
              </a:rPr>
              <a:t>通用的阅读方法</a:t>
            </a:r>
          </a:p>
          <a:p>
            <a:pPr marL="0" marR="62675" indent="266700" eaLnBrk="0">
              <a:lnSpc>
                <a:spcPct val="134920"/>
              </a:lnSpc>
              <a:spcAft>
                <a:spcPts val="0"/>
              </a:spcAft>
            </a:pPr>
            <a:r>
              <a:rPr lang="zh-CN" altLang="en-US" sz="2000" dirty="0">
                <a:solidFill>
                  <a:schemeClr val="bg1"/>
                </a:solidFill>
              </a:rPr>
              <a:t>无论是专著还是期刊，有两个阅读要点是通用的：一个是要有目的地阅读，一个是要多次阅读。</a:t>
            </a:r>
          </a:p>
          <a:p>
            <a:pPr marL="0" marR="62675" indent="266700" eaLnBrk="0">
              <a:lnSpc>
                <a:spcPct val="134920"/>
              </a:lnSpc>
              <a:spcAft>
                <a:spcPts val="0"/>
              </a:spcAft>
            </a:pPr>
            <a:r>
              <a:rPr lang="zh-CN" altLang="en-US" sz="2000" dirty="0">
                <a:solidFill>
                  <a:schemeClr val="bg1"/>
                </a:solidFill>
              </a:rPr>
              <a:t>（</a:t>
            </a:r>
            <a:r>
              <a:rPr lang="en-US" altLang="zh-CN" sz="2000" dirty="0">
                <a:solidFill>
                  <a:schemeClr val="bg1"/>
                </a:solidFill>
              </a:rPr>
              <a:t>1</a:t>
            </a:r>
            <a:r>
              <a:rPr lang="zh-CN" altLang="en-US" sz="2000" dirty="0">
                <a:solidFill>
                  <a:schemeClr val="bg1"/>
                </a:solidFill>
              </a:rPr>
              <a:t>）要有目的地进行阅读。</a:t>
            </a:r>
          </a:p>
          <a:p>
            <a:pPr marL="0" marR="62675" indent="266700" eaLnBrk="0">
              <a:lnSpc>
                <a:spcPct val="134920"/>
              </a:lnSpc>
              <a:spcAft>
                <a:spcPts val="0"/>
              </a:spcAft>
            </a:pPr>
            <a:r>
              <a:rPr lang="zh-CN" altLang="en-US" sz="2000" dirty="0">
                <a:solidFill>
                  <a:schemeClr val="bg1"/>
                </a:solidFill>
              </a:rPr>
              <a:t>（</a:t>
            </a:r>
            <a:r>
              <a:rPr lang="en-US" altLang="zh-CN" sz="2000" dirty="0">
                <a:solidFill>
                  <a:schemeClr val="bg1"/>
                </a:solidFill>
              </a:rPr>
              <a:t>2</a:t>
            </a:r>
            <a:r>
              <a:rPr lang="zh-CN" altLang="en-US" sz="2000" dirty="0">
                <a:solidFill>
                  <a:schemeClr val="bg1"/>
                </a:solidFill>
              </a:rPr>
              <a:t>）要多次阅读。要保证对文献的“深层处理”，在大多数情况下，你需要阅读三遍，尤其是当文章属于技术类且经过了严密的讨论时。</a:t>
            </a:r>
          </a:p>
        </p:txBody>
      </p:sp>
    </p:spTree>
    <p:extLst>
      <p:ext uri="{BB962C8B-B14F-4D97-AF65-F5344CB8AC3E}">
        <p14:creationId xmlns:p14="http://schemas.microsoft.com/office/powerpoint/2010/main" val="895604858"/>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graphicFrame>
        <p:nvGraphicFramePr>
          <p:cNvPr id="3" name="图示 2">
            <a:extLst>
              <a:ext uri="{FF2B5EF4-FFF2-40B4-BE49-F238E27FC236}">
                <a16:creationId xmlns:a16="http://schemas.microsoft.com/office/drawing/2014/main" id="{62EBF7D9-6D13-6F99-DA7B-DC1047DDAE76}"/>
              </a:ext>
            </a:extLst>
          </p:cNvPr>
          <p:cNvGraphicFramePr/>
          <p:nvPr>
            <p:extLst>
              <p:ext uri="{D42A27DB-BD31-4B8C-83A1-F6EECF244321}">
                <p14:modId xmlns:p14="http://schemas.microsoft.com/office/powerpoint/2010/main" val="1608138796"/>
              </p:ext>
            </p:extLst>
          </p:nvPr>
        </p:nvGraphicFramePr>
        <p:xfrm>
          <a:off x="568958" y="1052175"/>
          <a:ext cx="10919231" cy="5753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9190751"/>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2" name="文本框 1">
            <a:extLst>
              <a:ext uri="{FF2B5EF4-FFF2-40B4-BE49-F238E27FC236}">
                <a16:creationId xmlns:a16="http://schemas.microsoft.com/office/drawing/2014/main" id="{08453331-B437-E064-C756-EFBDA0FD98EB}"/>
              </a:ext>
            </a:extLst>
          </p:cNvPr>
          <p:cNvSpPr txBox="1"/>
          <p:nvPr/>
        </p:nvSpPr>
        <p:spPr>
          <a:xfrm>
            <a:off x="635579" y="1042025"/>
            <a:ext cx="11358495" cy="538865"/>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（二）记笔记的方法</a:t>
            </a:r>
          </a:p>
        </p:txBody>
      </p:sp>
      <p:sp>
        <p:nvSpPr>
          <p:cNvPr id="3" name="文本框 2">
            <a:extLst>
              <a:ext uri="{FF2B5EF4-FFF2-40B4-BE49-F238E27FC236}">
                <a16:creationId xmlns:a16="http://schemas.microsoft.com/office/drawing/2014/main" id="{08453331-B437-E064-C756-EFBDA0FD98EB}"/>
              </a:ext>
            </a:extLst>
          </p:cNvPr>
          <p:cNvSpPr txBox="1"/>
          <p:nvPr/>
        </p:nvSpPr>
        <p:spPr>
          <a:xfrm>
            <a:off x="482722" y="1640540"/>
            <a:ext cx="11358495" cy="2126480"/>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1.</a:t>
            </a:r>
            <a:r>
              <a:rPr lang="zh-CN" altLang="en-US" sz="2000" dirty="0">
                <a:solidFill>
                  <a:schemeClr val="bg2">
                    <a:lumMod val="25000"/>
                  </a:schemeClr>
                </a:solidFill>
              </a:rPr>
              <a:t>康奈尔笔记法</a:t>
            </a:r>
          </a:p>
          <a:p>
            <a:pPr marL="0" marR="62675" indent="266700" eaLnBrk="0">
              <a:lnSpc>
                <a:spcPct val="134920"/>
              </a:lnSpc>
              <a:spcAft>
                <a:spcPts val="0"/>
              </a:spcAft>
            </a:pPr>
            <a:r>
              <a:rPr lang="zh-CN" altLang="en-US" sz="2000" dirty="0">
                <a:solidFill>
                  <a:schemeClr val="bg2">
                    <a:lumMod val="25000"/>
                  </a:schemeClr>
                </a:solidFill>
              </a:rPr>
              <a:t>康奈尔笔记法，包括记录（</a:t>
            </a:r>
            <a:r>
              <a:rPr lang="en-US" altLang="zh-CN" sz="2000" dirty="0">
                <a:solidFill>
                  <a:schemeClr val="bg2">
                    <a:lumMod val="25000"/>
                  </a:schemeClr>
                </a:solidFill>
              </a:rPr>
              <a:t>record</a:t>
            </a:r>
            <a:r>
              <a:rPr lang="zh-CN" altLang="en-US" sz="2000" dirty="0">
                <a:solidFill>
                  <a:schemeClr val="bg2">
                    <a:lumMod val="25000"/>
                  </a:schemeClr>
                </a:solidFill>
              </a:rPr>
              <a:t>）、简化（</a:t>
            </a:r>
            <a:r>
              <a:rPr lang="en-US" altLang="zh-CN" sz="2000" dirty="0">
                <a:solidFill>
                  <a:schemeClr val="bg2">
                    <a:lumMod val="25000"/>
                  </a:schemeClr>
                </a:solidFill>
              </a:rPr>
              <a:t>reduce</a:t>
            </a:r>
            <a:r>
              <a:rPr lang="zh-CN" altLang="en-US" sz="2000" dirty="0">
                <a:solidFill>
                  <a:schemeClr val="bg2">
                    <a:lumMod val="25000"/>
                  </a:schemeClr>
                </a:solidFill>
              </a:rPr>
              <a:t>）、背诵（</a:t>
            </a:r>
            <a:r>
              <a:rPr lang="en-US" altLang="zh-CN" sz="2000" dirty="0">
                <a:solidFill>
                  <a:schemeClr val="bg2">
                    <a:lumMod val="25000"/>
                  </a:schemeClr>
                </a:solidFill>
              </a:rPr>
              <a:t>recite</a:t>
            </a:r>
            <a:r>
              <a:rPr lang="zh-CN" altLang="en-US" sz="2000" dirty="0">
                <a:solidFill>
                  <a:schemeClr val="bg2">
                    <a:lumMod val="25000"/>
                  </a:schemeClr>
                </a:solidFill>
              </a:rPr>
              <a:t>）、思考（</a:t>
            </a:r>
            <a:r>
              <a:rPr lang="en-US" altLang="zh-CN" sz="2000" dirty="0">
                <a:solidFill>
                  <a:schemeClr val="bg2">
                    <a:lumMod val="25000"/>
                  </a:schemeClr>
                </a:solidFill>
              </a:rPr>
              <a:t>reflect</a:t>
            </a:r>
            <a:r>
              <a:rPr lang="zh-CN" altLang="en-US" sz="2000" dirty="0">
                <a:solidFill>
                  <a:schemeClr val="bg2">
                    <a:lumMod val="25000"/>
                  </a:schemeClr>
                </a:solidFill>
              </a:rPr>
              <a:t>）、复习（</a:t>
            </a:r>
            <a:r>
              <a:rPr lang="en-US" altLang="zh-CN" sz="2000" dirty="0">
                <a:solidFill>
                  <a:schemeClr val="bg2">
                    <a:lumMod val="25000"/>
                  </a:schemeClr>
                </a:solidFill>
              </a:rPr>
              <a:t>review</a:t>
            </a:r>
            <a:r>
              <a:rPr lang="zh-CN" altLang="en-US" sz="2000" dirty="0">
                <a:solidFill>
                  <a:schemeClr val="bg2">
                    <a:lumMod val="25000"/>
                  </a:schemeClr>
                </a:solidFill>
              </a:rPr>
              <a:t>），所以，康奈尔笔记法又被叫作</a:t>
            </a:r>
            <a:r>
              <a:rPr lang="en-US" altLang="zh-CN" sz="2000" dirty="0">
                <a:solidFill>
                  <a:schemeClr val="bg2">
                    <a:lumMod val="25000"/>
                  </a:schemeClr>
                </a:solidFill>
              </a:rPr>
              <a:t>5R</a:t>
            </a:r>
            <a:r>
              <a:rPr lang="zh-CN" altLang="en-US" sz="2000" dirty="0">
                <a:solidFill>
                  <a:schemeClr val="bg2">
                    <a:lumMod val="25000"/>
                  </a:schemeClr>
                </a:solidFill>
              </a:rPr>
              <a:t>笔记法。这一方法几乎适用于一切讲授或阅读课，特别是对于听课笔记，康奈尔笔记法应是最佳首选。这种方法是记与学、思考与运用相结合的有效方法。</a:t>
            </a:r>
          </a:p>
        </p:txBody>
      </p:sp>
      <p:sp>
        <p:nvSpPr>
          <p:cNvPr id="10" name="文本框 9">
            <a:extLst>
              <a:ext uri="{FF2B5EF4-FFF2-40B4-BE49-F238E27FC236}">
                <a16:creationId xmlns:a16="http://schemas.microsoft.com/office/drawing/2014/main" id="{81F43EDE-DBE5-DFF8-CC62-8FBCCE940102}"/>
              </a:ext>
            </a:extLst>
          </p:cNvPr>
          <p:cNvSpPr txBox="1"/>
          <p:nvPr/>
        </p:nvSpPr>
        <p:spPr>
          <a:xfrm>
            <a:off x="561811" y="5601572"/>
            <a:ext cx="11279406" cy="879984"/>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康奈尔笔记法就是把一页纸分成三个部分：左边四分之一左右为线索栏，下方五分之一左右的空间为总结栏，右上最大的空间为笔记栏。康奈尔笔记法的栏目设置如下图所示。</a:t>
            </a:r>
          </a:p>
        </p:txBody>
      </p:sp>
      <p:graphicFrame>
        <p:nvGraphicFramePr>
          <p:cNvPr id="11" name="图示 10">
            <a:extLst>
              <a:ext uri="{FF2B5EF4-FFF2-40B4-BE49-F238E27FC236}">
                <a16:creationId xmlns:a16="http://schemas.microsoft.com/office/drawing/2014/main" id="{A0899640-9135-980F-9FB4-D47457434686}"/>
              </a:ext>
            </a:extLst>
          </p:cNvPr>
          <p:cNvGraphicFramePr/>
          <p:nvPr>
            <p:extLst>
              <p:ext uri="{D42A27DB-BD31-4B8C-83A1-F6EECF244321}">
                <p14:modId xmlns:p14="http://schemas.microsoft.com/office/powerpoint/2010/main" val="610194512"/>
              </p:ext>
            </p:extLst>
          </p:nvPr>
        </p:nvGraphicFramePr>
        <p:xfrm>
          <a:off x="810712" y="3526845"/>
          <a:ext cx="10819477" cy="2126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4504392"/>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pic>
        <p:nvPicPr>
          <p:cNvPr id="5" name="图片 4">
            <a:extLst>
              <a:ext uri="{FF2B5EF4-FFF2-40B4-BE49-F238E27FC236}">
                <a16:creationId xmlns:a16="http://schemas.microsoft.com/office/drawing/2014/main" id="{F1CC298C-858A-149A-EE54-ADA926D162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3851" y="1091373"/>
            <a:ext cx="4973123" cy="5614227"/>
          </a:xfrm>
          <a:prstGeom prst="rect">
            <a:avLst/>
          </a:prstGeom>
        </p:spPr>
      </p:pic>
      <p:sp>
        <p:nvSpPr>
          <p:cNvPr id="10" name="文本框 9">
            <a:extLst>
              <a:ext uri="{FF2B5EF4-FFF2-40B4-BE49-F238E27FC236}">
                <a16:creationId xmlns:a16="http://schemas.microsoft.com/office/drawing/2014/main" id="{41717DB8-CDB6-7305-3C48-36CFCF087F0F}"/>
              </a:ext>
            </a:extLst>
          </p:cNvPr>
          <p:cNvSpPr txBox="1"/>
          <p:nvPr/>
        </p:nvSpPr>
        <p:spPr>
          <a:xfrm>
            <a:off x="6678680" y="1635251"/>
            <a:ext cx="4480286" cy="3003194"/>
          </a:xfrm>
          <a:prstGeom prst="rect">
            <a:avLst/>
          </a:prstGeom>
          <a:noFill/>
        </p:spPr>
        <p:txBody>
          <a:bodyPr wrap="square">
            <a:spAutoFit/>
          </a:bodyPr>
          <a:lstStyle/>
          <a:p>
            <a:pPr marL="0" marR="0" indent="0" eaLnBrk="0">
              <a:lnSpc>
                <a:spcPct val="150000"/>
              </a:lnSpc>
              <a:spcAft>
                <a:spcPts val="440"/>
              </a:spcAft>
            </a:pPr>
            <a:r>
              <a:rPr lang="en-US" altLang="zh-CN" sz="1800" kern="0" spc="-15" baseline="0" noProof="0" dirty="0" err="1">
                <a:solidFill>
                  <a:srgbClr val="242021"/>
                </a:solidFill>
                <a:latin typeface="微软雅黑" panose="020B0503020204020204" pitchFamily="34" charset="-122"/>
                <a:ea typeface="微软雅黑" panose="020B0503020204020204" pitchFamily="34" charset="-122"/>
                <a:cs typeface="SimSun" pitchFamily="2" charset="0"/>
              </a:rPr>
              <a:t>笔记栏是我们平时做笔记的地方，按照平时的习惯记录</a:t>
            </a:r>
            <a:r>
              <a:rPr lang="en-US" altLang="zh-CN" sz="1800" kern="0" spc="0" baseline="0" noProof="0" dirty="0" err="1">
                <a:solidFill>
                  <a:srgbClr val="242021"/>
                </a:solidFill>
                <a:latin typeface="微软雅黑" panose="020B0503020204020204" pitchFamily="34" charset="-122"/>
                <a:ea typeface="微软雅黑" panose="020B0503020204020204" pitchFamily="34" charset="-122"/>
                <a:cs typeface="SimSun" pitchFamily="2" charset="0"/>
              </a:rPr>
              <a:t>就行</a:t>
            </a:r>
            <a:r>
              <a:rPr lang="en-US" altLang="zh-CN" sz="18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a:t>
            </a:r>
          </a:p>
          <a:p>
            <a:pPr eaLnBrk="0">
              <a:lnSpc>
                <a:spcPct val="150000"/>
              </a:lnSpc>
            </a:pPr>
            <a:r>
              <a:rPr lang="en-US" altLang="zh-CN" sz="18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线索栏是用来归纳右边的内容的</a:t>
            </a:r>
            <a:r>
              <a:rPr lang="en-US" altLang="zh-CN" sz="18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，写一些提纲挈领的东西，这个工作不要在做笔记的</a:t>
            </a:r>
            <a:r>
              <a:rPr lang="en-US" altLang="zh-CN" sz="18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时候做</a:t>
            </a:r>
            <a:r>
              <a:rPr lang="en-US" altLang="zh-CN" sz="18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，在上完课之后马上回顾，然后把要点都写到左边，这样一方面马上复习了内容，</a:t>
            </a:r>
            <a:r>
              <a:rPr lang="en-US" altLang="zh-CN" sz="18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另一方面理清了</a:t>
            </a:r>
            <a:r>
              <a:rPr lang="en-US" altLang="zh-CN" sz="18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头绪。</a:t>
            </a:r>
          </a:p>
        </p:txBody>
      </p:sp>
      <p:cxnSp>
        <p:nvCxnSpPr>
          <p:cNvPr id="3" name="直接箭头连接符 2">
            <a:extLst>
              <a:ext uri="{FF2B5EF4-FFF2-40B4-BE49-F238E27FC236}">
                <a16:creationId xmlns:a16="http://schemas.microsoft.com/office/drawing/2014/main" id="{CA312A3D-CDCE-C657-EAA3-AE7E4E32240E}"/>
              </a:ext>
            </a:extLst>
          </p:cNvPr>
          <p:cNvCxnSpPr/>
          <p:nvPr/>
        </p:nvCxnSpPr>
        <p:spPr>
          <a:xfrm>
            <a:off x="5336771" y="3341716"/>
            <a:ext cx="12857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2F61F1B5-EFCB-831F-459A-6F71AE1650B9}"/>
              </a:ext>
            </a:extLst>
          </p:cNvPr>
          <p:cNvSpPr txBox="1"/>
          <p:nvPr/>
        </p:nvSpPr>
        <p:spPr>
          <a:xfrm>
            <a:off x="6096000" y="6336268"/>
            <a:ext cx="4124381" cy="369332"/>
          </a:xfrm>
          <a:prstGeom prst="rect">
            <a:avLst/>
          </a:prstGeom>
          <a:noFill/>
        </p:spPr>
        <p:txBody>
          <a:bodyPr wrap="square">
            <a:spAutoFit/>
          </a:bodyPr>
          <a:lstStyle/>
          <a:p>
            <a:pPr marL="0" marR="0" indent="0" eaLnBrk="0">
              <a:lnSpc>
                <a:spcPct val="100000"/>
              </a:lnSpc>
            </a:pPr>
            <a:r>
              <a:rPr lang="en-US" altLang="zh-CN" sz="1800" b="1" kern="0" spc="0" baseline="0" noProof="0" dirty="0" err="1">
                <a:solidFill>
                  <a:schemeClr val="accent1">
                    <a:lumMod val="50000"/>
                  </a:schemeClr>
                </a:solidFill>
                <a:latin typeface="微软雅黑" panose="020B0503020204020204" pitchFamily="34" charset="-122"/>
                <a:ea typeface="微软雅黑" panose="020B0503020204020204" pitchFamily="34" charset="-122"/>
                <a:cs typeface="SimHei" pitchFamily="49" charset="0"/>
              </a:rPr>
              <a:t>康奈尔笔记法的栏目设置</a:t>
            </a:r>
            <a:endParaRPr lang="en-US" altLang="zh-CN" sz="1800" b="1" kern="0" spc="0" baseline="0" noProof="0" dirty="0">
              <a:solidFill>
                <a:schemeClr val="accent1">
                  <a:lumMod val="50000"/>
                </a:schemeClr>
              </a:solidFill>
              <a:latin typeface="微软雅黑" panose="020B0503020204020204" pitchFamily="34" charset="-122"/>
              <a:ea typeface="微软雅黑" panose="020B0503020204020204" pitchFamily="34" charset="-122"/>
              <a:cs typeface="SimHei" pitchFamily="49" charset="0"/>
            </a:endParaRPr>
          </a:p>
        </p:txBody>
      </p:sp>
    </p:spTree>
    <p:extLst>
      <p:ext uri="{BB962C8B-B14F-4D97-AF65-F5344CB8AC3E}">
        <p14:creationId xmlns:p14="http://schemas.microsoft.com/office/powerpoint/2010/main" val="3661172019"/>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pic>
        <p:nvPicPr>
          <p:cNvPr id="5" name="图片 4">
            <a:extLst>
              <a:ext uri="{FF2B5EF4-FFF2-40B4-BE49-F238E27FC236}">
                <a16:creationId xmlns:a16="http://schemas.microsoft.com/office/drawing/2014/main" id="{F1CC298C-858A-149A-EE54-ADA926D162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3851" y="1091373"/>
            <a:ext cx="4973123" cy="5614227"/>
          </a:xfrm>
          <a:prstGeom prst="rect">
            <a:avLst/>
          </a:prstGeom>
        </p:spPr>
      </p:pic>
      <p:sp>
        <p:nvSpPr>
          <p:cNvPr id="8" name="文本框 7">
            <a:extLst>
              <a:ext uri="{FF2B5EF4-FFF2-40B4-BE49-F238E27FC236}">
                <a16:creationId xmlns:a16="http://schemas.microsoft.com/office/drawing/2014/main" id="{9819346E-059D-3855-EB92-A3452B43571D}"/>
              </a:ext>
            </a:extLst>
          </p:cNvPr>
          <p:cNvSpPr txBox="1"/>
          <p:nvPr/>
        </p:nvSpPr>
        <p:spPr>
          <a:xfrm>
            <a:off x="6096000" y="6336268"/>
            <a:ext cx="4124381" cy="369332"/>
          </a:xfrm>
          <a:prstGeom prst="rect">
            <a:avLst/>
          </a:prstGeom>
          <a:noFill/>
        </p:spPr>
        <p:txBody>
          <a:bodyPr wrap="square">
            <a:spAutoFit/>
          </a:bodyPr>
          <a:lstStyle/>
          <a:p>
            <a:pPr marL="0" marR="0" indent="0" eaLnBrk="0">
              <a:lnSpc>
                <a:spcPct val="100000"/>
              </a:lnSpc>
            </a:pPr>
            <a:r>
              <a:rPr lang="en-US" altLang="zh-CN" sz="1800" b="1" kern="0" spc="0" baseline="0" noProof="0" dirty="0" err="1">
                <a:solidFill>
                  <a:schemeClr val="accent1">
                    <a:lumMod val="50000"/>
                  </a:schemeClr>
                </a:solidFill>
                <a:latin typeface="微软雅黑" panose="020B0503020204020204" pitchFamily="34" charset="-122"/>
                <a:ea typeface="微软雅黑" panose="020B0503020204020204" pitchFamily="34" charset="-122"/>
                <a:cs typeface="SimHei" pitchFamily="49" charset="0"/>
              </a:rPr>
              <a:t>康奈尔笔记法的栏目设置</a:t>
            </a:r>
            <a:endParaRPr lang="en-US" altLang="zh-CN" sz="1800" b="1" kern="0" spc="0" baseline="0" noProof="0" dirty="0">
              <a:solidFill>
                <a:schemeClr val="accent1">
                  <a:lumMod val="50000"/>
                </a:schemeClr>
              </a:solidFill>
              <a:latin typeface="微软雅黑" panose="020B0503020204020204" pitchFamily="34" charset="-122"/>
              <a:ea typeface="微软雅黑" panose="020B0503020204020204" pitchFamily="34" charset="-122"/>
              <a:cs typeface="SimHei" pitchFamily="49" charset="0"/>
            </a:endParaRPr>
          </a:p>
        </p:txBody>
      </p:sp>
      <p:sp>
        <p:nvSpPr>
          <p:cNvPr id="10" name="文本框 9">
            <a:extLst>
              <a:ext uri="{FF2B5EF4-FFF2-40B4-BE49-F238E27FC236}">
                <a16:creationId xmlns:a16="http://schemas.microsoft.com/office/drawing/2014/main" id="{41717DB8-CDB6-7305-3C48-36CFCF087F0F}"/>
              </a:ext>
            </a:extLst>
          </p:cNvPr>
          <p:cNvSpPr txBox="1"/>
          <p:nvPr/>
        </p:nvSpPr>
        <p:spPr>
          <a:xfrm>
            <a:off x="6747863" y="3063173"/>
            <a:ext cx="4480286" cy="2587696"/>
          </a:xfrm>
          <a:prstGeom prst="rect">
            <a:avLst/>
          </a:prstGeom>
          <a:noFill/>
        </p:spPr>
        <p:txBody>
          <a:bodyPr wrap="square">
            <a:spAutoFit/>
          </a:bodyPr>
          <a:lstStyle/>
          <a:p>
            <a:pPr marL="0" marR="0" indent="0" eaLnBrk="0">
              <a:lnSpc>
                <a:spcPct val="150000"/>
              </a:lnSpc>
              <a:spcAft>
                <a:spcPts val="440"/>
              </a:spcAft>
            </a:pPr>
            <a:r>
              <a:rPr lang="zh-CN" altLang="en-US" sz="18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总结栏就是用一两句话总结这页记录的内容，这个工作可以延后一点儿做，起到促进思考的作用，另外也是笔记内容的极度浓缩和升华。</a:t>
            </a:r>
          </a:p>
          <a:p>
            <a:pPr marL="0" marR="0" indent="0" eaLnBrk="0">
              <a:lnSpc>
                <a:spcPct val="150000"/>
              </a:lnSpc>
              <a:spcAft>
                <a:spcPts val="440"/>
              </a:spcAft>
            </a:pPr>
            <a:r>
              <a:rPr lang="zh-CN" altLang="en-US" sz="18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那怎样才可以用好康奈尔笔记法？下面是笔记法的步骤。</a:t>
            </a:r>
          </a:p>
        </p:txBody>
      </p:sp>
      <p:cxnSp>
        <p:nvCxnSpPr>
          <p:cNvPr id="3" name="直接箭头连接符 2">
            <a:extLst>
              <a:ext uri="{FF2B5EF4-FFF2-40B4-BE49-F238E27FC236}">
                <a16:creationId xmlns:a16="http://schemas.microsoft.com/office/drawing/2014/main" id="{CA312A3D-CDCE-C657-EAA3-AE7E4E32240E}"/>
              </a:ext>
            </a:extLst>
          </p:cNvPr>
          <p:cNvCxnSpPr/>
          <p:nvPr/>
        </p:nvCxnSpPr>
        <p:spPr>
          <a:xfrm>
            <a:off x="5408814" y="4965469"/>
            <a:ext cx="12857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73905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graphicFrame>
        <p:nvGraphicFramePr>
          <p:cNvPr id="3" name="图示 2">
            <a:extLst>
              <a:ext uri="{FF2B5EF4-FFF2-40B4-BE49-F238E27FC236}">
                <a16:creationId xmlns:a16="http://schemas.microsoft.com/office/drawing/2014/main" id="{42D48C12-141A-9695-1AFC-2D25EE7CB749}"/>
              </a:ext>
            </a:extLst>
          </p:cNvPr>
          <p:cNvGraphicFramePr/>
          <p:nvPr>
            <p:extLst>
              <p:ext uri="{D42A27DB-BD31-4B8C-83A1-F6EECF244321}">
                <p14:modId xmlns:p14="http://schemas.microsoft.com/office/powerpoint/2010/main" val="2152101951"/>
              </p:ext>
            </p:extLst>
          </p:nvPr>
        </p:nvGraphicFramePr>
        <p:xfrm>
          <a:off x="790750" y="1052945"/>
          <a:ext cx="10597686" cy="5555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4103846"/>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康奈尔笔记法学习撰写梗概</a:t>
            </a:r>
          </a:p>
        </p:txBody>
      </p:sp>
      <p:sp>
        <p:nvSpPr>
          <p:cNvPr id="12" name="矩形 11">
            <a:extLst>
              <a:ext uri="{FF2B5EF4-FFF2-40B4-BE49-F238E27FC236}">
                <a16:creationId xmlns:a16="http://schemas.microsoft.com/office/drawing/2014/main" id="{5C7D8244-C0A2-2CEE-58D2-1F9B5C41CDF7}"/>
              </a:ext>
            </a:extLst>
          </p:cNvPr>
          <p:cNvSpPr/>
          <p:nvPr/>
        </p:nvSpPr>
        <p:spPr>
          <a:xfrm>
            <a:off x="615075" y="1253879"/>
            <a:ext cx="10961849" cy="5196201"/>
          </a:xfrm>
          <a:prstGeom prst="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3312FBB2-F2F4-4855-B481-6FEFF30517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622" y="1353171"/>
            <a:ext cx="8883164" cy="4997615"/>
          </a:xfrm>
          <a:prstGeom prst="rect">
            <a:avLst/>
          </a:prstGeom>
        </p:spPr>
      </p:pic>
    </p:spTree>
    <p:extLst>
      <p:ext uri="{BB962C8B-B14F-4D97-AF65-F5344CB8AC3E}">
        <p14:creationId xmlns:p14="http://schemas.microsoft.com/office/powerpoint/2010/main" val="3420712792"/>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2" name="文本框 1">
            <a:extLst>
              <a:ext uri="{FF2B5EF4-FFF2-40B4-BE49-F238E27FC236}">
                <a16:creationId xmlns:a16="http://schemas.microsoft.com/office/drawing/2014/main" id="{08453331-B437-E064-C756-EFBDA0FD98EB}"/>
              </a:ext>
            </a:extLst>
          </p:cNvPr>
          <p:cNvSpPr txBox="1"/>
          <p:nvPr/>
        </p:nvSpPr>
        <p:spPr>
          <a:xfrm>
            <a:off x="598517" y="859144"/>
            <a:ext cx="5763490" cy="5577424"/>
          </a:xfrm>
          <a:prstGeom prst="rect">
            <a:avLst/>
          </a:prstGeom>
          <a:noFill/>
        </p:spPr>
        <p:txBody>
          <a:bodyPr wrap="square">
            <a:spAutoFit/>
          </a:bodyPr>
          <a:lstStyle/>
          <a:p>
            <a:pPr marL="0" marR="62675" indent="266700" eaLnBrk="0">
              <a:lnSpc>
                <a:spcPct val="150000"/>
              </a:lnSpc>
              <a:spcAft>
                <a:spcPts val="0"/>
              </a:spcAft>
            </a:pPr>
            <a:r>
              <a:rPr lang="en-US" altLang="zh-CN" sz="2000" b="1" dirty="0">
                <a:solidFill>
                  <a:schemeClr val="accent2">
                    <a:lumMod val="50000"/>
                  </a:schemeClr>
                </a:solidFill>
              </a:rPr>
              <a:t>2.</a:t>
            </a:r>
            <a:r>
              <a:rPr lang="zh-CN" altLang="en-US" sz="2000" b="1" dirty="0">
                <a:solidFill>
                  <a:schemeClr val="accent2">
                    <a:lumMod val="50000"/>
                  </a:schemeClr>
                </a:solidFill>
              </a:rPr>
              <a:t>思维导图笔记法</a:t>
            </a:r>
          </a:p>
          <a:p>
            <a:pPr marL="0" marR="62675" indent="266700" eaLnBrk="0">
              <a:lnSpc>
                <a:spcPct val="150000"/>
              </a:lnSpc>
              <a:spcAft>
                <a:spcPts val="0"/>
              </a:spcAft>
            </a:pPr>
            <a:r>
              <a:rPr lang="zh-CN" altLang="en-US" sz="2000" dirty="0">
                <a:solidFill>
                  <a:schemeClr val="bg2">
                    <a:lumMod val="25000"/>
                  </a:schemeClr>
                </a:solidFill>
              </a:rPr>
              <a:t>笔记的四个作用是记忆、分析、创造和对话。思维导图做笔记可以使关键概念之间的联系一目了然。因为思维导图只有一页纸，而且条理清楚，所以可以更加快速地回顾并更加高效地记忆。每张思维导图都独具特色，所以能够在你的记忆中清晰明了。思维导图可以合并从外部（讲座、书籍、杂志和媒体）记录的信息及从内部（决策、分析和创造性思维）产生的信息。最好的笔记不仅会帮助你记住并分析信息，而且会起到一种跳板的作用，你可以借助它产生创造性思维。思维导图笔记如图所示。</a:t>
            </a:r>
          </a:p>
        </p:txBody>
      </p:sp>
      <p:pic>
        <p:nvPicPr>
          <p:cNvPr id="5" name="图片 4">
            <a:extLst>
              <a:ext uri="{FF2B5EF4-FFF2-40B4-BE49-F238E27FC236}">
                <a16:creationId xmlns:a16="http://schemas.microsoft.com/office/drawing/2014/main" id="{6B7D278B-B6E1-8337-4DBD-AC58AC601F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2822" y="1518441"/>
            <a:ext cx="5216958" cy="4556817"/>
          </a:xfrm>
          <a:prstGeom prst="rect">
            <a:avLst/>
          </a:prstGeom>
        </p:spPr>
      </p:pic>
      <p:sp>
        <p:nvSpPr>
          <p:cNvPr id="8" name="文本框 7">
            <a:extLst>
              <a:ext uri="{FF2B5EF4-FFF2-40B4-BE49-F238E27FC236}">
                <a16:creationId xmlns:a16="http://schemas.microsoft.com/office/drawing/2014/main" id="{A787958E-B5B9-0606-7615-B1B9561A697E}"/>
              </a:ext>
            </a:extLst>
          </p:cNvPr>
          <p:cNvSpPr txBox="1"/>
          <p:nvPr/>
        </p:nvSpPr>
        <p:spPr>
          <a:xfrm>
            <a:off x="8956998" y="6191458"/>
            <a:ext cx="2071220" cy="369332"/>
          </a:xfrm>
          <a:prstGeom prst="rect">
            <a:avLst/>
          </a:prstGeom>
          <a:noFill/>
        </p:spPr>
        <p:txBody>
          <a:bodyPr wrap="square">
            <a:spAutoFit/>
          </a:bodyPr>
          <a:lstStyle/>
          <a:p>
            <a:r>
              <a:rPr lang="en-US" altLang="zh-CN" sz="1800" b="1" kern="0" spc="0" baseline="0" noProof="0" dirty="0" err="1">
                <a:solidFill>
                  <a:schemeClr val="accent2">
                    <a:lumMod val="50000"/>
                  </a:schemeClr>
                </a:solidFill>
                <a:latin typeface="微软雅黑" panose="020B0503020204020204" pitchFamily="34" charset="-122"/>
                <a:ea typeface="微软雅黑" panose="020B0503020204020204" pitchFamily="34" charset="-122"/>
                <a:cs typeface="SimHei" pitchFamily="49" charset="0"/>
              </a:rPr>
              <a:t>思维导图笔记</a:t>
            </a:r>
            <a:endParaRPr lang="zh-CN" altLang="en-US" b="1" dirty="0">
              <a:solidFill>
                <a:schemeClr val="accent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6443542"/>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10" name="文本框 9">
            <a:extLst>
              <a:ext uri="{FF2B5EF4-FFF2-40B4-BE49-F238E27FC236}">
                <a16:creationId xmlns:a16="http://schemas.microsoft.com/office/drawing/2014/main" id="{440CB1BD-D200-9BA3-E6F0-D7B8B62B959C}"/>
              </a:ext>
            </a:extLst>
          </p:cNvPr>
          <p:cNvSpPr txBox="1"/>
          <p:nvPr/>
        </p:nvSpPr>
        <p:spPr>
          <a:xfrm>
            <a:off x="498765" y="955864"/>
            <a:ext cx="10659346" cy="499624"/>
          </a:xfrm>
          <a:prstGeom prst="rect">
            <a:avLst/>
          </a:prstGeom>
          <a:noFill/>
        </p:spPr>
        <p:txBody>
          <a:bodyPr wrap="square">
            <a:spAutoFit/>
          </a:bodyPr>
          <a:lstStyle/>
          <a:p>
            <a:pPr marL="266700" marR="0" indent="0" eaLnBrk="0">
              <a:lnSpc>
                <a:spcPct val="150000"/>
              </a:lnSpc>
              <a:spcAft>
                <a:spcPts val="440"/>
              </a:spcAft>
            </a:pPr>
            <a:r>
              <a:rPr lang="en-US" altLang="zh-CN" sz="2000" kern="0" spc="-15" baseline="0" noProof="0" dirty="0" err="1">
                <a:solidFill>
                  <a:srgbClr val="242021"/>
                </a:solidFill>
                <a:latin typeface="微软雅黑" panose="020B0503020204020204" pitchFamily="34" charset="-122"/>
                <a:ea typeface="微软雅黑" panose="020B0503020204020204" pitchFamily="34" charset="-122"/>
                <a:cs typeface="SimSun" pitchFamily="2" charset="0"/>
              </a:rPr>
              <a:t>那么，应当如何绘制思维导图笔</a:t>
            </a:r>
            <a:r>
              <a:rPr lang="en-US" altLang="zh-CN" sz="2000" kern="0" spc="0" baseline="0" noProof="0" dirty="0" err="1">
                <a:solidFill>
                  <a:srgbClr val="242021"/>
                </a:solidFill>
                <a:latin typeface="微软雅黑" panose="020B0503020204020204" pitchFamily="34" charset="-122"/>
                <a:ea typeface="微软雅黑" panose="020B0503020204020204" pitchFamily="34" charset="-122"/>
                <a:cs typeface="SimSun" pitchFamily="2" charset="0"/>
              </a:rPr>
              <a:t>记呢</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a:t>
            </a:r>
          </a:p>
        </p:txBody>
      </p:sp>
      <p:graphicFrame>
        <p:nvGraphicFramePr>
          <p:cNvPr id="2" name="图示 1">
            <a:extLst>
              <a:ext uri="{FF2B5EF4-FFF2-40B4-BE49-F238E27FC236}">
                <a16:creationId xmlns:a16="http://schemas.microsoft.com/office/drawing/2014/main" id="{4736308E-F525-A460-1B90-E42EAE5AAD21}"/>
              </a:ext>
            </a:extLst>
          </p:cNvPr>
          <p:cNvGraphicFramePr/>
          <p:nvPr>
            <p:extLst>
              <p:ext uri="{D42A27DB-BD31-4B8C-83A1-F6EECF244321}">
                <p14:modId xmlns:p14="http://schemas.microsoft.com/office/powerpoint/2010/main" val="2342815606"/>
              </p:ext>
            </p:extLst>
          </p:nvPr>
        </p:nvGraphicFramePr>
        <p:xfrm>
          <a:off x="746414" y="1455488"/>
          <a:ext cx="11074283" cy="52944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821376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7" name="组合 26">
            <a:extLst>
              <a:ext uri="{FF2B5EF4-FFF2-40B4-BE49-F238E27FC236}">
                <a16:creationId xmlns:a16="http://schemas.microsoft.com/office/drawing/2014/main" id="{63EFED2D-F815-EAE1-03A6-7F7AE82BDC4A}"/>
              </a:ext>
            </a:extLst>
          </p:cNvPr>
          <p:cNvGrpSpPr/>
          <p:nvPr/>
        </p:nvGrpSpPr>
        <p:grpSpPr>
          <a:xfrm>
            <a:off x="1710474" y="2890331"/>
            <a:ext cx="5316650" cy="2461426"/>
            <a:chOff x="1723174" y="2647950"/>
            <a:chExt cx="5316650" cy="2461426"/>
          </a:xfrm>
        </p:grpSpPr>
        <p:grpSp>
          <p:nvGrpSpPr>
            <p:cNvPr id="23" name="组合 22">
              <a:extLst>
                <a:ext uri="{FF2B5EF4-FFF2-40B4-BE49-F238E27FC236}">
                  <a16:creationId xmlns:a16="http://schemas.microsoft.com/office/drawing/2014/main" id="{DD0447B4-80F1-2092-551A-43E5B14602FB}"/>
                </a:ext>
              </a:extLst>
            </p:cNvPr>
            <p:cNvGrpSpPr/>
            <p:nvPr/>
          </p:nvGrpSpPr>
          <p:grpSpPr>
            <a:xfrm>
              <a:off x="1723174" y="2647950"/>
              <a:ext cx="5316650" cy="939691"/>
              <a:chOff x="1723174" y="2647950"/>
              <a:chExt cx="5316650"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811489" y="2856185"/>
                <a:ext cx="4228335"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选题的确定</a:t>
                </a:r>
                <a:endParaRPr kumimoji="1" lang="en-US" altLang="zh-CN" sz="2800" b="1" dirty="0">
                  <a:solidFill>
                    <a:schemeClr val="tx1"/>
                  </a:solidFill>
                  <a:cs typeface="+mn-ea"/>
                  <a:sym typeface="+mn-lt"/>
                </a:endParaRP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23174" y="416968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grpSp>
      <p:sp>
        <p:nvSpPr>
          <p:cNvPr id="6" name="矩形 5">
            <a:extLst>
              <a:ext uri="{FF2B5EF4-FFF2-40B4-BE49-F238E27FC236}">
                <a16:creationId xmlns:a16="http://schemas.microsoft.com/office/drawing/2014/main" id="{14F24512-4EDF-B067-D52D-8E0E3FBA0010}"/>
              </a:ext>
            </a:extLst>
          </p:cNvPr>
          <p:cNvSpPr/>
          <p:nvPr/>
        </p:nvSpPr>
        <p:spPr>
          <a:xfrm>
            <a:off x="2798789" y="462030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文献的处理 </a:t>
            </a:r>
          </a:p>
        </p:txBody>
      </p:sp>
    </p:spTree>
    <p:custDataLst>
      <p:tags r:id="rId2"/>
    </p:custDataLst>
    <p:extLst>
      <p:ext uri="{BB962C8B-B14F-4D97-AF65-F5344CB8AC3E}">
        <p14:creationId xmlns:p14="http://schemas.microsoft.com/office/powerpoint/2010/main" val="572019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四、文献的阅读</a:t>
            </a:r>
          </a:p>
        </p:txBody>
      </p:sp>
      <p:sp>
        <p:nvSpPr>
          <p:cNvPr id="2" name="文本框 1">
            <a:extLst>
              <a:ext uri="{FF2B5EF4-FFF2-40B4-BE49-F238E27FC236}">
                <a16:creationId xmlns:a16="http://schemas.microsoft.com/office/drawing/2014/main" id="{D32137A5-BD88-BD94-B181-98D2DBD7BF0A}"/>
              </a:ext>
            </a:extLst>
          </p:cNvPr>
          <p:cNvSpPr txBox="1"/>
          <p:nvPr/>
        </p:nvSpPr>
        <p:spPr>
          <a:xfrm>
            <a:off x="598517" y="859144"/>
            <a:ext cx="5763490" cy="958660"/>
          </a:xfrm>
          <a:prstGeom prst="rect">
            <a:avLst/>
          </a:prstGeom>
          <a:noFill/>
        </p:spPr>
        <p:txBody>
          <a:bodyPr wrap="square">
            <a:spAutoFit/>
          </a:bodyPr>
          <a:lstStyle/>
          <a:p>
            <a:pPr marL="0" marR="62675" indent="266700" eaLnBrk="0">
              <a:lnSpc>
                <a:spcPct val="150000"/>
              </a:lnSpc>
              <a:spcAft>
                <a:spcPts val="0"/>
              </a:spcAft>
            </a:pPr>
            <a:r>
              <a:rPr lang="en-US" altLang="zh-CN" sz="2000" b="1" dirty="0">
                <a:solidFill>
                  <a:schemeClr val="accent2">
                    <a:lumMod val="50000"/>
                  </a:schemeClr>
                </a:solidFill>
              </a:rPr>
              <a:t>3.</a:t>
            </a:r>
            <a:r>
              <a:rPr lang="zh-CN" altLang="en-US" sz="2000" b="1" dirty="0">
                <a:solidFill>
                  <a:schemeClr val="accent2">
                    <a:lumMod val="50000"/>
                  </a:schemeClr>
                </a:solidFill>
              </a:rPr>
              <a:t>东京大学笔记法</a:t>
            </a:r>
          </a:p>
          <a:p>
            <a:pPr marL="0" marR="62675" indent="266700" eaLnBrk="0">
              <a:lnSpc>
                <a:spcPct val="150000"/>
              </a:lnSpc>
              <a:spcAft>
                <a:spcPts val="0"/>
              </a:spcAft>
            </a:pPr>
            <a:endParaRPr lang="zh-CN" altLang="en-US" sz="2000" b="1" dirty="0">
              <a:solidFill>
                <a:schemeClr val="accent2">
                  <a:lumMod val="50000"/>
                </a:schemeClr>
              </a:solidFill>
            </a:endParaRPr>
          </a:p>
        </p:txBody>
      </p:sp>
      <p:sp>
        <p:nvSpPr>
          <p:cNvPr id="5" name="文本框 4">
            <a:extLst>
              <a:ext uri="{FF2B5EF4-FFF2-40B4-BE49-F238E27FC236}">
                <a16:creationId xmlns:a16="http://schemas.microsoft.com/office/drawing/2014/main" id="{4CFF1A13-E5B1-4B03-616A-14EDE04EF850}"/>
              </a:ext>
            </a:extLst>
          </p:cNvPr>
          <p:cNvSpPr txBox="1"/>
          <p:nvPr/>
        </p:nvSpPr>
        <p:spPr>
          <a:xfrm>
            <a:off x="449890" y="5848318"/>
            <a:ext cx="6173584" cy="499111"/>
          </a:xfrm>
          <a:prstGeom prst="rect">
            <a:avLst/>
          </a:prstGeom>
          <a:noFill/>
        </p:spPr>
        <p:txBody>
          <a:bodyPr wrap="square">
            <a:spAutoFit/>
          </a:bodyPr>
          <a:lstStyle/>
          <a:p>
            <a:pPr marL="0" marR="62675" indent="266700" eaLnBrk="0">
              <a:lnSpc>
                <a:spcPct val="150000"/>
              </a:lnSpc>
              <a:spcAft>
                <a:spcPts val="0"/>
              </a:spcAft>
            </a:pPr>
            <a:r>
              <a:rPr lang="en-US" altLang="zh-CN" sz="2000" b="1" dirty="0">
                <a:solidFill>
                  <a:schemeClr val="accent2">
                    <a:lumMod val="50000"/>
                  </a:schemeClr>
                </a:solidFill>
              </a:rPr>
              <a:t>4.</a:t>
            </a:r>
            <a:r>
              <a:rPr lang="zh-CN" altLang="en-US" sz="2000" b="1" dirty="0">
                <a:solidFill>
                  <a:schemeClr val="accent2">
                    <a:lumMod val="50000"/>
                  </a:schemeClr>
                </a:solidFill>
              </a:rPr>
              <a:t>麦肯锡笔记法</a:t>
            </a:r>
          </a:p>
        </p:txBody>
      </p:sp>
      <p:pic>
        <p:nvPicPr>
          <p:cNvPr id="4098" name="Picture 2" descr="[思考进阶]06 养成“记笔记”的习惯，能够改变你的思考方式_养成每天记工作笔记的习惯-CSDN博客">
            <a:extLst>
              <a:ext uri="{FF2B5EF4-FFF2-40B4-BE49-F238E27FC236}">
                <a16:creationId xmlns:a16="http://schemas.microsoft.com/office/drawing/2014/main" id="{D8112218-4063-EC73-317C-703FFE96B5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891" y="1611955"/>
            <a:ext cx="5800725" cy="3990975"/>
          </a:xfrm>
          <a:prstGeom prst="rect">
            <a:avLst/>
          </a:prstGeom>
          <a:noFill/>
          <a:extLst>
            <a:ext uri="{909E8E84-426E-40DD-AFC4-6F175D3DCCD1}">
              <a14:hiddenFill xmlns:a14="http://schemas.microsoft.com/office/drawing/2010/main">
                <a:solidFill>
                  <a:srgbClr val="FFFFFF"/>
                </a:solidFill>
              </a14:hiddenFill>
            </a:ext>
          </a:extLst>
        </p:spPr>
      </p:pic>
      <p:pic>
        <p:nvPicPr>
          <p:cNvPr id="28" name="图片 27" descr="图片包含 游戏机, 灯光, 鸟&#10;&#10;描述已自动生成">
            <a:extLst>
              <a:ext uri="{FF2B5EF4-FFF2-40B4-BE49-F238E27FC236}">
                <a16:creationId xmlns:a16="http://schemas.microsoft.com/office/drawing/2014/main" id="{2A8891C4-099E-4806-1C0F-BE7FC4E21715}"/>
              </a:ext>
            </a:extLst>
          </p:cNvPr>
          <p:cNvPicPr>
            <a:picLocks noChangeAspect="1"/>
          </p:cNvPicPr>
          <p:nvPr/>
        </p:nvPicPr>
        <p:blipFill rotWithShape="1">
          <a:blip r:embed="rId3">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grpSp>
        <p:nvGrpSpPr>
          <p:cNvPr id="6" name="组合 5">
            <a:extLst>
              <a:ext uri="{FF2B5EF4-FFF2-40B4-BE49-F238E27FC236}">
                <a16:creationId xmlns:a16="http://schemas.microsoft.com/office/drawing/2014/main" id="{7160DFC7-DF0F-66BA-6F49-4AA3B26AB182}"/>
              </a:ext>
            </a:extLst>
          </p:cNvPr>
          <p:cNvGrpSpPr/>
          <p:nvPr/>
        </p:nvGrpSpPr>
        <p:grpSpPr>
          <a:xfrm>
            <a:off x="7050848" y="1491004"/>
            <a:ext cx="3480101" cy="4809351"/>
            <a:chOff x="4196537" y="1246690"/>
            <a:chExt cx="3480101" cy="4809351"/>
          </a:xfrm>
        </p:grpSpPr>
        <p:sp>
          <p:nvSpPr>
            <p:cNvPr id="8" name="任意多边形: 形状 7">
              <a:extLst>
                <a:ext uri="{FF2B5EF4-FFF2-40B4-BE49-F238E27FC236}">
                  <a16:creationId xmlns:a16="http://schemas.microsoft.com/office/drawing/2014/main" id="{E8535A1D-EF6C-707A-2213-8B41DB0344B2}"/>
                </a:ext>
              </a:extLst>
            </p:cNvPr>
            <p:cNvSpPr/>
            <p:nvPr/>
          </p:nvSpPr>
          <p:spPr bwMode="auto">
            <a:xfrm>
              <a:off x="5415574" y="1831160"/>
              <a:ext cx="452547" cy="435848"/>
            </a:xfrm>
            <a:custGeom>
              <a:avLst/>
              <a:gdLst>
                <a:gd name="T0" fmla="*/ 11 w 114"/>
                <a:gd name="T1" fmla="*/ 36 h 110"/>
                <a:gd name="T2" fmla="*/ 75 w 114"/>
                <a:gd name="T3" fmla="*/ 10 h 110"/>
                <a:gd name="T4" fmla="*/ 100 w 114"/>
                <a:gd name="T5" fmla="*/ 66 h 110"/>
                <a:gd name="T6" fmla="*/ 113 w 114"/>
                <a:gd name="T7" fmla="*/ 76 h 110"/>
                <a:gd name="T8" fmla="*/ 86 w 114"/>
                <a:gd name="T9" fmla="*/ 91 h 110"/>
                <a:gd name="T10" fmla="*/ 33 w 114"/>
                <a:gd name="T11" fmla="*/ 101 h 110"/>
                <a:gd name="T12" fmla="*/ 11 w 114"/>
                <a:gd name="T13" fmla="*/ 36 h 110"/>
              </a:gdLst>
              <a:ahLst/>
              <a:cxnLst>
                <a:cxn ang="0">
                  <a:pos x="T0" y="T1"/>
                </a:cxn>
                <a:cxn ang="0">
                  <a:pos x="T2" y="T3"/>
                </a:cxn>
                <a:cxn ang="0">
                  <a:pos x="T4" y="T5"/>
                </a:cxn>
                <a:cxn ang="0">
                  <a:pos x="T6" y="T7"/>
                </a:cxn>
                <a:cxn ang="0">
                  <a:pos x="T8" y="T9"/>
                </a:cxn>
                <a:cxn ang="0">
                  <a:pos x="T10" y="T11"/>
                </a:cxn>
                <a:cxn ang="0">
                  <a:pos x="T12" y="T13"/>
                </a:cxn>
              </a:cxnLst>
              <a:rect l="0" t="0" r="r" b="b"/>
              <a:pathLst>
                <a:path w="114" h="110">
                  <a:moveTo>
                    <a:pt x="11" y="36"/>
                  </a:moveTo>
                  <a:cubicBezTo>
                    <a:pt x="23" y="11"/>
                    <a:pt x="51" y="0"/>
                    <a:pt x="75" y="10"/>
                  </a:cubicBezTo>
                  <a:cubicBezTo>
                    <a:pt x="95" y="20"/>
                    <a:pt x="106" y="43"/>
                    <a:pt x="100" y="66"/>
                  </a:cubicBezTo>
                  <a:cubicBezTo>
                    <a:pt x="105" y="66"/>
                    <a:pt x="113" y="67"/>
                    <a:pt x="113" y="76"/>
                  </a:cubicBezTo>
                  <a:cubicBezTo>
                    <a:pt x="114" y="87"/>
                    <a:pt x="96" y="95"/>
                    <a:pt x="86" y="91"/>
                  </a:cubicBezTo>
                  <a:cubicBezTo>
                    <a:pt x="72" y="105"/>
                    <a:pt x="51" y="110"/>
                    <a:pt x="33" y="101"/>
                  </a:cubicBezTo>
                  <a:cubicBezTo>
                    <a:pt x="10" y="91"/>
                    <a:pt x="0" y="61"/>
                    <a:pt x="11" y="36"/>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任意多边形: 形状 8">
              <a:extLst>
                <a:ext uri="{FF2B5EF4-FFF2-40B4-BE49-F238E27FC236}">
                  <a16:creationId xmlns:a16="http://schemas.microsoft.com/office/drawing/2014/main" id="{185FE22E-8135-C113-44A0-306A6711B9E6}"/>
                </a:ext>
              </a:extLst>
            </p:cNvPr>
            <p:cNvSpPr/>
            <p:nvPr/>
          </p:nvSpPr>
          <p:spPr bwMode="auto">
            <a:xfrm>
              <a:off x="5654372" y="1246690"/>
              <a:ext cx="1350961" cy="913443"/>
            </a:xfrm>
            <a:custGeom>
              <a:avLst/>
              <a:gdLst>
                <a:gd name="T0" fmla="*/ 92 w 340"/>
                <a:gd name="T1" fmla="*/ 92 h 230"/>
                <a:gd name="T2" fmla="*/ 22 w 340"/>
                <a:gd name="T3" fmla="*/ 108 h 230"/>
                <a:gd name="T4" fmla="*/ 101 w 340"/>
                <a:gd name="T5" fmla="*/ 149 h 230"/>
                <a:gd name="T6" fmla="*/ 273 w 340"/>
                <a:gd name="T7" fmla="*/ 136 h 230"/>
                <a:gd name="T8" fmla="*/ 329 w 340"/>
                <a:gd name="T9" fmla="*/ 103 h 230"/>
                <a:gd name="T10" fmla="*/ 291 w 340"/>
                <a:gd name="T11" fmla="*/ 55 h 230"/>
                <a:gd name="T12" fmla="*/ 205 w 340"/>
                <a:gd name="T13" fmla="*/ 7 h 230"/>
                <a:gd name="T14" fmla="*/ 92 w 340"/>
                <a:gd name="T15" fmla="*/ 92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230">
                  <a:moveTo>
                    <a:pt x="92" y="92"/>
                  </a:moveTo>
                  <a:cubicBezTo>
                    <a:pt x="92" y="92"/>
                    <a:pt x="45" y="69"/>
                    <a:pt x="22" y="108"/>
                  </a:cubicBezTo>
                  <a:cubicBezTo>
                    <a:pt x="0" y="147"/>
                    <a:pt x="50" y="194"/>
                    <a:pt x="101" y="149"/>
                  </a:cubicBezTo>
                  <a:cubicBezTo>
                    <a:pt x="101" y="149"/>
                    <a:pt x="207" y="230"/>
                    <a:pt x="273" y="136"/>
                  </a:cubicBezTo>
                  <a:cubicBezTo>
                    <a:pt x="273" y="136"/>
                    <a:pt x="317" y="142"/>
                    <a:pt x="329" y="103"/>
                  </a:cubicBezTo>
                  <a:cubicBezTo>
                    <a:pt x="340" y="65"/>
                    <a:pt x="291" y="55"/>
                    <a:pt x="291" y="55"/>
                  </a:cubicBezTo>
                  <a:cubicBezTo>
                    <a:pt x="291" y="55"/>
                    <a:pt x="294" y="0"/>
                    <a:pt x="205" y="7"/>
                  </a:cubicBezTo>
                  <a:cubicBezTo>
                    <a:pt x="116" y="14"/>
                    <a:pt x="92" y="92"/>
                    <a:pt x="92" y="92"/>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id="{4FFFDF58-6D4C-D418-832A-0CA98C44C661}"/>
                </a:ext>
              </a:extLst>
            </p:cNvPr>
            <p:cNvSpPr/>
            <p:nvPr/>
          </p:nvSpPr>
          <p:spPr bwMode="auto">
            <a:xfrm>
              <a:off x="5714489" y="1854539"/>
              <a:ext cx="98525" cy="95186"/>
            </a:xfrm>
            <a:custGeom>
              <a:avLst/>
              <a:gdLst>
                <a:gd name="T0" fmla="*/ 21 w 25"/>
                <a:gd name="T1" fmla="*/ 24 h 24"/>
                <a:gd name="T2" fmla="*/ 24 w 25"/>
                <a:gd name="T3" fmla="*/ 16 h 24"/>
                <a:gd name="T4" fmla="*/ 12 w 25"/>
                <a:gd name="T5" fmla="*/ 1 h 24"/>
                <a:gd name="T6" fmla="*/ 0 w 25"/>
                <a:gd name="T7" fmla="*/ 5 h 24"/>
                <a:gd name="T8" fmla="*/ 21 w 25"/>
                <a:gd name="T9" fmla="*/ 24 h 24"/>
              </a:gdLst>
              <a:ahLst/>
              <a:cxnLst>
                <a:cxn ang="0">
                  <a:pos x="T0" y="T1"/>
                </a:cxn>
                <a:cxn ang="0">
                  <a:pos x="T2" y="T3"/>
                </a:cxn>
                <a:cxn ang="0">
                  <a:pos x="T4" y="T5"/>
                </a:cxn>
                <a:cxn ang="0">
                  <a:pos x="T6" y="T7"/>
                </a:cxn>
                <a:cxn ang="0">
                  <a:pos x="T8" y="T9"/>
                </a:cxn>
              </a:cxnLst>
              <a:rect l="0" t="0" r="r" b="b"/>
              <a:pathLst>
                <a:path w="25" h="24">
                  <a:moveTo>
                    <a:pt x="21" y="24"/>
                  </a:moveTo>
                  <a:cubicBezTo>
                    <a:pt x="23" y="22"/>
                    <a:pt x="24" y="20"/>
                    <a:pt x="24" y="16"/>
                  </a:cubicBezTo>
                  <a:cubicBezTo>
                    <a:pt x="25" y="9"/>
                    <a:pt x="20" y="2"/>
                    <a:pt x="12" y="1"/>
                  </a:cubicBezTo>
                  <a:cubicBezTo>
                    <a:pt x="7" y="0"/>
                    <a:pt x="3" y="2"/>
                    <a:pt x="0" y="5"/>
                  </a:cubicBezTo>
                  <a:cubicBezTo>
                    <a:pt x="9" y="9"/>
                    <a:pt x="16" y="16"/>
                    <a:pt x="21" y="24"/>
                  </a:cubicBezTo>
                  <a:close/>
                </a:path>
              </a:pathLst>
            </a:custGeom>
            <a:solidFill>
              <a:srgbClr val="5858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id="{95DE520A-F513-C07B-D048-11BA09AD44E5}"/>
                </a:ext>
              </a:extLst>
            </p:cNvPr>
            <p:cNvSpPr/>
            <p:nvPr/>
          </p:nvSpPr>
          <p:spPr bwMode="auto">
            <a:xfrm>
              <a:off x="5562526" y="1837839"/>
              <a:ext cx="302255" cy="302255"/>
            </a:xfrm>
            <a:custGeom>
              <a:avLst/>
              <a:gdLst>
                <a:gd name="T0" fmla="*/ 70 w 76"/>
                <a:gd name="T1" fmla="*/ 65 h 76"/>
                <a:gd name="T2" fmla="*/ 71 w 76"/>
                <a:gd name="T3" fmla="*/ 64 h 76"/>
                <a:gd name="T4" fmla="*/ 41 w 76"/>
                <a:gd name="T5" fmla="*/ 6 h 76"/>
                <a:gd name="T6" fmla="*/ 0 w 76"/>
                <a:gd name="T7" fmla="*/ 7 h 76"/>
                <a:gd name="T8" fmla="*/ 51 w 76"/>
                <a:gd name="T9" fmla="*/ 54 h 76"/>
                <a:gd name="T10" fmla="*/ 46 w 76"/>
                <a:gd name="T11" fmla="*/ 75 h 76"/>
                <a:gd name="T12" fmla="*/ 70 w 76"/>
                <a:gd name="T13" fmla="*/ 65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70" y="65"/>
                  </a:moveTo>
                  <a:cubicBezTo>
                    <a:pt x="71" y="64"/>
                    <a:pt x="71" y="64"/>
                    <a:pt x="71" y="64"/>
                  </a:cubicBezTo>
                  <a:cubicBezTo>
                    <a:pt x="76" y="40"/>
                    <a:pt x="64" y="15"/>
                    <a:pt x="41" y="6"/>
                  </a:cubicBezTo>
                  <a:cubicBezTo>
                    <a:pt x="27" y="0"/>
                    <a:pt x="12" y="1"/>
                    <a:pt x="0" y="7"/>
                  </a:cubicBezTo>
                  <a:cubicBezTo>
                    <a:pt x="5" y="18"/>
                    <a:pt x="19" y="41"/>
                    <a:pt x="51" y="54"/>
                  </a:cubicBezTo>
                  <a:cubicBezTo>
                    <a:pt x="51" y="54"/>
                    <a:pt x="54" y="66"/>
                    <a:pt x="46" y="75"/>
                  </a:cubicBezTo>
                  <a:cubicBezTo>
                    <a:pt x="46" y="75"/>
                    <a:pt x="58" y="76"/>
                    <a:pt x="70" y="65"/>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id="{3614A81F-2630-8D2C-1A34-D011472F576C}"/>
                </a:ext>
              </a:extLst>
            </p:cNvPr>
            <p:cNvSpPr/>
            <p:nvPr/>
          </p:nvSpPr>
          <p:spPr bwMode="auto">
            <a:xfrm>
              <a:off x="5535808" y="2191861"/>
              <a:ext cx="262177" cy="288896"/>
            </a:xfrm>
            <a:custGeom>
              <a:avLst/>
              <a:gdLst>
                <a:gd name="T0" fmla="*/ 3 w 66"/>
                <a:gd name="T1" fmla="*/ 10 h 73"/>
                <a:gd name="T2" fmla="*/ 56 w 66"/>
                <a:gd name="T3" fmla="*/ 0 h 73"/>
                <a:gd name="T4" fmla="*/ 57 w 66"/>
                <a:gd name="T5" fmla="*/ 0 h 73"/>
                <a:gd name="T6" fmla="*/ 66 w 66"/>
                <a:gd name="T7" fmla="*/ 57 h 73"/>
                <a:gd name="T8" fmla="*/ 36 w 66"/>
                <a:gd name="T9" fmla="*/ 71 h 73"/>
                <a:gd name="T10" fmla="*/ 10 w 66"/>
                <a:gd name="T11" fmla="*/ 50 h 73"/>
                <a:gd name="T12" fmla="*/ 0 w 66"/>
                <a:gd name="T13" fmla="*/ 8 h 73"/>
                <a:gd name="T14" fmla="*/ 3 w 66"/>
                <a:gd name="T15" fmla="*/ 1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3">
                  <a:moveTo>
                    <a:pt x="3" y="10"/>
                  </a:moveTo>
                  <a:cubicBezTo>
                    <a:pt x="21" y="19"/>
                    <a:pt x="42" y="14"/>
                    <a:pt x="56" y="0"/>
                  </a:cubicBezTo>
                  <a:cubicBezTo>
                    <a:pt x="57" y="0"/>
                    <a:pt x="57" y="0"/>
                    <a:pt x="57" y="0"/>
                  </a:cubicBezTo>
                  <a:cubicBezTo>
                    <a:pt x="66" y="57"/>
                    <a:pt x="66" y="57"/>
                    <a:pt x="66" y="57"/>
                  </a:cubicBezTo>
                  <a:cubicBezTo>
                    <a:pt x="65" y="66"/>
                    <a:pt x="51" y="73"/>
                    <a:pt x="36" y="71"/>
                  </a:cubicBezTo>
                  <a:cubicBezTo>
                    <a:pt x="20" y="69"/>
                    <a:pt x="9" y="60"/>
                    <a:pt x="10" y="50"/>
                  </a:cubicBezTo>
                  <a:cubicBezTo>
                    <a:pt x="0" y="8"/>
                    <a:pt x="0" y="8"/>
                    <a:pt x="0" y="8"/>
                  </a:cubicBezTo>
                  <a:cubicBezTo>
                    <a:pt x="1" y="9"/>
                    <a:pt x="2" y="10"/>
                    <a:pt x="3" y="10"/>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26F99F98-5EB8-E2FF-47EE-660357326C5D}"/>
                </a:ext>
              </a:extLst>
            </p:cNvPr>
            <p:cNvSpPr/>
            <p:nvPr/>
          </p:nvSpPr>
          <p:spPr bwMode="auto">
            <a:xfrm>
              <a:off x="5535808" y="2191861"/>
              <a:ext cx="237128" cy="75147"/>
            </a:xfrm>
            <a:custGeom>
              <a:avLst/>
              <a:gdLst>
                <a:gd name="T0" fmla="*/ 22 w 60"/>
                <a:gd name="T1" fmla="*/ 14 h 19"/>
                <a:gd name="T2" fmla="*/ 22 w 60"/>
                <a:gd name="T3" fmla="*/ 14 h 19"/>
                <a:gd name="T4" fmla="*/ 22 w 60"/>
                <a:gd name="T5" fmla="*/ 14 h 19"/>
                <a:gd name="T6" fmla="*/ 22 w 60"/>
                <a:gd name="T7" fmla="*/ 14 h 19"/>
                <a:gd name="T8" fmla="*/ 3 w 60"/>
                <a:gd name="T9" fmla="*/ 10 h 19"/>
                <a:gd name="T10" fmla="*/ 4 w 60"/>
                <a:gd name="T11" fmla="*/ 11 h 19"/>
                <a:gd name="T12" fmla="*/ 3 w 60"/>
                <a:gd name="T13" fmla="*/ 10 h 19"/>
                <a:gd name="T14" fmla="*/ 0 w 60"/>
                <a:gd name="T15" fmla="*/ 9 h 19"/>
                <a:gd name="T16" fmla="*/ 1 w 60"/>
                <a:gd name="T17" fmla="*/ 16 h 19"/>
                <a:gd name="T18" fmla="*/ 1 w 60"/>
                <a:gd name="T19" fmla="*/ 16 h 19"/>
                <a:gd name="T20" fmla="*/ 0 w 60"/>
                <a:gd name="T21" fmla="*/ 9 h 19"/>
                <a:gd name="T22" fmla="*/ 0 w 60"/>
                <a:gd name="T23" fmla="*/ 9 h 19"/>
                <a:gd name="T24" fmla="*/ 56 w 60"/>
                <a:gd name="T25" fmla="*/ 0 h 19"/>
                <a:gd name="T26" fmla="*/ 22 w 60"/>
                <a:gd name="T27" fmla="*/ 14 h 19"/>
                <a:gd name="T28" fmla="*/ 56 w 60"/>
                <a:gd name="T29" fmla="*/ 0 h 19"/>
                <a:gd name="T30" fmla="*/ 57 w 60"/>
                <a:gd name="T31" fmla="*/ 0 h 19"/>
                <a:gd name="T32" fmla="*/ 60 w 60"/>
                <a:gd name="T33" fmla="*/ 19 h 19"/>
                <a:gd name="T34" fmla="*/ 60 w 60"/>
                <a:gd name="T35" fmla="*/ 19 h 19"/>
                <a:gd name="T36" fmla="*/ 57 w 60"/>
                <a:gd name="T37" fmla="*/ 0 h 19"/>
                <a:gd name="T38" fmla="*/ 57 w 60"/>
                <a:gd name="T39" fmla="*/ 0 h 19"/>
                <a:gd name="T40" fmla="*/ 56 w 60"/>
                <a:gd name="T41" fmla="*/ 0 h 19"/>
                <a:gd name="T42" fmla="*/ 56 w 60"/>
                <a:gd name="T43" fmla="*/ 0 h 19"/>
                <a:gd name="T44" fmla="*/ 56 w 60"/>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19">
                  <a:moveTo>
                    <a:pt x="22" y="14"/>
                  </a:moveTo>
                  <a:cubicBezTo>
                    <a:pt x="22" y="14"/>
                    <a:pt x="22" y="14"/>
                    <a:pt x="22" y="14"/>
                  </a:cubicBezTo>
                  <a:cubicBezTo>
                    <a:pt x="22" y="14"/>
                    <a:pt x="22" y="14"/>
                    <a:pt x="22" y="14"/>
                  </a:cubicBezTo>
                  <a:cubicBezTo>
                    <a:pt x="22" y="14"/>
                    <a:pt x="22" y="14"/>
                    <a:pt x="22" y="14"/>
                  </a:cubicBezTo>
                  <a:moveTo>
                    <a:pt x="3" y="10"/>
                  </a:moveTo>
                  <a:cubicBezTo>
                    <a:pt x="3" y="10"/>
                    <a:pt x="4" y="10"/>
                    <a:pt x="4" y="11"/>
                  </a:cubicBezTo>
                  <a:cubicBezTo>
                    <a:pt x="4" y="10"/>
                    <a:pt x="3" y="10"/>
                    <a:pt x="3" y="10"/>
                  </a:cubicBezTo>
                  <a:moveTo>
                    <a:pt x="0" y="9"/>
                  </a:moveTo>
                  <a:cubicBezTo>
                    <a:pt x="1" y="16"/>
                    <a:pt x="1" y="16"/>
                    <a:pt x="1" y="16"/>
                  </a:cubicBezTo>
                  <a:cubicBezTo>
                    <a:pt x="1" y="16"/>
                    <a:pt x="1" y="16"/>
                    <a:pt x="1" y="16"/>
                  </a:cubicBezTo>
                  <a:cubicBezTo>
                    <a:pt x="0" y="9"/>
                    <a:pt x="0" y="9"/>
                    <a:pt x="0" y="9"/>
                  </a:cubicBezTo>
                  <a:cubicBezTo>
                    <a:pt x="0" y="9"/>
                    <a:pt x="0" y="9"/>
                    <a:pt x="0" y="9"/>
                  </a:cubicBezTo>
                  <a:moveTo>
                    <a:pt x="56" y="0"/>
                  </a:moveTo>
                  <a:cubicBezTo>
                    <a:pt x="46" y="9"/>
                    <a:pt x="34" y="14"/>
                    <a:pt x="22" y="14"/>
                  </a:cubicBezTo>
                  <a:cubicBezTo>
                    <a:pt x="34" y="14"/>
                    <a:pt x="46" y="9"/>
                    <a:pt x="56" y="0"/>
                  </a:cubicBezTo>
                  <a:moveTo>
                    <a:pt x="57" y="0"/>
                  </a:moveTo>
                  <a:cubicBezTo>
                    <a:pt x="60" y="19"/>
                    <a:pt x="60" y="19"/>
                    <a:pt x="60" y="19"/>
                  </a:cubicBezTo>
                  <a:cubicBezTo>
                    <a:pt x="60" y="19"/>
                    <a:pt x="60" y="19"/>
                    <a:pt x="60" y="19"/>
                  </a:cubicBezTo>
                  <a:cubicBezTo>
                    <a:pt x="57" y="0"/>
                    <a:pt x="57" y="0"/>
                    <a:pt x="57" y="0"/>
                  </a:cubicBezTo>
                  <a:cubicBezTo>
                    <a:pt x="57" y="0"/>
                    <a:pt x="57" y="0"/>
                    <a:pt x="57" y="0"/>
                  </a:cubicBezTo>
                  <a:moveTo>
                    <a:pt x="56" y="0"/>
                  </a:moveTo>
                  <a:cubicBezTo>
                    <a:pt x="56" y="0"/>
                    <a:pt x="56" y="0"/>
                    <a:pt x="56" y="0"/>
                  </a:cubicBezTo>
                  <a:cubicBezTo>
                    <a:pt x="56" y="0"/>
                    <a:pt x="56" y="0"/>
                    <a:pt x="56"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09AD3F81-2A33-E00C-4A00-4663E5D549B9}"/>
                </a:ext>
              </a:extLst>
            </p:cNvPr>
            <p:cNvSpPr/>
            <p:nvPr/>
          </p:nvSpPr>
          <p:spPr bwMode="auto">
            <a:xfrm>
              <a:off x="5535808" y="2191861"/>
              <a:ext cx="225439" cy="55108"/>
            </a:xfrm>
            <a:custGeom>
              <a:avLst/>
              <a:gdLst>
                <a:gd name="T0" fmla="*/ 0 w 57"/>
                <a:gd name="T1" fmla="*/ 8 h 14"/>
                <a:gd name="T2" fmla="*/ 0 w 57"/>
                <a:gd name="T3" fmla="*/ 9 h 14"/>
                <a:gd name="T4" fmla="*/ 0 w 57"/>
                <a:gd name="T5" fmla="*/ 9 h 14"/>
                <a:gd name="T6" fmla="*/ 0 w 57"/>
                <a:gd name="T7" fmla="*/ 8 h 14"/>
                <a:gd name="T8" fmla="*/ 0 w 57"/>
                <a:gd name="T9" fmla="*/ 8 h 14"/>
                <a:gd name="T10" fmla="*/ 0 w 57"/>
                <a:gd name="T11" fmla="*/ 8 h 14"/>
                <a:gd name="T12" fmla="*/ 1 w 57"/>
                <a:gd name="T13" fmla="*/ 9 h 14"/>
                <a:gd name="T14" fmla="*/ 0 w 57"/>
                <a:gd name="T15" fmla="*/ 8 h 14"/>
                <a:gd name="T16" fmla="*/ 57 w 57"/>
                <a:gd name="T17" fmla="*/ 0 h 14"/>
                <a:gd name="T18" fmla="*/ 57 w 57"/>
                <a:gd name="T19" fmla="*/ 0 h 14"/>
                <a:gd name="T20" fmla="*/ 57 w 57"/>
                <a:gd name="T21" fmla="*/ 0 h 14"/>
                <a:gd name="T22" fmla="*/ 57 w 57"/>
                <a:gd name="T23" fmla="*/ 0 h 14"/>
                <a:gd name="T24" fmla="*/ 57 w 57"/>
                <a:gd name="T25" fmla="*/ 0 h 14"/>
                <a:gd name="T26" fmla="*/ 57 w 57"/>
                <a:gd name="T27" fmla="*/ 0 h 14"/>
                <a:gd name="T28" fmla="*/ 56 w 57"/>
                <a:gd name="T29" fmla="*/ 0 h 14"/>
                <a:gd name="T30" fmla="*/ 22 w 57"/>
                <a:gd name="T31" fmla="*/ 14 h 14"/>
                <a:gd name="T32" fmla="*/ 3 w 57"/>
                <a:gd name="T33" fmla="*/ 10 h 14"/>
                <a:gd name="T34" fmla="*/ 3 w 57"/>
                <a:gd name="T35" fmla="*/ 10 h 14"/>
                <a:gd name="T36" fmla="*/ 3 w 57"/>
                <a:gd name="T37" fmla="*/ 10 h 14"/>
                <a:gd name="T38" fmla="*/ 3 w 57"/>
                <a:gd name="T39" fmla="*/ 10 h 14"/>
                <a:gd name="T40" fmla="*/ 4 w 57"/>
                <a:gd name="T41" fmla="*/ 11 h 14"/>
                <a:gd name="T42" fmla="*/ 22 w 57"/>
                <a:gd name="T43" fmla="*/ 14 h 14"/>
                <a:gd name="T44" fmla="*/ 22 w 57"/>
                <a:gd name="T45" fmla="*/ 14 h 14"/>
                <a:gd name="T46" fmla="*/ 22 w 57"/>
                <a:gd name="T47" fmla="*/ 14 h 14"/>
                <a:gd name="T48" fmla="*/ 56 w 57"/>
                <a:gd name="T49" fmla="*/ 0 h 14"/>
                <a:gd name="T50" fmla="*/ 56 w 57"/>
                <a:gd name="T51" fmla="*/ 0 h 14"/>
                <a:gd name="T52" fmla="*/ 56 w 57"/>
                <a:gd name="T53" fmla="*/ 0 h 14"/>
                <a:gd name="T54" fmla="*/ 56 w 57"/>
                <a:gd name="T55" fmla="*/ 0 h 14"/>
                <a:gd name="T56" fmla="*/ 56 w 57"/>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4">
                  <a:moveTo>
                    <a:pt x="0" y="8"/>
                  </a:moveTo>
                  <a:cubicBezTo>
                    <a:pt x="0" y="9"/>
                    <a:pt x="0" y="9"/>
                    <a:pt x="0" y="9"/>
                  </a:cubicBezTo>
                  <a:cubicBezTo>
                    <a:pt x="0" y="9"/>
                    <a:pt x="0" y="9"/>
                    <a:pt x="0" y="9"/>
                  </a:cubicBezTo>
                  <a:cubicBezTo>
                    <a:pt x="0" y="8"/>
                    <a:pt x="0" y="8"/>
                    <a:pt x="0" y="8"/>
                  </a:cubicBezTo>
                  <a:moveTo>
                    <a:pt x="0" y="8"/>
                  </a:moveTo>
                  <a:cubicBezTo>
                    <a:pt x="0" y="8"/>
                    <a:pt x="0" y="8"/>
                    <a:pt x="0" y="8"/>
                  </a:cubicBezTo>
                  <a:cubicBezTo>
                    <a:pt x="0" y="9"/>
                    <a:pt x="1" y="9"/>
                    <a:pt x="1" y="9"/>
                  </a:cubicBezTo>
                  <a:cubicBezTo>
                    <a:pt x="1" y="9"/>
                    <a:pt x="0" y="9"/>
                    <a:pt x="0" y="8"/>
                  </a:cubicBezTo>
                  <a:moveTo>
                    <a:pt x="57" y="0"/>
                  </a:moveTo>
                  <a:cubicBezTo>
                    <a:pt x="57" y="0"/>
                    <a:pt x="57" y="0"/>
                    <a:pt x="57" y="0"/>
                  </a:cubicBezTo>
                  <a:cubicBezTo>
                    <a:pt x="57" y="0"/>
                    <a:pt x="57" y="0"/>
                    <a:pt x="57" y="0"/>
                  </a:cubicBezTo>
                  <a:cubicBezTo>
                    <a:pt x="57" y="0"/>
                    <a:pt x="57" y="0"/>
                    <a:pt x="57" y="0"/>
                  </a:cubicBezTo>
                  <a:cubicBezTo>
                    <a:pt x="57" y="0"/>
                    <a:pt x="57" y="0"/>
                    <a:pt x="57" y="0"/>
                  </a:cubicBezTo>
                  <a:cubicBezTo>
                    <a:pt x="57" y="0"/>
                    <a:pt x="57" y="0"/>
                    <a:pt x="57" y="0"/>
                  </a:cubicBezTo>
                  <a:moveTo>
                    <a:pt x="56" y="0"/>
                  </a:moveTo>
                  <a:cubicBezTo>
                    <a:pt x="47" y="9"/>
                    <a:pt x="34" y="14"/>
                    <a:pt x="22" y="14"/>
                  </a:cubicBezTo>
                  <a:cubicBezTo>
                    <a:pt x="16" y="14"/>
                    <a:pt x="9" y="13"/>
                    <a:pt x="3" y="10"/>
                  </a:cubicBezTo>
                  <a:cubicBezTo>
                    <a:pt x="3" y="10"/>
                    <a:pt x="3" y="10"/>
                    <a:pt x="3" y="10"/>
                  </a:cubicBezTo>
                  <a:cubicBezTo>
                    <a:pt x="3" y="10"/>
                    <a:pt x="3" y="10"/>
                    <a:pt x="3" y="10"/>
                  </a:cubicBezTo>
                  <a:cubicBezTo>
                    <a:pt x="3" y="10"/>
                    <a:pt x="3" y="10"/>
                    <a:pt x="3" y="10"/>
                  </a:cubicBezTo>
                  <a:cubicBezTo>
                    <a:pt x="3" y="10"/>
                    <a:pt x="4" y="10"/>
                    <a:pt x="4" y="11"/>
                  </a:cubicBezTo>
                  <a:cubicBezTo>
                    <a:pt x="10" y="13"/>
                    <a:pt x="16" y="14"/>
                    <a:pt x="22" y="14"/>
                  </a:cubicBezTo>
                  <a:cubicBezTo>
                    <a:pt x="22" y="14"/>
                    <a:pt x="22" y="14"/>
                    <a:pt x="22" y="14"/>
                  </a:cubicBezTo>
                  <a:cubicBezTo>
                    <a:pt x="22" y="14"/>
                    <a:pt x="22" y="14"/>
                    <a:pt x="22" y="14"/>
                  </a:cubicBezTo>
                  <a:cubicBezTo>
                    <a:pt x="34" y="14"/>
                    <a:pt x="46" y="9"/>
                    <a:pt x="56" y="0"/>
                  </a:cubicBezTo>
                  <a:cubicBezTo>
                    <a:pt x="56" y="0"/>
                    <a:pt x="56" y="0"/>
                    <a:pt x="56" y="0"/>
                  </a:cubicBezTo>
                  <a:cubicBezTo>
                    <a:pt x="56" y="0"/>
                    <a:pt x="56" y="0"/>
                    <a:pt x="56" y="0"/>
                  </a:cubicBezTo>
                  <a:cubicBezTo>
                    <a:pt x="56" y="0"/>
                    <a:pt x="56" y="0"/>
                    <a:pt x="56" y="0"/>
                  </a:cubicBezTo>
                  <a:cubicBezTo>
                    <a:pt x="56" y="0"/>
                    <a:pt x="56" y="0"/>
                    <a:pt x="56" y="0"/>
                  </a:cubicBezTo>
                </a:path>
              </a:pathLst>
            </a:custGeom>
            <a:solidFill>
              <a:srgbClr val="D79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E77DCE11-FDE9-A67E-67CC-EAD1150CD850}"/>
                </a:ext>
              </a:extLst>
            </p:cNvPr>
            <p:cNvSpPr/>
            <p:nvPr/>
          </p:nvSpPr>
          <p:spPr bwMode="auto">
            <a:xfrm>
              <a:off x="5535808" y="2191861"/>
              <a:ext cx="237128" cy="103535"/>
            </a:xfrm>
            <a:custGeom>
              <a:avLst/>
              <a:gdLst>
                <a:gd name="T0" fmla="*/ 56 w 60"/>
                <a:gd name="T1" fmla="*/ 0 h 26"/>
                <a:gd name="T2" fmla="*/ 56 w 60"/>
                <a:gd name="T3" fmla="*/ 0 h 26"/>
                <a:gd name="T4" fmla="*/ 56 w 60"/>
                <a:gd name="T5" fmla="*/ 0 h 26"/>
                <a:gd name="T6" fmla="*/ 56 w 60"/>
                <a:gd name="T7" fmla="*/ 0 h 26"/>
                <a:gd name="T8" fmla="*/ 22 w 60"/>
                <a:gd name="T9" fmla="*/ 14 h 26"/>
                <a:gd name="T10" fmla="*/ 22 w 60"/>
                <a:gd name="T11" fmla="*/ 14 h 26"/>
                <a:gd name="T12" fmla="*/ 22 w 60"/>
                <a:gd name="T13" fmla="*/ 14 h 26"/>
                <a:gd name="T14" fmla="*/ 22 w 60"/>
                <a:gd name="T15" fmla="*/ 14 h 26"/>
                <a:gd name="T16" fmla="*/ 4 w 60"/>
                <a:gd name="T17" fmla="*/ 11 h 26"/>
                <a:gd name="T18" fmla="*/ 3 w 60"/>
                <a:gd name="T19" fmla="*/ 10 h 26"/>
                <a:gd name="T20" fmla="*/ 3 w 60"/>
                <a:gd name="T21" fmla="*/ 10 h 26"/>
                <a:gd name="T22" fmla="*/ 3 w 60"/>
                <a:gd name="T23" fmla="*/ 10 h 26"/>
                <a:gd name="T24" fmla="*/ 1 w 60"/>
                <a:gd name="T25" fmla="*/ 9 h 26"/>
                <a:gd name="T26" fmla="*/ 0 w 60"/>
                <a:gd name="T27" fmla="*/ 8 h 26"/>
                <a:gd name="T28" fmla="*/ 0 w 60"/>
                <a:gd name="T29" fmla="*/ 8 h 26"/>
                <a:gd name="T30" fmla="*/ 0 w 60"/>
                <a:gd name="T31" fmla="*/ 9 h 26"/>
                <a:gd name="T32" fmla="*/ 1 w 60"/>
                <a:gd name="T33" fmla="*/ 16 h 26"/>
                <a:gd name="T34" fmla="*/ 36 w 60"/>
                <a:gd name="T35" fmla="*/ 26 h 26"/>
                <a:gd name="T36" fmla="*/ 60 w 60"/>
                <a:gd name="T37" fmla="*/ 23 h 26"/>
                <a:gd name="T38" fmla="*/ 60 w 60"/>
                <a:gd name="T39" fmla="*/ 19 h 26"/>
                <a:gd name="T40" fmla="*/ 60 w 60"/>
                <a:gd name="T41" fmla="*/ 19 h 26"/>
                <a:gd name="T42" fmla="*/ 57 w 60"/>
                <a:gd name="T43" fmla="*/ 0 h 26"/>
                <a:gd name="T44" fmla="*/ 57 w 60"/>
                <a:gd name="T45" fmla="*/ 0 h 26"/>
                <a:gd name="T46" fmla="*/ 57 w 60"/>
                <a:gd name="T47" fmla="*/ 0 h 26"/>
                <a:gd name="T48" fmla="*/ 56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56" y="0"/>
                  </a:moveTo>
                  <a:cubicBezTo>
                    <a:pt x="56" y="0"/>
                    <a:pt x="56" y="0"/>
                    <a:pt x="56" y="0"/>
                  </a:cubicBezTo>
                  <a:cubicBezTo>
                    <a:pt x="56" y="0"/>
                    <a:pt x="56" y="0"/>
                    <a:pt x="56" y="0"/>
                  </a:cubicBezTo>
                  <a:cubicBezTo>
                    <a:pt x="56" y="0"/>
                    <a:pt x="56" y="0"/>
                    <a:pt x="56" y="0"/>
                  </a:cubicBezTo>
                  <a:cubicBezTo>
                    <a:pt x="46" y="9"/>
                    <a:pt x="34" y="14"/>
                    <a:pt x="22" y="14"/>
                  </a:cubicBezTo>
                  <a:cubicBezTo>
                    <a:pt x="22" y="14"/>
                    <a:pt x="22" y="14"/>
                    <a:pt x="22" y="14"/>
                  </a:cubicBezTo>
                  <a:cubicBezTo>
                    <a:pt x="22" y="14"/>
                    <a:pt x="22" y="14"/>
                    <a:pt x="22" y="14"/>
                  </a:cubicBezTo>
                  <a:cubicBezTo>
                    <a:pt x="22" y="14"/>
                    <a:pt x="22" y="14"/>
                    <a:pt x="22" y="14"/>
                  </a:cubicBezTo>
                  <a:cubicBezTo>
                    <a:pt x="16" y="14"/>
                    <a:pt x="10" y="13"/>
                    <a:pt x="4" y="11"/>
                  </a:cubicBezTo>
                  <a:cubicBezTo>
                    <a:pt x="4" y="10"/>
                    <a:pt x="3" y="10"/>
                    <a:pt x="3" y="10"/>
                  </a:cubicBezTo>
                  <a:cubicBezTo>
                    <a:pt x="3" y="10"/>
                    <a:pt x="3" y="10"/>
                    <a:pt x="3" y="10"/>
                  </a:cubicBezTo>
                  <a:cubicBezTo>
                    <a:pt x="3" y="10"/>
                    <a:pt x="3" y="10"/>
                    <a:pt x="3" y="10"/>
                  </a:cubicBezTo>
                  <a:cubicBezTo>
                    <a:pt x="3" y="10"/>
                    <a:pt x="2" y="10"/>
                    <a:pt x="1" y="9"/>
                  </a:cubicBezTo>
                  <a:cubicBezTo>
                    <a:pt x="1" y="9"/>
                    <a:pt x="0" y="9"/>
                    <a:pt x="0" y="8"/>
                  </a:cubicBezTo>
                  <a:cubicBezTo>
                    <a:pt x="0" y="8"/>
                    <a:pt x="0" y="8"/>
                    <a:pt x="0" y="8"/>
                  </a:cubicBezTo>
                  <a:cubicBezTo>
                    <a:pt x="0" y="9"/>
                    <a:pt x="0" y="9"/>
                    <a:pt x="0" y="9"/>
                  </a:cubicBezTo>
                  <a:cubicBezTo>
                    <a:pt x="1" y="16"/>
                    <a:pt x="1" y="16"/>
                    <a:pt x="1" y="16"/>
                  </a:cubicBezTo>
                  <a:cubicBezTo>
                    <a:pt x="9" y="21"/>
                    <a:pt x="20" y="26"/>
                    <a:pt x="36" y="26"/>
                  </a:cubicBezTo>
                  <a:cubicBezTo>
                    <a:pt x="43" y="26"/>
                    <a:pt x="51" y="25"/>
                    <a:pt x="60" y="23"/>
                  </a:cubicBezTo>
                  <a:cubicBezTo>
                    <a:pt x="60" y="21"/>
                    <a:pt x="60" y="19"/>
                    <a:pt x="60" y="19"/>
                  </a:cubicBezTo>
                  <a:cubicBezTo>
                    <a:pt x="60" y="19"/>
                    <a:pt x="60" y="19"/>
                    <a:pt x="60" y="19"/>
                  </a:cubicBezTo>
                  <a:cubicBezTo>
                    <a:pt x="57" y="0"/>
                    <a:pt x="57" y="0"/>
                    <a:pt x="57" y="0"/>
                  </a:cubicBezTo>
                  <a:cubicBezTo>
                    <a:pt x="57" y="0"/>
                    <a:pt x="57" y="0"/>
                    <a:pt x="57" y="0"/>
                  </a:cubicBezTo>
                  <a:cubicBezTo>
                    <a:pt x="57" y="0"/>
                    <a:pt x="57" y="0"/>
                    <a:pt x="57" y="0"/>
                  </a:cubicBezTo>
                  <a:cubicBezTo>
                    <a:pt x="56" y="0"/>
                    <a:pt x="56" y="0"/>
                    <a:pt x="56"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C8F78F60-E8F1-5BE7-3F51-1A5A4279A410}"/>
                </a:ext>
              </a:extLst>
            </p:cNvPr>
            <p:cNvSpPr/>
            <p:nvPr/>
          </p:nvSpPr>
          <p:spPr bwMode="auto">
            <a:xfrm>
              <a:off x="5585905" y="2001491"/>
              <a:ext cx="40078" cy="55108"/>
            </a:xfrm>
            <a:custGeom>
              <a:avLst/>
              <a:gdLst>
                <a:gd name="T0" fmla="*/ 2 w 10"/>
                <a:gd name="T1" fmla="*/ 5 h 14"/>
                <a:gd name="T2" fmla="*/ 2 w 10"/>
                <a:gd name="T3" fmla="*/ 13 h 14"/>
                <a:gd name="T4" fmla="*/ 9 w 10"/>
                <a:gd name="T5" fmla="*/ 9 h 14"/>
                <a:gd name="T6" fmla="*/ 8 w 10"/>
                <a:gd name="T7" fmla="*/ 1 h 14"/>
                <a:gd name="T8" fmla="*/ 2 w 10"/>
                <a:gd name="T9" fmla="*/ 5 h 14"/>
              </a:gdLst>
              <a:ahLst/>
              <a:cxnLst>
                <a:cxn ang="0">
                  <a:pos x="T0" y="T1"/>
                </a:cxn>
                <a:cxn ang="0">
                  <a:pos x="T2" y="T3"/>
                </a:cxn>
                <a:cxn ang="0">
                  <a:pos x="T4" y="T5"/>
                </a:cxn>
                <a:cxn ang="0">
                  <a:pos x="T6" y="T7"/>
                </a:cxn>
                <a:cxn ang="0">
                  <a:pos x="T8" y="T9"/>
                </a:cxn>
              </a:cxnLst>
              <a:rect l="0" t="0" r="r" b="b"/>
              <a:pathLst>
                <a:path w="10" h="14">
                  <a:moveTo>
                    <a:pt x="2" y="5"/>
                  </a:moveTo>
                  <a:cubicBezTo>
                    <a:pt x="0" y="8"/>
                    <a:pt x="0" y="12"/>
                    <a:pt x="2" y="13"/>
                  </a:cubicBezTo>
                  <a:cubicBezTo>
                    <a:pt x="4" y="14"/>
                    <a:pt x="7" y="12"/>
                    <a:pt x="9" y="9"/>
                  </a:cubicBezTo>
                  <a:cubicBezTo>
                    <a:pt x="10" y="6"/>
                    <a:pt x="10" y="2"/>
                    <a:pt x="8" y="1"/>
                  </a:cubicBezTo>
                  <a:cubicBezTo>
                    <a:pt x="6" y="0"/>
                    <a:pt x="3" y="2"/>
                    <a:pt x="2" y="5"/>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3714016C-D0BB-414D-D8E1-43F6899BAB8F}"/>
                </a:ext>
              </a:extLst>
            </p:cNvPr>
            <p:cNvSpPr/>
            <p:nvPr/>
          </p:nvSpPr>
          <p:spPr bwMode="auto">
            <a:xfrm>
              <a:off x="5479031" y="1961413"/>
              <a:ext cx="40078" cy="51768"/>
            </a:xfrm>
            <a:custGeom>
              <a:avLst/>
              <a:gdLst>
                <a:gd name="T0" fmla="*/ 1 w 10"/>
                <a:gd name="T1" fmla="*/ 6 h 13"/>
                <a:gd name="T2" fmla="*/ 3 w 10"/>
                <a:gd name="T3" fmla="*/ 13 h 13"/>
                <a:gd name="T4" fmla="*/ 9 w 10"/>
                <a:gd name="T5" fmla="*/ 8 h 13"/>
                <a:gd name="T6" fmla="*/ 7 w 10"/>
                <a:gd name="T7" fmla="*/ 1 h 13"/>
                <a:gd name="T8" fmla="*/ 1 w 10"/>
                <a:gd name="T9" fmla="*/ 6 h 13"/>
              </a:gdLst>
              <a:ahLst/>
              <a:cxnLst>
                <a:cxn ang="0">
                  <a:pos x="T0" y="T1"/>
                </a:cxn>
                <a:cxn ang="0">
                  <a:pos x="T2" y="T3"/>
                </a:cxn>
                <a:cxn ang="0">
                  <a:pos x="T4" y="T5"/>
                </a:cxn>
                <a:cxn ang="0">
                  <a:pos x="T6" y="T7"/>
                </a:cxn>
                <a:cxn ang="0">
                  <a:pos x="T8" y="T9"/>
                </a:cxn>
              </a:cxnLst>
              <a:rect l="0" t="0" r="r" b="b"/>
              <a:pathLst>
                <a:path w="10" h="13">
                  <a:moveTo>
                    <a:pt x="1" y="6"/>
                  </a:moveTo>
                  <a:cubicBezTo>
                    <a:pt x="0" y="9"/>
                    <a:pt x="1" y="12"/>
                    <a:pt x="3" y="13"/>
                  </a:cubicBezTo>
                  <a:cubicBezTo>
                    <a:pt x="5" y="13"/>
                    <a:pt x="8" y="11"/>
                    <a:pt x="9" y="8"/>
                  </a:cubicBezTo>
                  <a:cubicBezTo>
                    <a:pt x="10" y="5"/>
                    <a:pt x="9" y="2"/>
                    <a:pt x="7" y="1"/>
                  </a:cubicBezTo>
                  <a:cubicBezTo>
                    <a:pt x="5" y="0"/>
                    <a:pt x="3" y="2"/>
                    <a:pt x="1" y="6"/>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CDD82488-CC72-ACB2-0A56-B6D9AF88E887}"/>
                </a:ext>
              </a:extLst>
            </p:cNvPr>
            <p:cNvSpPr/>
            <p:nvPr/>
          </p:nvSpPr>
          <p:spPr bwMode="auto">
            <a:xfrm>
              <a:off x="5490721" y="1964753"/>
              <a:ext cx="83496" cy="108545"/>
            </a:xfrm>
            <a:custGeom>
              <a:avLst/>
              <a:gdLst>
                <a:gd name="T0" fmla="*/ 17 w 21"/>
                <a:gd name="T1" fmla="*/ 1 h 27"/>
                <a:gd name="T2" fmla="*/ 0 w 21"/>
                <a:gd name="T3" fmla="*/ 19 h 27"/>
                <a:gd name="T4" fmla="*/ 12 w 21"/>
                <a:gd name="T5" fmla="*/ 26 h 27"/>
                <a:gd name="T6" fmla="*/ 15 w 21"/>
                <a:gd name="T7" fmla="*/ 26 h 27"/>
                <a:gd name="T8" fmla="*/ 14 w 21"/>
                <a:gd name="T9" fmla="*/ 23 h 27"/>
                <a:gd name="T10" fmla="*/ 6 w 21"/>
                <a:gd name="T11" fmla="*/ 18 h 27"/>
                <a:gd name="T12" fmla="*/ 20 w 21"/>
                <a:gd name="T13" fmla="*/ 4 h 27"/>
                <a:gd name="T14" fmla="*/ 20 w 21"/>
                <a:gd name="T15" fmla="*/ 1 h 27"/>
                <a:gd name="T16" fmla="*/ 17 w 21"/>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17" y="1"/>
                  </a:moveTo>
                  <a:cubicBezTo>
                    <a:pt x="0" y="19"/>
                    <a:pt x="0" y="19"/>
                    <a:pt x="0" y="19"/>
                  </a:cubicBezTo>
                  <a:cubicBezTo>
                    <a:pt x="12" y="26"/>
                    <a:pt x="12" y="26"/>
                    <a:pt x="12" y="26"/>
                  </a:cubicBezTo>
                  <a:cubicBezTo>
                    <a:pt x="13" y="27"/>
                    <a:pt x="14" y="27"/>
                    <a:pt x="15" y="26"/>
                  </a:cubicBezTo>
                  <a:cubicBezTo>
                    <a:pt x="16" y="25"/>
                    <a:pt x="15" y="24"/>
                    <a:pt x="14" y="23"/>
                  </a:cubicBezTo>
                  <a:cubicBezTo>
                    <a:pt x="6" y="18"/>
                    <a:pt x="6" y="18"/>
                    <a:pt x="6" y="18"/>
                  </a:cubicBezTo>
                  <a:cubicBezTo>
                    <a:pt x="20" y="4"/>
                    <a:pt x="20" y="4"/>
                    <a:pt x="20" y="4"/>
                  </a:cubicBezTo>
                  <a:cubicBezTo>
                    <a:pt x="21" y="3"/>
                    <a:pt x="21" y="2"/>
                    <a:pt x="20" y="1"/>
                  </a:cubicBezTo>
                  <a:cubicBezTo>
                    <a:pt x="19" y="0"/>
                    <a:pt x="18" y="0"/>
                    <a:pt x="17" y="1"/>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FD362F3D-BAA2-1E82-3AAC-94775D310293}"/>
                </a:ext>
              </a:extLst>
            </p:cNvPr>
            <p:cNvSpPr/>
            <p:nvPr/>
          </p:nvSpPr>
          <p:spPr bwMode="auto">
            <a:xfrm>
              <a:off x="5499070" y="2076637"/>
              <a:ext cx="120234" cy="43418"/>
            </a:xfrm>
            <a:custGeom>
              <a:avLst/>
              <a:gdLst>
                <a:gd name="T0" fmla="*/ 26 w 30"/>
                <a:gd name="T1" fmla="*/ 2 h 11"/>
                <a:gd name="T2" fmla="*/ 27 w 30"/>
                <a:gd name="T3" fmla="*/ 2 h 11"/>
                <a:gd name="T4" fmla="*/ 26 w 30"/>
                <a:gd name="T5" fmla="*/ 2 h 11"/>
                <a:gd name="T6" fmla="*/ 26 w 30"/>
                <a:gd name="T7" fmla="*/ 2 h 11"/>
                <a:gd name="T8" fmla="*/ 27 w 30"/>
                <a:gd name="T9" fmla="*/ 2 h 11"/>
                <a:gd name="T10" fmla="*/ 26 w 30"/>
                <a:gd name="T11" fmla="*/ 2 h 11"/>
                <a:gd name="T12" fmla="*/ 23 w 30"/>
                <a:gd name="T13" fmla="*/ 4 h 11"/>
                <a:gd name="T14" fmla="*/ 15 w 30"/>
                <a:gd name="T15" fmla="*/ 7 h 11"/>
                <a:gd name="T16" fmla="*/ 3 w 30"/>
                <a:gd name="T17" fmla="*/ 3 h 11"/>
                <a:gd name="T18" fmla="*/ 0 w 30"/>
                <a:gd name="T19" fmla="*/ 4 h 11"/>
                <a:gd name="T20" fmla="*/ 1 w 30"/>
                <a:gd name="T21" fmla="*/ 6 h 11"/>
                <a:gd name="T22" fmla="*/ 15 w 30"/>
                <a:gd name="T23" fmla="*/ 11 h 11"/>
                <a:gd name="T24" fmla="*/ 26 w 30"/>
                <a:gd name="T25" fmla="*/ 8 h 11"/>
                <a:gd name="T26" fmla="*/ 30 w 30"/>
                <a:gd name="T27" fmla="*/ 4 h 11"/>
                <a:gd name="T28" fmla="*/ 29 w 30"/>
                <a:gd name="T29" fmla="*/ 1 h 11"/>
                <a:gd name="T30" fmla="*/ 26 w 30"/>
                <a:gd name="T3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11">
                  <a:moveTo>
                    <a:pt x="26" y="2"/>
                  </a:moveTo>
                  <a:cubicBezTo>
                    <a:pt x="27" y="2"/>
                    <a:pt x="27" y="2"/>
                    <a:pt x="27" y="2"/>
                  </a:cubicBezTo>
                  <a:cubicBezTo>
                    <a:pt x="26" y="2"/>
                    <a:pt x="26" y="2"/>
                    <a:pt x="26" y="2"/>
                  </a:cubicBezTo>
                  <a:cubicBezTo>
                    <a:pt x="26" y="2"/>
                    <a:pt x="26" y="2"/>
                    <a:pt x="26" y="2"/>
                  </a:cubicBezTo>
                  <a:cubicBezTo>
                    <a:pt x="27" y="2"/>
                    <a:pt x="27" y="2"/>
                    <a:pt x="27" y="2"/>
                  </a:cubicBezTo>
                  <a:cubicBezTo>
                    <a:pt x="26" y="2"/>
                    <a:pt x="26" y="2"/>
                    <a:pt x="26" y="2"/>
                  </a:cubicBezTo>
                  <a:cubicBezTo>
                    <a:pt x="26" y="2"/>
                    <a:pt x="25" y="3"/>
                    <a:pt x="23" y="4"/>
                  </a:cubicBezTo>
                  <a:cubicBezTo>
                    <a:pt x="22" y="6"/>
                    <a:pt x="19" y="7"/>
                    <a:pt x="15" y="7"/>
                  </a:cubicBezTo>
                  <a:cubicBezTo>
                    <a:pt x="12" y="7"/>
                    <a:pt x="8" y="6"/>
                    <a:pt x="3" y="3"/>
                  </a:cubicBezTo>
                  <a:cubicBezTo>
                    <a:pt x="2" y="2"/>
                    <a:pt x="1" y="3"/>
                    <a:pt x="0" y="4"/>
                  </a:cubicBezTo>
                  <a:cubicBezTo>
                    <a:pt x="0" y="4"/>
                    <a:pt x="0" y="6"/>
                    <a:pt x="1" y="6"/>
                  </a:cubicBezTo>
                  <a:cubicBezTo>
                    <a:pt x="6" y="10"/>
                    <a:pt x="11" y="11"/>
                    <a:pt x="15" y="11"/>
                  </a:cubicBezTo>
                  <a:cubicBezTo>
                    <a:pt x="20" y="11"/>
                    <a:pt x="24" y="9"/>
                    <a:pt x="26" y="8"/>
                  </a:cubicBezTo>
                  <a:cubicBezTo>
                    <a:pt x="28" y="6"/>
                    <a:pt x="30" y="4"/>
                    <a:pt x="30" y="4"/>
                  </a:cubicBezTo>
                  <a:cubicBezTo>
                    <a:pt x="30" y="3"/>
                    <a:pt x="30" y="2"/>
                    <a:pt x="29" y="1"/>
                  </a:cubicBezTo>
                  <a:cubicBezTo>
                    <a:pt x="28" y="0"/>
                    <a:pt x="27" y="1"/>
                    <a:pt x="26" y="2"/>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AE43A26E-4052-D1F0-86A6-30A087C5D9BC}"/>
                </a:ext>
              </a:extLst>
            </p:cNvPr>
            <p:cNvSpPr/>
            <p:nvPr/>
          </p:nvSpPr>
          <p:spPr bwMode="auto">
            <a:xfrm>
              <a:off x="5458992" y="1786072"/>
              <a:ext cx="250487" cy="198720"/>
            </a:xfrm>
            <a:custGeom>
              <a:avLst/>
              <a:gdLst>
                <a:gd name="T0" fmla="*/ 38 w 63"/>
                <a:gd name="T1" fmla="*/ 11 h 50"/>
                <a:gd name="T2" fmla="*/ 0 w 63"/>
                <a:gd name="T3" fmla="*/ 20 h 50"/>
                <a:gd name="T4" fmla="*/ 47 w 63"/>
                <a:gd name="T5" fmla="*/ 50 h 50"/>
                <a:gd name="T6" fmla="*/ 38 w 63"/>
                <a:gd name="T7" fmla="*/ 11 h 50"/>
              </a:gdLst>
              <a:ahLst/>
              <a:cxnLst>
                <a:cxn ang="0">
                  <a:pos x="T0" y="T1"/>
                </a:cxn>
                <a:cxn ang="0">
                  <a:pos x="T2" y="T3"/>
                </a:cxn>
                <a:cxn ang="0">
                  <a:pos x="T4" y="T5"/>
                </a:cxn>
                <a:cxn ang="0">
                  <a:pos x="T6" y="T7"/>
                </a:cxn>
              </a:cxnLst>
              <a:rect l="0" t="0" r="r" b="b"/>
              <a:pathLst>
                <a:path w="63" h="50">
                  <a:moveTo>
                    <a:pt x="38" y="11"/>
                  </a:moveTo>
                  <a:cubicBezTo>
                    <a:pt x="38" y="11"/>
                    <a:pt x="17" y="0"/>
                    <a:pt x="0" y="20"/>
                  </a:cubicBezTo>
                  <a:cubicBezTo>
                    <a:pt x="47" y="50"/>
                    <a:pt x="47" y="50"/>
                    <a:pt x="47" y="50"/>
                  </a:cubicBezTo>
                  <a:cubicBezTo>
                    <a:pt x="47" y="50"/>
                    <a:pt x="63" y="26"/>
                    <a:pt x="38" y="11"/>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FF190CEE-190E-D77E-37C7-2C483C08AE47}"/>
                </a:ext>
              </a:extLst>
            </p:cNvPr>
            <p:cNvSpPr/>
            <p:nvPr/>
          </p:nvSpPr>
          <p:spPr bwMode="auto">
            <a:xfrm>
              <a:off x="6507697" y="1640790"/>
              <a:ext cx="215419" cy="285556"/>
            </a:xfrm>
            <a:custGeom>
              <a:avLst/>
              <a:gdLst>
                <a:gd name="T0" fmla="*/ 1 w 54"/>
                <a:gd name="T1" fmla="*/ 13 h 72"/>
                <a:gd name="T2" fmla="*/ 10 w 54"/>
                <a:gd name="T3" fmla="*/ 3 h 72"/>
                <a:gd name="T4" fmla="*/ 54 w 54"/>
                <a:gd name="T5" fmla="*/ 72 h 72"/>
                <a:gd name="T6" fmla="*/ 35 w 54"/>
                <a:gd name="T7" fmla="*/ 71 h 72"/>
                <a:gd name="T8" fmla="*/ 1 w 54"/>
                <a:gd name="T9" fmla="*/ 13 h 72"/>
              </a:gdLst>
              <a:ahLst/>
              <a:cxnLst>
                <a:cxn ang="0">
                  <a:pos x="T0" y="T1"/>
                </a:cxn>
                <a:cxn ang="0">
                  <a:pos x="T2" y="T3"/>
                </a:cxn>
                <a:cxn ang="0">
                  <a:pos x="T4" y="T5"/>
                </a:cxn>
                <a:cxn ang="0">
                  <a:pos x="T6" y="T7"/>
                </a:cxn>
                <a:cxn ang="0">
                  <a:pos x="T8" y="T9"/>
                </a:cxn>
              </a:cxnLst>
              <a:rect l="0" t="0" r="r" b="b"/>
              <a:pathLst>
                <a:path w="54" h="72">
                  <a:moveTo>
                    <a:pt x="1" y="13"/>
                  </a:moveTo>
                  <a:cubicBezTo>
                    <a:pt x="1" y="13"/>
                    <a:pt x="0" y="0"/>
                    <a:pt x="10" y="3"/>
                  </a:cubicBezTo>
                  <a:cubicBezTo>
                    <a:pt x="20" y="6"/>
                    <a:pt x="54" y="72"/>
                    <a:pt x="54" y="72"/>
                  </a:cubicBezTo>
                  <a:cubicBezTo>
                    <a:pt x="35" y="71"/>
                    <a:pt x="35" y="71"/>
                    <a:pt x="35" y="71"/>
                  </a:cubicBezTo>
                  <a:lnTo>
                    <a:pt x="1" y="13"/>
                  </a:ln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F4C0C6F1-1F21-FCF9-A4A3-52DAE2DC6AED}"/>
                </a:ext>
              </a:extLst>
            </p:cNvPr>
            <p:cNvSpPr/>
            <p:nvPr/>
          </p:nvSpPr>
          <p:spPr bwMode="auto">
            <a:xfrm>
              <a:off x="6429212" y="1644129"/>
              <a:ext cx="265517" cy="297245"/>
            </a:xfrm>
            <a:custGeom>
              <a:avLst/>
              <a:gdLst>
                <a:gd name="T0" fmla="*/ 3 w 67"/>
                <a:gd name="T1" fmla="*/ 17 h 75"/>
                <a:gd name="T2" fmla="*/ 9 w 67"/>
                <a:gd name="T3" fmla="*/ 2 h 75"/>
                <a:gd name="T4" fmla="*/ 67 w 67"/>
                <a:gd name="T5" fmla="*/ 72 h 75"/>
                <a:gd name="T6" fmla="*/ 49 w 67"/>
                <a:gd name="T7" fmla="*/ 75 h 75"/>
                <a:gd name="T8" fmla="*/ 3 w 67"/>
                <a:gd name="T9" fmla="*/ 17 h 75"/>
              </a:gdLst>
              <a:ahLst/>
              <a:cxnLst>
                <a:cxn ang="0">
                  <a:pos x="T0" y="T1"/>
                </a:cxn>
                <a:cxn ang="0">
                  <a:pos x="T2" y="T3"/>
                </a:cxn>
                <a:cxn ang="0">
                  <a:pos x="T4" y="T5"/>
                </a:cxn>
                <a:cxn ang="0">
                  <a:pos x="T6" y="T7"/>
                </a:cxn>
                <a:cxn ang="0">
                  <a:pos x="T8" y="T9"/>
                </a:cxn>
              </a:cxnLst>
              <a:rect l="0" t="0" r="r" b="b"/>
              <a:pathLst>
                <a:path w="67" h="75">
                  <a:moveTo>
                    <a:pt x="3" y="17"/>
                  </a:moveTo>
                  <a:cubicBezTo>
                    <a:pt x="3" y="17"/>
                    <a:pt x="0" y="3"/>
                    <a:pt x="9" y="2"/>
                  </a:cubicBezTo>
                  <a:cubicBezTo>
                    <a:pt x="17" y="0"/>
                    <a:pt x="27" y="2"/>
                    <a:pt x="67" y="72"/>
                  </a:cubicBezTo>
                  <a:cubicBezTo>
                    <a:pt x="49" y="75"/>
                    <a:pt x="49" y="75"/>
                    <a:pt x="49" y="75"/>
                  </a:cubicBezTo>
                  <a:lnTo>
                    <a:pt x="3" y="17"/>
                  </a:lnTo>
                  <a:close/>
                </a:path>
              </a:pathLst>
            </a:custGeom>
            <a:solidFill>
              <a:srgbClr val="F7A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1F1189AB-9E5A-5EF2-D795-4C88CF472376}"/>
                </a:ext>
              </a:extLst>
            </p:cNvPr>
            <p:cNvSpPr/>
            <p:nvPr/>
          </p:nvSpPr>
          <p:spPr bwMode="auto">
            <a:xfrm>
              <a:off x="4196537" y="1640790"/>
              <a:ext cx="2785416" cy="1780128"/>
            </a:xfrm>
            <a:custGeom>
              <a:avLst/>
              <a:gdLst>
                <a:gd name="T0" fmla="*/ 341 w 701"/>
                <a:gd name="T1" fmla="*/ 165 h 449"/>
                <a:gd name="T2" fmla="*/ 311 w 701"/>
                <a:gd name="T3" fmla="*/ 177 h 449"/>
                <a:gd name="T4" fmla="*/ 227 w 701"/>
                <a:gd name="T5" fmla="*/ 368 h 449"/>
                <a:gd name="T6" fmla="*/ 127 w 701"/>
                <a:gd name="T7" fmla="*/ 376 h 449"/>
                <a:gd name="T8" fmla="*/ 73 w 701"/>
                <a:gd name="T9" fmla="*/ 337 h 449"/>
                <a:gd name="T10" fmla="*/ 84 w 701"/>
                <a:gd name="T11" fmla="*/ 364 h 449"/>
                <a:gd name="T12" fmla="*/ 22 w 701"/>
                <a:gd name="T13" fmla="*/ 322 h 449"/>
                <a:gd name="T14" fmla="*/ 57 w 701"/>
                <a:gd name="T15" fmla="*/ 363 h 449"/>
                <a:gd name="T16" fmla="*/ 13 w 701"/>
                <a:gd name="T17" fmla="*/ 334 h 449"/>
                <a:gd name="T18" fmla="*/ 49 w 701"/>
                <a:gd name="T19" fmla="*/ 369 h 449"/>
                <a:gd name="T20" fmla="*/ 5 w 701"/>
                <a:gd name="T21" fmla="*/ 349 h 449"/>
                <a:gd name="T22" fmla="*/ 43 w 701"/>
                <a:gd name="T23" fmla="*/ 378 h 449"/>
                <a:gd name="T24" fmla="*/ 17 w 701"/>
                <a:gd name="T25" fmla="*/ 379 h 449"/>
                <a:gd name="T26" fmla="*/ 99 w 701"/>
                <a:gd name="T27" fmla="*/ 419 h 449"/>
                <a:gd name="T28" fmla="*/ 225 w 701"/>
                <a:gd name="T29" fmla="*/ 445 h 449"/>
                <a:gd name="T30" fmla="*/ 342 w 701"/>
                <a:gd name="T31" fmla="*/ 322 h 449"/>
                <a:gd name="T32" fmla="*/ 347 w 701"/>
                <a:gd name="T33" fmla="*/ 332 h 449"/>
                <a:gd name="T34" fmla="*/ 456 w 701"/>
                <a:gd name="T35" fmla="*/ 320 h 449"/>
                <a:gd name="T36" fmla="*/ 464 w 701"/>
                <a:gd name="T37" fmla="*/ 257 h 449"/>
                <a:gd name="T38" fmla="*/ 673 w 701"/>
                <a:gd name="T39" fmla="*/ 290 h 449"/>
                <a:gd name="T40" fmla="*/ 697 w 701"/>
                <a:gd name="T41" fmla="*/ 94 h 449"/>
                <a:gd name="T42" fmla="*/ 616 w 701"/>
                <a:gd name="T43" fmla="*/ 4 h 449"/>
                <a:gd name="T44" fmla="*/ 625 w 701"/>
                <a:gd name="T45" fmla="*/ 62 h 449"/>
                <a:gd name="T46" fmla="*/ 592 w 701"/>
                <a:gd name="T47" fmla="*/ 34 h 449"/>
                <a:gd name="T48" fmla="*/ 551 w 701"/>
                <a:gd name="T49" fmla="*/ 7 h 449"/>
                <a:gd name="T50" fmla="*/ 633 w 701"/>
                <a:gd name="T51" fmla="*/ 109 h 449"/>
                <a:gd name="T52" fmla="*/ 617 w 701"/>
                <a:gd name="T53" fmla="*/ 221 h 449"/>
                <a:gd name="T54" fmla="*/ 424 w 701"/>
                <a:gd name="T55" fmla="*/ 148 h 449"/>
                <a:gd name="T56" fmla="*/ 397 w 701"/>
                <a:gd name="T57" fmla="*/ 158 h 449"/>
                <a:gd name="T58" fmla="*/ 365 w 701"/>
                <a:gd name="T59" fmla="*/ 188 h 449"/>
                <a:gd name="T60" fmla="*/ 341 w 701"/>
                <a:gd name="T61" fmla="*/ 16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1" h="449">
                  <a:moveTo>
                    <a:pt x="341" y="165"/>
                  </a:moveTo>
                  <a:cubicBezTo>
                    <a:pt x="341" y="165"/>
                    <a:pt x="327" y="158"/>
                    <a:pt x="311" y="177"/>
                  </a:cubicBezTo>
                  <a:cubicBezTo>
                    <a:pt x="295" y="195"/>
                    <a:pt x="253" y="358"/>
                    <a:pt x="227" y="368"/>
                  </a:cubicBezTo>
                  <a:cubicBezTo>
                    <a:pt x="201" y="379"/>
                    <a:pt x="163" y="387"/>
                    <a:pt x="127" y="376"/>
                  </a:cubicBezTo>
                  <a:cubicBezTo>
                    <a:pt x="109" y="370"/>
                    <a:pt x="82" y="332"/>
                    <a:pt x="73" y="337"/>
                  </a:cubicBezTo>
                  <a:cubicBezTo>
                    <a:pt x="65" y="342"/>
                    <a:pt x="84" y="364"/>
                    <a:pt x="84" y="364"/>
                  </a:cubicBezTo>
                  <a:cubicBezTo>
                    <a:pt x="84" y="364"/>
                    <a:pt x="33" y="312"/>
                    <a:pt x="22" y="322"/>
                  </a:cubicBezTo>
                  <a:cubicBezTo>
                    <a:pt x="15" y="328"/>
                    <a:pt x="57" y="363"/>
                    <a:pt x="57" y="363"/>
                  </a:cubicBezTo>
                  <a:cubicBezTo>
                    <a:pt x="57" y="363"/>
                    <a:pt x="20" y="326"/>
                    <a:pt x="13" y="334"/>
                  </a:cubicBezTo>
                  <a:cubicBezTo>
                    <a:pt x="6" y="342"/>
                    <a:pt x="49" y="369"/>
                    <a:pt x="49" y="369"/>
                  </a:cubicBezTo>
                  <a:cubicBezTo>
                    <a:pt x="49" y="369"/>
                    <a:pt x="11" y="340"/>
                    <a:pt x="5" y="349"/>
                  </a:cubicBezTo>
                  <a:cubicBezTo>
                    <a:pt x="0" y="357"/>
                    <a:pt x="43" y="378"/>
                    <a:pt x="43" y="378"/>
                  </a:cubicBezTo>
                  <a:cubicBezTo>
                    <a:pt x="43" y="378"/>
                    <a:pt x="19" y="371"/>
                    <a:pt x="17" y="379"/>
                  </a:cubicBezTo>
                  <a:cubicBezTo>
                    <a:pt x="15" y="390"/>
                    <a:pt x="83" y="416"/>
                    <a:pt x="99" y="419"/>
                  </a:cubicBezTo>
                  <a:cubicBezTo>
                    <a:pt x="115" y="423"/>
                    <a:pt x="164" y="442"/>
                    <a:pt x="225" y="445"/>
                  </a:cubicBezTo>
                  <a:cubicBezTo>
                    <a:pt x="285" y="449"/>
                    <a:pt x="342" y="322"/>
                    <a:pt x="342" y="322"/>
                  </a:cubicBezTo>
                  <a:cubicBezTo>
                    <a:pt x="347" y="332"/>
                    <a:pt x="347" y="332"/>
                    <a:pt x="347" y="332"/>
                  </a:cubicBezTo>
                  <a:cubicBezTo>
                    <a:pt x="347" y="332"/>
                    <a:pt x="406" y="351"/>
                    <a:pt x="456" y="320"/>
                  </a:cubicBezTo>
                  <a:cubicBezTo>
                    <a:pt x="464" y="257"/>
                    <a:pt x="464" y="257"/>
                    <a:pt x="464" y="257"/>
                  </a:cubicBezTo>
                  <a:cubicBezTo>
                    <a:pt x="464" y="257"/>
                    <a:pt x="618" y="330"/>
                    <a:pt x="673" y="290"/>
                  </a:cubicBezTo>
                  <a:cubicBezTo>
                    <a:pt x="696" y="274"/>
                    <a:pt x="701" y="106"/>
                    <a:pt x="697" y="94"/>
                  </a:cubicBezTo>
                  <a:cubicBezTo>
                    <a:pt x="693" y="82"/>
                    <a:pt x="623" y="1"/>
                    <a:pt x="616" y="4"/>
                  </a:cubicBezTo>
                  <a:cubicBezTo>
                    <a:pt x="597" y="12"/>
                    <a:pt x="641" y="60"/>
                    <a:pt x="625" y="62"/>
                  </a:cubicBezTo>
                  <a:cubicBezTo>
                    <a:pt x="617" y="63"/>
                    <a:pt x="605" y="48"/>
                    <a:pt x="592" y="34"/>
                  </a:cubicBezTo>
                  <a:cubicBezTo>
                    <a:pt x="577" y="17"/>
                    <a:pt x="561" y="0"/>
                    <a:pt x="551" y="7"/>
                  </a:cubicBezTo>
                  <a:cubicBezTo>
                    <a:pt x="533" y="19"/>
                    <a:pt x="624" y="103"/>
                    <a:pt x="633" y="109"/>
                  </a:cubicBezTo>
                  <a:cubicBezTo>
                    <a:pt x="637" y="112"/>
                    <a:pt x="617" y="211"/>
                    <a:pt x="617" y="221"/>
                  </a:cubicBezTo>
                  <a:cubicBezTo>
                    <a:pt x="617" y="221"/>
                    <a:pt x="467" y="145"/>
                    <a:pt x="424" y="148"/>
                  </a:cubicBezTo>
                  <a:cubicBezTo>
                    <a:pt x="408" y="148"/>
                    <a:pt x="397" y="158"/>
                    <a:pt x="397" y="158"/>
                  </a:cubicBezTo>
                  <a:cubicBezTo>
                    <a:pt x="397" y="158"/>
                    <a:pt x="399" y="192"/>
                    <a:pt x="365" y="188"/>
                  </a:cubicBezTo>
                  <a:cubicBezTo>
                    <a:pt x="346" y="186"/>
                    <a:pt x="341" y="165"/>
                    <a:pt x="341" y="165"/>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D86CF8F2-68B1-609B-0745-F634B02B5011}"/>
                </a:ext>
              </a:extLst>
            </p:cNvPr>
            <p:cNvSpPr/>
            <p:nvPr/>
          </p:nvSpPr>
          <p:spPr bwMode="auto">
            <a:xfrm>
              <a:off x="6317327" y="2449028"/>
              <a:ext cx="298915" cy="365712"/>
            </a:xfrm>
            <a:custGeom>
              <a:avLst/>
              <a:gdLst>
                <a:gd name="T0" fmla="*/ 48 w 75"/>
                <a:gd name="T1" fmla="*/ 0 h 92"/>
                <a:gd name="T2" fmla="*/ 0 w 75"/>
                <a:gd name="T3" fmla="*/ 80 h 92"/>
                <a:gd name="T4" fmla="*/ 45 w 75"/>
                <a:gd name="T5" fmla="*/ 92 h 92"/>
                <a:gd name="T6" fmla="*/ 75 w 75"/>
                <a:gd name="T7" fmla="*/ 13 h 92"/>
                <a:gd name="T8" fmla="*/ 48 w 75"/>
                <a:gd name="T9" fmla="*/ 0 h 92"/>
              </a:gdLst>
              <a:ahLst/>
              <a:cxnLst>
                <a:cxn ang="0">
                  <a:pos x="T0" y="T1"/>
                </a:cxn>
                <a:cxn ang="0">
                  <a:pos x="T2" y="T3"/>
                </a:cxn>
                <a:cxn ang="0">
                  <a:pos x="T4" y="T5"/>
                </a:cxn>
                <a:cxn ang="0">
                  <a:pos x="T6" y="T7"/>
                </a:cxn>
                <a:cxn ang="0">
                  <a:pos x="T8" y="T9"/>
                </a:cxn>
              </a:cxnLst>
              <a:rect l="0" t="0" r="r" b="b"/>
              <a:pathLst>
                <a:path w="75" h="92">
                  <a:moveTo>
                    <a:pt x="48" y="0"/>
                  </a:moveTo>
                  <a:cubicBezTo>
                    <a:pt x="36" y="21"/>
                    <a:pt x="10" y="63"/>
                    <a:pt x="0" y="80"/>
                  </a:cubicBezTo>
                  <a:cubicBezTo>
                    <a:pt x="14" y="85"/>
                    <a:pt x="30" y="89"/>
                    <a:pt x="45" y="92"/>
                  </a:cubicBezTo>
                  <a:cubicBezTo>
                    <a:pt x="69" y="66"/>
                    <a:pt x="74" y="29"/>
                    <a:pt x="75" y="13"/>
                  </a:cubicBezTo>
                  <a:cubicBezTo>
                    <a:pt x="69" y="10"/>
                    <a:pt x="60" y="5"/>
                    <a:pt x="48"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01E5BEEC-68DD-08AC-6393-7155D031249F}"/>
                </a:ext>
              </a:extLst>
            </p:cNvPr>
            <p:cNvSpPr/>
            <p:nvPr/>
          </p:nvSpPr>
          <p:spPr bwMode="auto">
            <a:xfrm>
              <a:off x="5173437" y="2841457"/>
              <a:ext cx="68467" cy="155302"/>
            </a:xfrm>
            <a:custGeom>
              <a:avLst/>
              <a:gdLst>
                <a:gd name="T0" fmla="*/ 17 w 17"/>
                <a:gd name="T1" fmla="*/ 0 h 39"/>
                <a:gd name="T2" fmla="*/ 0 w 17"/>
                <a:gd name="T3" fmla="*/ 39 h 39"/>
                <a:gd name="T4" fmla="*/ 0 w 17"/>
                <a:gd name="T5" fmla="*/ 39 h 39"/>
                <a:gd name="T6" fmla="*/ 17 w 17"/>
                <a:gd name="T7" fmla="*/ 0 h 39"/>
                <a:gd name="T8" fmla="*/ 17 w 17"/>
                <a:gd name="T9" fmla="*/ 0 h 39"/>
              </a:gdLst>
              <a:ahLst/>
              <a:cxnLst>
                <a:cxn ang="0">
                  <a:pos x="T0" y="T1"/>
                </a:cxn>
                <a:cxn ang="0">
                  <a:pos x="T2" y="T3"/>
                </a:cxn>
                <a:cxn ang="0">
                  <a:pos x="T4" y="T5"/>
                </a:cxn>
                <a:cxn ang="0">
                  <a:pos x="T6" y="T7"/>
                </a:cxn>
                <a:cxn ang="0">
                  <a:pos x="T8" y="T9"/>
                </a:cxn>
              </a:cxnLst>
              <a:rect l="0" t="0" r="r" b="b"/>
              <a:pathLst>
                <a:path w="17" h="39">
                  <a:moveTo>
                    <a:pt x="17" y="0"/>
                  </a:moveTo>
                  <a:cubicBezTo>
                    <a:pt x="11" y="15"/>
                    <a:pt x="5" y="28"/>
                    <a:pt x="0" y="39"/>
                  </a:cubicBezTo>
                  <a:cubicBezTo>
                    <a:pt x="0" y="39"/>
                    <a:pt x="0" y="39"/>
                    <a:pt x="0" y="39"/>
                  </a:cubicBezTo>
                  <a:cubicBezTo>
                    <a:pt x="5" y="28"/>
                    <a:pt x="11" y="15"/>
                    <a:pt x="17" y="0"/>
                  </a:cubicBezTo>
                  <a:cubicBezTo>
                    <a:pt x="17" y="0"/>
                    <a:pt x="17" y="0"/>
                    <a:pt x="17" y="0"/>
                  </a:cubicBezTo>
                </a:path>
              </a:pathLst>
            </a:custGeom>
            <a:solidFill>
              <a:srgbClr val="F9C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172B914E-E583-8D60-56E9-84824C26768C}"/>
                </a:ext>
              </a:extLst>
            </p:cNvPr>
            <p:cNvSpPr/>
            <p:nvPr/>
          </p:nvSpPr>
          <p:spPr bwMode="auto">
            <a:xfrm>
              <a:off x="5173437" y="2841457"/>
              <a:ext cx="333983" cy="262177"/>
            </a:xfrm>
            <a:custGeom>
              <a:avLst/>
              <a:gdLst>
                <a:gd name="T0" fmla="*/ 17 w 84"/>
                <a:gd name="T1" fmla="*/ 0 h 66"/>
                <a:gd name="T2" fmla="*/ 0 w 84"/>
                <a:gd name="T3" fmla="*/ 39 h 66"/>
                <a:gd name="T4" fmla="*/ 71 w 84"/>
                <a:gd name="T5" fmla="*/ 66 h 66"/>
                <a:gd name="T6" fmla="*/ 84 w 84"/>
                <a:gd name="T7" fmla="*/ 43 h 66"/>
                <a:gd name="T8" fmla="*/ 17 w 84"/>
                <a:gd name="T9" fmla="*/ 0 h 66"/>
              </a:gdLst>
              <a:ahLst/>
              <a:cxnLst>
                <a:cxn ang="0">
                  <a:pos x="T0" y="T1"/>
                </a:cxn>
                <a:cxn ang="0">
                  <a:pos x="T2" y="T3"/>
                </a:cxn>
                <a:cxn ang="0">
                  <a:pos x="T4" y="T5"/>
                </a:cxn>
                <a:cxn ang="0">
                  <a:pos x="T6" y="T7"/>
                </a:cxn>
                <a:cxn ang="0">
                  <a:pos x="T8" y="T9"/>
                </a:cxn>
              </a:cxnLst>
              <a:rect l="0" t="0" r="r" b="b"/>
              <a:pathLst>
                <a:path w="84" h="66">
                  <a:moveTo>
                    <a:pt x="17" y="0"/>
                  </a:moveTo>
                  <a:cubicBezTo>
                    <a:pt x="11" y="15"/>
                    <a:pt x="5" y="28"/>
                    <a:pt x="0" y="39"/>
                  </a:cubicBezTo>
                  <a:cubicBezTo>
                    <a:pt x="16" y="41"/>
                    <a:pt x="53" y="46"/>
                    <a:pt x="71" y="66"/>
                  </a:cubicBezTo>
                  <a:cubicBezTo>
                    <a:pt x="76" y="58"/>
                    <a:pt x="80" y="50"/>
                    <a:pt x="84" y="43"/>
                  </a:cubicBezTo>
                  <a:cubicBezTo>
                    <a:pt x="17" y="0"/>
                    <a:pt x="17" y="0"/>
                    <a:pt x="17"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5E359017-8056-54A3-A245-99B41F2D5C62}"/>
                </a:ext>
              </a:extLst>
            </p:cNvPr>
            <p:cNvSpPr/>
            <p:nvPr/>
          </p:nvSpPr>
          <p:spPr bwMode="auto">
            <a:xfrm>
              <a:off x="6783234" y="4952228"/>
              <a:ext cx="893404" cy="1103813"/>
            </a:xfrm>
            <a:custGeom>
              <a:avLst/>
              <a:gdLst>
                <a:gd name="T0" fmla="*/ 205 w 225"/>
                <a:gd name="T1" fmla="*/ 88 h 278"/>
                <a:gd name="T2" fmla="*/ 57 w 225"/>
                <a:gd name="T3" fmla="*/ 0 h 278"/>
                <a:gd name="T4" fmla="*/ 0 w 225"/>
                <a:gd name="T5" fmla="*/ 85 h 278"/>
                <a:gd name="T6" fmla="*/ 119 w 225"/>
                <a:gd name="T7" fmla="*/ 143 h 278"/>
                <a:gd name="T8" fmla="*/ 113 w 225"/>
                <a:gd name="T9" fmla="*/ 277 h 278"/>
                <a:gd name="T10" fmla="*/ 199 w 225"/>
                <a:gd name="T11" fmla="*/ 128 h 278"/>
                <a:gd name="T12" fmla="*/ 199 w 225"/>
                <a:gd name="T13" fmla="*/ 125 h 278"/>
                <a:gd name="T14" fmla="*/ 215 w 225"/>
                <a:gd name="T15" fmla="*/ 152 h 278"/>
                <a:gd name="T16" fmla="*/ 225 w 225"/>
                <a:gd name="T17" fmla="*/ 93 h 278"/>
                <a:gd name="T18" fmla="*/ 205 w 225"/>
                <a:gd name="T19" fmla="*/ 8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78">
                  <a:moveTo>
                    <a:pt x="205" y="88"/>
                  </a:moveTo>
                  <a:cubicBezTo>
                    <a:pt x="139" y="59"/>
                    <a:pt x="57" y="0"/>
                    <a:pt x="57" y="0"/>
                  </a:cubicBezTo>
                  <a:cubicBezTo>
                    <a:pt x="0" y="85"/>
                    <a:pt x="0" y="85"/>
                    <a:pt x="0" y="85"/>
                  </a:cubicBezTo>
                  <a:cubicBezTo>
                    <a:pt x="69" y="140"/>
                    <a:pt x="119" y="143"/>
                    <a:pt x="119" y="143"/>
                  </a:cubicBezTo>
                  <a:cubicBezTo>
                    <a:pt x="119" y="143"/>
                    <a:pt x="76" y="272"/>
                    <a:pt x="113" y="277"/>
                  </a:cubicBezTo>
                  <a:cubicBezTo>
                    <a:pt x="163" y="278"/>
                    <a:pt x="188" y="183"/>
                    <a:pt x="199" y="128"/>
                  </a:cubicBezTo>
                  <a:cubicBezTo>
                    <a:pt x="199" y="125"/>
                    <a:pt x="199" y="125"/>
                    <a:pt x="199" y="125"/>
                  </a:cubicBezTo>
                  <a:cubicBezTo>
                    <a:pt x="215" y="152"/>
                    <a:pt x="215" y="152"/>
                    <a:pt x="215" y="152"/>
                  </a:cubicBezTo>
                  <a:cubicBezTo>
                    <a:pt x="225" y="93"/>
                    <a:pt x="225" y="93"/>
                    <a:pt x="225" y="93"/>
                  </a:cubicBezTo>
                  <a:cubicBezTo>
                    <a:pt x="205" y="88"/>
                    <a:pt x="205" y="88"/>
                    <a:pt x="205" y="88"/>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6DE65EE6-897B-A9A1-8CDD-0A290D96E14B}"/>
                </a:ext>
              </a:extLst>
            </p:cNvPr>
            <p:cNvSpPr/>
            <p:nvPr/>
          </p:nvSpPr>
          <p:spPr bwMode="auto">
            <a:xfrm>
              <a:off x="6783234" y="4957238"/>
              <a:ext cx="285556" cy="344002"/>
            </a:xfrm>
            <a:custGeom>
              <a:avLst/>
              <a:gdLst>
                <a:gd name="T0" fmla="*/ 4 w 72"/>
                <a:gd name="T1" fmla="*/ 87 h 87"/>
                <a:gd name="T2" fmla="*/ 5 w 72"/>
                <a:gd name="T3" fmla="*/ 87 h 87"/>
                <a:gd name="T4" fmla="*/ 4 w 72"/>
                <a:gd name="T5" fmla="*/ 87 h 87"/>
                <a:gd name="T6" fmla="*/ 34 w 72"/>
                <a:gd name="T7" fmla="*/ 33 h 87"/>
                <a:gd name="T8" fmla="*/ 0 w 72"/>
                <a:gd name="T9" fmla="*/ 84 h 87"/>
                <a:gd name="T10" fmla="*/ 4 w 72"/>
                <a:gd name="T11" fmla="*/ 87 h 87"/>
                <a:gd name="T12" fmla="*/ 0 w 72"/>
                <a:gd name="T13" fmla="*/ 84 h 87"/>
                <a:gd name="T14" fmla="*/ 34 w 72"/>
                <a:gd name="T15" fmla="*/ 33 h 87"/>
                <a:gd name="T16" fmla="*/ 58 w 72"/>
                <a:gd name="T17" fmla="*/ 0 h 87"/>
                <a:gd name="T18" fmla="*/ 72 w 72"/>
                <a:gd name="T19" fmla="*/ 10 h 87"/>
                <a:gd name="T20" fmla="*/ 72 w 72"/>
                <a:gd name="T21" fmla="*/ 10 h 87"/>
                <a:gd name="T22" fmla="*/ 58 w 72"/>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7">
                  <a:moveTo>
                    <a:pt x="4" y="87"/>
                  </a:moveTo>
                  <a:cubicBezTo>
                    <a:pt x="4" y="87"/>
                    <a:pt x="5" y="87"/>
                    <a:pt x="5" y="87"/>
                  </a:cubicBezTo>
                  <a:cubicBezTo>
                    <a:pt x="5" y="87"/>
                    <a:pt x="4" y="87"/>
                    <a:pt x="4" y="87"/>
                  </a:cubicBezTo>
                  <a:moveTo>
                    <a:pt x="34" y="33"/>
                  </a:moveTo>
                  <a:cubicBezTo>
                    <a:pt x="0" y="84"/>
                    <a:pt x="0" y="84"/>
                    <a:pt x="0" y="84"/>
                  </a:cubicBezTo>
                  <a:cubicBezTo>
                    <a:pt x="1" y="85"/>
                    <a:pt x="3" y="86"/>
                    <a:pt x="4" y="87"/>
                  </a:cubicBezTo>
                  <a:cubicBezTo>
                    <a:pt x="3" y="86"/>
                    <a:pt x="1" y="85"/>
                    <a:pt x="0" y="84"/>
                  </a:cubicBezTo>
                  <a:cubicBezTo>
                    <a:pt x="34" y="33"/>
                    <a:pt x="34" y="33"/>
                    <a:pt x="34" y="33"/>
                  </a:cubicBezTo>
                  <a:moveTo>
                    <a:pt x="58" y="0"/>
                  </a:moveTo>
                  <a:cubicBezTo>
                    <a:pt x="61" y="2"/>
                    <a:pt x="65" y="5"/>
                    <a:pt x="72" y="10"/>
                  </a:cubicBezTo>
                  <a:cubicBezTo>
                    <a:pt x="72" y="10"/>
                    <a:pt x="72" y="10"/>
                    <a:pt x="72" y="10"/>
                  </a:cubicBezTo>
                  <a:cubicBezTo>
                    <a:pt x="65" y="5"/>
                    <a:pt x="61" y="2"/>
                    <a:pt x="58"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12A79BAE-914A-0A6A-3808-93AC448968F1}"/>
                </a:ext>
              </a:extLst>
            </p:cNvPr>
            <p:cNvSpPr/>
            <p:nvPr/>
          </p:nvSpPr>
          <p:spPr bwMode="auto">
            <a:xfrm>
              <a:off x="6783234" y="4952228"/>
              <a:ext cx="285556" cy="449207"/>
            </a:xfrm>
            <a:custGeom>
              <a:avLst/>
              <a:gdLst>
                <a:gd name="T0" fmla="*/ 57 w 72"/>
                <a:gd name="T1" fmla="*/ 0 h 113"/>
                <a:gd name="T2" fmla="*/ 34 w 72"/>
                <a:gd name="T3" fmla="*/ 34 h 113"/>
                <a:gd name="T4" fmla="*/ 0 w 72"/>
                <a:gd name="T5" fmla="*/ 85 h 113"/>
                <a:gd name="T6" fmla="*/ 4 w 72"/>
                <a:gd name="T7" fmla="*/ 88 h 113"/>
                <a:gd name="T8" fmla="*/ 4 w 72"/>
                <a:gd name="T9" fmla="*/ 88 h 113"/>
                <a:gd name="T10" fmla="*/ 5 w 72"/>
                <a:gd name="T11" fmla="*/ 88 h 113"/>
                <a:gd name="T12" fmla="*/ 40 w 72"/>
                <a:gd name="T13" fmla="*/ 113 h 113"/>
                <a:gd name="T14" fmla="*/ 72 w 72"/>
                <a:gd name="T15" fmla="*/ 11 h 113"/>
                <a:gd name="T16" fmla="*/ 58 w 72"/>
                <a:gd name="T17" fmla="*/ 1 h 113"/>
                <a:gd name="T18" fmla="*/ 57 w 72"/>
                <a:gd name="T1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3">
                  <a:moveTo>
                    <a:pt x="57" y="0"/>
                  </a:moveTo>
                  <a:cubicBezTo>
                    <a:pt x="34" y="34"/>
                    <a:pt x="34" y="34"/>
                    <a:pt x="34" y="34"/>
                  </a:cubicBezTo>
                  <a:cubicBezTo>
                    <a:pt x="0" y="85"/>
                    <a:pt x="0" y="85"/>
                    <a:pt x="0" y="85"/>
                  </a:cubicBezTo>
                  <a:cubicBezTo>
                    <a:pt x="1" y="86"/>
                    <a:pt x="3" y="87"/>
                    <a:pt x="4" y="88"/>
                  </a:cubicBezTo>
                  <a:cubicBezTo>
                    <a:pt x="4" y="88"/>
                    <a:pt x="4" y="88"/>
                    <a:pt x="4" y="88"/>
                  </a:cubicBezTo>
                  <a:cubicBezTo>
                    <a:pt x="4" y="88"/>
                    <a:pt x="5" y="88"/>
                    <a:pt x="5" y="88"/>
                  </a:cubicBezTo>
                  <a:cubicBezTo>
                    <a:pt x="17" y="98"/>
                    <a:pt x="29" y="106"/>
                    <a:pt x="40" y="113"/>
                  </a:cubicBezTo>
                  <a:cubicBezTo>
                    <a:pt x="49" y="82"/>
                    <a:pt x="64" y="35"/>
                    <a:pt x="72" y="11"/>
                  </a:cubicBezTo>
                  <a:cubicBezTo>
                    <a:pt x="65" y="6"/>
                    <a:pt x="61" y="3"/>
                    <a:pt x="58" y="1"/>
                  </a:cubicBezTo>
                  <a:cubicBezTo>
                    <a:pt x="57" y="1"/>
                    <a:pt x="57" y="0"/>
                    <a:pt x="57"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837420FB-0A5B-E247-C12B-BE16707B8DCD}"/>
                </a:ext>
              </a:extLst>
            </p:cNvPr>
            <p:cNvSpPr/>
            <p:nvPr/>
          </p:nvSpPr>
          <p:spPr bwMode="auto">
            <a:xfrm>
              <a:off x="7005332" y="5067452"/>
              <a:ext cx="671305" cy="988589"/>
            </a:xfrm>
            <a:custGeom>
              <a:avLst/>
              <a:gdLst>
                <a:gd name="T0" fmla="*/ 57 w 169"/>
                <a:gd name="T1" fmla="*/ 248 h 249"/>
                <a:gd name="T2" fmla="*/ 143 w 169"/>
                <a:gd name="T3" fmla="*/ 99 h 249"/>
                <a:gd name="T4" fmla="*/ 143 w 169"/>
                <a:gd name="T5" fmla="*/ 96 h 249"/>
                <a:gd name="T6" fmla="*/ 159 w 169"/>
                <a:gd name="T7" fmla="*/ 123 h 249"/>
                <a:gd name="T8" fmla="*/ 169 w 169"/>
                <a:gd name="T9" fmla="*/ 64 h 249"/>
                <a:gd name="T10" fmla="*/ 149 w 169"/>
                <a:gd name="T11" fmla="*/ 59 h 249"/>
                <a:gd name="T12" fmla="*/ 43 w 169"/>
                <a:gd name="T13" fmla="*/ 0 h 249"/>
                <a:gd name="T14" fmla="*/ 0 w 169"/>
                <a:gd name="T15" fmla="*/ 93 h 249"/>
                <a:gd name="T16" fmla="*/ 63 w 169"/>
                <a:gd name="T17" fmla="*/ 114 h 249"/>
                <a:gd name="T18" fmla="*/ 57 w 169"/>
                <a:gd name="T19"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249">
                  <a:moveTo>
                    <a:pt x="57" y="248"/>
                  </a:moveTo>
                  <a:cubicBezTo>
                    <a:pt x="107" y="249"/>
                    <a:pt x="132" y="154"/>
                    <a:pt x="143" y="99"/>
                  </a:cubicBezTo>
                  <a:cubicBezTo>
                    <a:pt x="143" y="96"/>
                    <a:pt x="143" y="96"/>
                    <a:pt x="143" y="96"/>
                  </a:cubicBezTo>
                  <a:cubicBezTo>
                    <a:pt x="159" y="123"/>
                    <a:pt x="159" y="123"/>
                    <a:pt x="159" y="123"/>
                  </a:cubicBezTo>
                  <a:cubicBezTo>
                    <a:pt x="169" y="64"/>
                    <a:pt x="169" y="64"/>
                    <a:pt x="169" y="64"/>
                  </a:cubicBezTo>
                  <a:cubicBezTo>
                    <a:pt x="149" y="59"/>
                    <a:pt x="149" y="59"/>
                    <a:pt x="149" y="59"/>
                  </a:cubicBezTo>
                  <a:cubicBezTo>
                    <a:pt x="113" y="43"/>
                    <a:pt x="73" y="19"/>
                    <a:pt x="43" y="0"/>
                  </a:cubicBezTo>
                  <a:cubicBezTo>
                    <a:pt x="42" y="18"/>
                    <a:pt x="34" y="52"/>
                    <a:pt x="0" y="93"/>
                  </a:cubicBezTo>
                  <a:cubicBezTo>
                    <a:pt x="39" y="112"/>
                    <a:pt x="63" y="114"/>
                    <a:pt x="63" y="114"/>
                  </a:cubicBezTo>
                  <a:cubicBezTo>
                    <a:pt x="63" y="114"/>
                    <a:pt x="20" y="243"/>
                    <a:pt x="57" y="248"/>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26E53A64-24C1-B9CE-DD89-5F547DE409EF}"/>
                </a:ext>
              </a:extLst>
            </p:cNvPr>
            <p:cNvSpPr/>
            <p:nvPr/>
          </p:nvSpPr>
          <p:spPr bwMode="auto">
            <a:xfrm>
              <a:off x="6130297" y="3310703"/>
              <a:ext cx="814918" cy="637907"/>
            </a:xfrm>
            <a:custGeom>
              <a:avLst/>
              <a:gdLst>
                <a:gd name="T0" fmla="*/ 27 w 205"/>
                <a:gd name="T1" fmla="*/ 161 h 161"/>
                <a:gd name="T2" fmla="*/ 109 w 205"/>
                <a:gd name="T3" fmla="*/ 70 h 161"/>
                <a:gd name="T4" fmla="*/ 201 w 205"/>
                <a:gd name="T5" fmla="*/ 66 h 161"/>
                <a:gd name="T6" fmla="*/ 104 w 205"/>
                <a:gd name="T7" fmla="*/ 22 h 161"/>
                <a:gd name="T8" fmla="*/ 115 w 205"/>
                <a:gd name="T9" fmla="*/ 10 h 161"/>
                <a:gd name="T10" fmla="*/ 61 w 205"/>
                <a:gd name="T11" fmla="*/ 0 h 161"/>
                <a:gd name="T12" fmla="*/ 59 w 205"/>
                <a:gd name="T13" fmla="*/ 16 h 161"/>
                <a:gd name="T14" fmla="*/ 0 w 205"/>
                <a:gd name="T15" fmla="*/ 86 h 161"/>
                <a:gd name="T16" fmla="*/ 27 w 205"/>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61">
                  <a:moveTo>
                    <a:pt x="27" y="161"/>
                  </a:moveTo>
                  <a:cubicBezTo>
                    <a:pt x="28" y="158"/>
                    <a:pt x="109" y="70"/>
                    <a:pt x="109" y="70"/>
                  </a:cubicBezTo>
                  <a:cubicBezTo>
                    <a:pt x="109" y="70"/>
                    <a:pt x="197" y="89"/>
                    <a:pt x="201" y="66"/>
                  </a:cubicBezTo>
                  <a:cubicBezTo>
                    <a:pt x="205" y="43"/>
                    <a:pt x="104" y="22"/>
                    <a:pt x="104" y="22"/>
                  </a:cubicBezTo>
                  <a:cubicBezTo>
                    <a:pt x="115" y="10"/>
                    <a:pt x="115" y="10"/>
                    <a:pt x="115" y="10"/>
                  </a:cubicBezTo>
                  <a:cubicBezTo>
                    <a:pt x="61" y="0"/>
                    <a:pt x="61" y="0"/>
                    <a:pt x="61" y="0"/>
                  </a:cubicBezTo>
                  <a:cubicBezTo>
                    <a:pt x="59" y="16"/>
                    <a:pt x="59" y="16"/>
                    <a:pt x="59" y="16"/>
                  </a:cubicBezTo>
                  <a:cubicBezTo>
                    <a:pt x="0" y="86"/>
                    <a:pt x="0" y="86"/>
                    <a:pt x="0" y="86"/>
                  </a:cubicBezTo>
                  <a:cubicBezTo>
                    <a:pt x="27" y="161"/>
                    <a:pt x="27" y="161"/>
                    <a:pt x="27" y="161"/>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85EEF7E1-1CF7-6875-3678-B71FDE38ADC2}"/>
                </a:ext>
              </a:extLst>
            </p:cNvPr>
            <p:cNvSpPr/>
            <p:nvPr/>
          </p:nvSpPr>
          <p:spPr bwMode="auto">
            <a:xfrm>
              <a:off x="6130297" y="3556180"/>
              <a:ext cx="250487" cy="392430"/>
            </a:xfrm>
            <a:custGeom>
              <a:avLst/>
              <a:gdLst>
                <a:gd name="T0" fmla="*/ 63 w 63"/>
                <a:gd name="T1" fmla="*/ 58 h 99"/>
                <a:gd name="T2" fmla="*/ 27 w 63"/>
                <a:gd name="T3" fmla="*/ 99 h 99"/>
                <a:gd name="T4" fmla="*/ 27 w 63"/>
                <a:gd name="T5" fmla="*/ 99 h 99"/>
                <a:gd name="T6" fmla="*/ 63 w 63"/>
                <a:gd name="T7" fmla="*/ 58 h 99"/>
                <a:gd name="T8" fmla="*/ 63 w 63"/>
                <a:gd name="T9" fmla="*/ 58 h 99"/>
                <a:gd name="T10" fmla="*/ 21 w 63"/>
                <a:gd name="T11" fmla="*/ 0 h 99"/>
                <a:gd name="T12" fmla="*/ 0 w 63"/>
                <a:gd name="T13" fmla="*/ 24 h 99"/>
                <a:gd name="T14" fmla="*/ 11 w 63"/>
                <a:gd name="T15" fmla="*/ 56 h 99"/>
                <a:gd name="T16" fmla="*/ 0 w 63"/>
                <a:gd name="T17" fmla="*/ 24 h 99"/>
                <a:gd name="T18" fmla="*/ 21 w 63"/>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99">
                  <a:moveTo>
                    <a:pt x="63" y="58"/>
                  </a:moveTo>
                  <a:cubicBezTo>
                    <a:pt x="45" y="78"/>
                    <a:pt x="27" y="98"/>
                    <a:pt x="27" y="99"/>
                  </a:cubicBezTo>
                  <a:cubicBezTo>
                    <a:pt x="27" y="99"/>
                    <a:pt x="27" y="99"/>
                    <a:pt x="27" y="99"/>
                  </a:cubicBezTo>
                  <a:cubicBezTo>
                    <a:pt x="27" y="98"/>
                    <a:pt x="45" y="78"/>
                    <a:pt x="63" y="58"/>
                  </a:cubicBezTo>
                  <a:cubicBezTo>
                    <a:pt x="63" y="58"/>
                    <a:pt x="63" y="58"/>
                    <a:pt x="63" y="58"/>
                  </a:cubicBezTo>
                  <a:moveTo>
                    <a:pt x="21" y="0"/>
                  </a:moveTo>
                  <a:cubicBezTo>
                    <a:pt x="0" y="24"/>
                    <a:pt x="0" y="24"/>
                    <a:pt x="0" y="24"/>
                  </a:cubicBezTo>
                  <a:cubicBezTo>
                    <a:pt x="11" y="56"/>
                    <a:pt x="11" y="56"/>
                    <a:pt x="11" y="56"/>
                  </a:cubicBezTo>
                  <a:cubicBezTo>
                    <a:pt x="0" y="24"/>
                    <a:pt x="0" y="24"/>
                    <a:pt x="0" y="24"/>
                  </a:cubicBezTo>
                  <a:cubicBezTo>
                    <a:pt x="21" y="0"/>
                    <a:pt x="21" y="0"/>
                    <a:pt x="21"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449BE88B-A879-EB1A-CADF-FDB482E81DFA}"/>
                </a:ext>
              </a:extLst>
            </p:cNvPr>
            <p:cNvSpPr/>
            <p:nvPr/>
          </p:nvSpPr>
          <p:spPr bwMode="auto">
            <a:xfrm>
              <a:off x="6130297" y="3556180"/>
              <a:ext cx="250487" cy="392430"/>
            </a:xfrm>
            <a:custGeom>
              <a:avLst/>
              <a:gdLst>
                <a:gd name="T0" fmla="*/ 21 w 63"/>
                <a:gd name="T1" fmla="*/ 0 h 99"/>
                <a:gd name="T2" fmla="*/ 0 w 63"/>
                <a:gd name="T3" fmla="*/ 24 h 99"/>
                <a:gd name="T4" fmla="*/ 11 w 63"/>
                <a:gd name="T5" fmla="*/ 56 h 99"/>
                <a:gd name="T6" fmla="*/ 27 w 63"/>
                <a:gd name="T7" fmla="*/ 99 h 99"/>
                <a:gd name="T8" fmla="*/ 63 w 63"/>
                <a:gd name="T9" fmla="*/ 58 h 99"/>
                <a:gd name="T10" fmla="*/ 21 w 63"/>
                <a:gd name="T11" fmla="*/ 0 h 99"/>
              </a:gdLst>
              <a:ahLst/>
              <a:cxnLst>
                <a:cxn ang="0">
                  <a:pos x="T0" y="T1"/>
                </a:cxn>
                <a:cxn ang="0">
                  <a:pos x="T2" y="T3"/>
                </a:cxn>
                <a:cxn ang="0">
                  <a:pos x="T4" y="T5"/>
                </a:cxn>
                <a:cxn ang="0">
                  <a:pos x="T6" y="T7"/>
                </a:cxn>
                <a:cxn ang="0">
                  <a:pos x="T8" y="T9"/>
                </a:cxn>
                <a:cxn ang="0">
                  <a:pos x="T10" y="T11"/>
                </a:cxn>
              </a:cxnLst>
              <a:rect l="0" t="0" r="r" b="b"/>
              <a:pathLst>
                <a:path w="63" h="99">
                  <a:moveTo>
                    <a:pt x="21" y="0"/>
                  </a:moveTo>
                  <a:cubicBezTo>
                    <a:pt x="0" y="24"/>
                    <a:pt x="0" y="24"/>
                    <a:pt x="0" y="24"/>
                  </a:cubicBezTo>
                  <a:cubicBezTo>
                    <a:pt x="11" y="56"/>
                    <a:pt x="11" y="56"/>
                    <a:pt x="11" y="56"/>
                  </a:cubicBezTo>
                  <a:cubicBezTo>
                    <a:pt x="27" y="99"/>
                    <a:pt x="27" y="99"/>
                    <a:pt x="27" y="99"/>
                  </a:cubicBezTo>
                  <a:cubicBezTo>
                    <a:pt x="27" y="98"/>
                    <a:pt x="45" y="78"/>
                    <a:pt x="63" y="58"/>
                  </a:cubicBezTo>
                  <a:cubicBezTo>
                    <a:pt x="21" y="0"/>
                    <a:pt x="21" y="0"/>
                    <a:pt x="21"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19CF4821-8738-B674-06DF-DA7F41793BF9}"/>
                </a:ext>
              </a:extLst>
            </p:cNvPr>
            <p:cNvSpPr/>
            <p:nvPr/>
          </p:nvSpPr>
          <p:spPr bwMode="auto">
            <a:xfrm>
              <a:off x="6230492" y="3310703"/>
              <a:ext cx="714723" cy="412469"/>
            </a:xfrm>
            <a:custGeom>
              <a:avLst/>
              <a:gdLst>
                <a:gd name="T0" fmla="*/ 176 w 180"/>
                <a:gd name="T1" fmla="*/ 66 h 104"/>
                <a:gd name="T2" fmla="*/ 79 w 180"/>
                <a:gd name="T3" fmla="*/ 22 h 104"/>
                <a:gd name="T4" fmla="*/ 90 w 180"/>
                <a:gd name="T5" fmla="*/ 10 h 104"/>
                <a:gd name="T6" fmla="*/ 36 w 180"/>
                <a:gd name="T7" fmla="*/ 0 h 104"/>
                <a:gd name="T8" fmla="*/ 34 w 180"/>
                <a:gd name="T9" fmla="*/ 16 h 104"/>
                <a:gd name="T10" fmla="*/ 0 w 180"/>
                <a:gd name="T11" fmla="*/ 57 h 104"/>
                <a:gd name="T12" fmla="*/ 53 w 180"/>
                <a:gd name="T13" fmla="*/ 104 h 104"/>
                <a:gd name="T14" fmla="*/ 84 w 180"/>
                <a:gd name="T15" fmla="*/ 70 h 104"/>
                <a:gd name="T16" fmla="*/ 176 w 180"/>
                <a:gd name="T17" fmla="*/ 6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04">
                  <a:moveTo>
                    <a:pt x="176" y="66"/>
                  </a:moveTo>
                  <a:cubicBezTo>
                    <a:pt x="180" y="43"/>
                    <a:pt x="79" y="22"/>
                    <a:pt x="79" y="22"/>
                  </a:cubicBezTo>
                  <a:cubicBezTo>
                    <a:pt x="90" y="10"/>
                    <a:pt x="90" y="10"/>
                    <a:pt x="90" y="10"/>
                  </a:cubicBezTo>
                  <a:cubicBezTo>
                    <a:pt x="36" y="0"/>
                    <a:pt x="36" y="0"/>
                    <a:pt x="36" y="0"/>
                  </a:cubicBezTo>
                  <a:cubicBezTo>
                    <a:pt x="34" y="16"/>
                    <a:pt x="34" y="16"/>
                    <a:pt x="34" y="16"/>
                  </a:cubicBezTo>
                  <a:cubicBezTo>
                    <a:pt x="0" y="57"/>
                    <a:pt x="0" y="57"/>
                    <a:pt x="0" y="57"/>
                  </a:cubicBezTo>
                  <a:cubicBezTo>
                    <a:pt x="33" y="71"/>
                    <a:pt x="47" y="92"/>
                    <a:pt x="53" y="104"/>
                  </a:cubicBezTo>
                  <a:cubicBezTo>
                    <a:pt x="70" y="86"/>
                    <a:pt x="84" y="70"/>
                    <a:pt x="84" y="70"/>
                  </a:cubicBezTo>
                  <a:cubicBezTo>
                    <a:pt x="84" y="70"/>
                    <a:pt x="172" y="89"/>
                    <a:pt x="176" y="66"/>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886ACA85-5B2D-E636-76F7-181C584D3EAE}"/>
                </a:ext>
              </a:extLst>
            </p:cNvPr>
            <p:cNvSpPr/>
            <p:nvPr/>
          </p:nvSpPr>
          <p:spPr bwMode="auto">
            <a:xfrm>
              <a:off x="4896231" y="2956681"/>
              <a:ext cx="1584749" cy="1995547"/>
            </a:xfrm>
            <a:custGeom>
              <a:avLst/>
              <a:gdLst>
                <a:gd name="T0" fmla="*/ 171 w 399"/>
                <a:gd name="T1" fmla="*/ 0 h 503"/>
                <a:gd name="T2" fmla="*/ 58 w 399"/>
                <a:gd name="T3" fmla="*/ 355 h 503"/>
                <a:gd name="T4" fmla="*/ 399 w 399"/>
                <a:gd name="T5" fmla="*/ 288 h 503"/>
                <a:gd name="T6" fmla="*/ 331 w 399"/>
                <a:gd name="T7" fmla="*/ 156 h 503"/>
                <a:gd name="T8" fmla="*/ 202 w 399"/>
                <a:gd name="T9" fmla="*/ 243 h 503"/>
                <a:gd name="T10" fmla="*/ 203 w 399"/>
                <a:gd name="T11" fmla="*/ 5 h 503"/>
                <a:gd name="T12" fmla="*/ 171 w 399"/>
                <a:gd name="T13" fmla="*/ 0 h 503"/>
              </a:gdLst>
              <a:ahLst/>
              <a:cxnLst>
                <a:cxn ang="0">
                  <a:pos x="T0" y="T1"/>
                </a:cxn>
                <a:cxn ang="0">
                  <a:pos x="T2" y="T3"/>
                </a:cxn>
                <a:cxn ang="0">
                  <a:pos x="T4" y="T5"/>
                </a:cxn>
                <a:cxn ang="0">
                  <a:pos x="T6" y="T7"/>
                </a:cxn>
                <a:cxn ang="0">
                  <a:pos x="T8" y="T9"/>
                </a:cxn>
                <a:cxn ang="0">
                  <a:pos x="T10" y="T11"/>
                </a:cxn>
                <a:cxn ang="0">
                  <a:pos x="T12" y="T13"/>
                </a:cxn>
              </a:cxnLst>
              <a:rect l="0" t="0" r="r" b="b"/>
              <a:pathLst>
                <a:path w="399" h="503">
                  <a:moveTo>
                    <a:pt x="171" y="0"/>
                  </a:moveTo>
                  <a:cubicBezTo>
                    <a:pt x="171" y="0"/>
                    <a:pt x="0" y="208"/>
                    <a:pt x="58" y="355"/>
                  </a:cubicBezTo>
                  <a:cubicBezTo>
                    <a:pt x="116" y="503"/>
                    <a:pt x="399" y="288"/>
                    <a:pt x="399" y="288"/>
                  </a:cubicBezTo>
                  <a:cubicBezTo>
                    <a:pt x="331" y="156"/>
                    <a:pt x="331" y="156"/>
                    <a:pt x="331" y="156"/>
                  </a:cubicBezTo>
                  <a:cubicBezTo>
                    <a:pt x="202" y="243"/>
                    <a:pt x="202" y="243"/>
                    <a:pt x="202" y="243"/>
                  </a:cubicBezTo>
                  <a:cubicBezTo>
                    <a:pt x="202" y="243"/>
                    <a:pt x="178" y="139"/>
                    <a:pt x="203" y="5"/>
                  </a:cubicBezTo>
                  <a:cubicBezTo>
                    <a:pt x="203" y="5"/>
                    <a:pt x="190" y="5"/>
                    <a:pt x="171" y="0"/>
                  </a:cubicBezTo>
                  <a:close/>
                </a:path>
              </a:pathLst>
            </a:custGeom>
            <a:gradFill>
              <a:gsLst>
                <a:gs pos="94000">
                  <a:srgbClr val="9663E2"/>
                </a:gs>
                <a:gs pos="4000">
                  <a:srgbClr val="3C28A2"/>
                </a:gs>
              </a:gsLst>
              <a:lin ang="114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5CD2436C-8ACA-D49F-D9F0-85DC2D4EC0C1}"/>
                </a:ext>
              </a:extLst>
            </p:cNvPr>
            <p:cNvSpPr/>
            <p:nvPr/>
          </p:nvSpPr>
          <p:spPr bwMode="auto">
            <a:xfrm>
              <a:off x="5632911" y="2909924"/>
              <a:ext cx="1422766" cy="2633454"/>
            </a:xfrm>
            <a:custGeom>
              <a:avLst/>
              <a:gdLst>
                <a:gd name="T0" fmla="*/ 93 w 358"/>
                <a:gd name="T1" fmla="*/ 0 h 664"/>
                <a:gd name="T2" fmla="*/ 126 w 358"/>
                <a:gd name="T3" fmla="*/ 35 h 664"/>
                <a:gd name="T4" fmla="*/ 358 w 358"/>
                <a:gd name="T5" fmla="*/ 513 h 664"/>
                <a:gd name="T6" fmla="*/ 282 w 358"/>
                <a:gd name="T7" fmla="*/ 664 h 664"/>
                <a:gd name="T8" fmla="*/ 4 w 358"/>
                <a:gd name="T9" fmla="*/ 111 h 664"/>
                <a:gd name="T10" fmla="*/ 16 w 358"/>
                <a:gd name="T11" fmla="*/ 17 h 664"/>
                <a:gd name="T12" fmla="*/ 93 w 358"/>
                <a:gd name="T13" fmla="*/ 0 h 664"/>
              </a:gdLst>
              <a:ahLst/>
              <a:cxnLst>
                <a:cxn ang="0">
                  <a:pos x="T0" y="T1"/>
                </a:cxn>
                <a:cxn ang="0">
                  <a:pos x="T2" y="T3"/>
                </a:cxn>
                <a:cxn ang="0">
                  <a:pos x="T4" y="T5"/>
                </a:cxn>
                <a:cxn ang="0">
                  <a:pos x="T6" y="T7"/>
                </a:cxn>
                <a:cxn ang="0">
                  <a:pos x="T8" y="T9"/>
                </a:cxn>
                <a:cxn ang="0">
                  <a:pos x="T10" y="T11"/>
                </a:cxn>
                <a:cxn ang="0">
                  <a:pos x="T12" y="T13"/>
                </a:cxn>
              </a:cxnLst>
              <a:rect l="0" t="0" r="r" b="b"/>
              <a:pathLst>
                <a:path w="358" h="664">
                  <a:moveTo>
                    <a:pt x="93" y="0"/>
                  </a:moveTo>
                  <a:cubicBezTo>
                    <a:pt x="93" y="0"/>
                    <a:pt x="115" y="3"/>
                    <a:pt x="126" y="35"/>
                  </a:cubicBezTo>
                  <a:cubicBezTo>
                    <a:pt x="137" y="67"/>
                    <a:pt x="138" y="426"/>
                    <a:pt x="358" y="513"/>
                  </a:cubicBezTo>
                  <a:cubicBezTo>
                    <a:pt x="282" y="664"/>
                    <a:pt x="282" y="664"/>
                    <a:pt x="282" y="664"/>
                  </a:cubicBezTo>
                  <a:cubicBezTo>
                    <a:pt x="282" y="664"/>
                    <a:pt x="0" y="530"/>
                    <a:pt x="4" y="111"/>
                  </a:cubicBezTo>
                  <a:cubicBezTo>
                    <a:pt x="7" y="52"/>
                    <a:pt x="16" y="17"/>
                    <a:pt x="16" y="17"/>
                  </a:cubicBezTo>
                  <a:cubicBezTo>
                    <a:pt x="16" y="17"/>
                    <a:pt x="56" y="22"/>
                    <a:pt x="93" y="0"/>
                  </a:cubicBezTo>
                  <a:close/>
                </a:path>
              </a:pathLst>
            </a:custGeom>
            <a:gradFill>
              <a:gsLst>
                <a:gs pos="95000">
                  <a:srgbClr val="7B52CF"/>
                </a:gs>
                <a:gs pos="44000">
                  <a:srgbClr val="8F60DE"/>
                </a:gs>
                <a:gs pos="0">
                  <a:srgbClr val="3C28A2"/>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F0B202FC-8A05-A9C5-F7CD-3AD7903539D5}"/>
                </a:ext>
              </a:extLst>
            </p:cNvPr>
            <p:cNvSpPr/>
            <p:nvPr/>
          </p:nvSpPr>
          <p:spPr bwMode="auto">
            <a:xfrm>
              <a:off x="5193476" y="2218580"/>
              <a:ext cx="1374339" cy="861675"/>
            </a:xfrm>
            <a:custGeom>
              <a:avLst/>
              <a:gdLst>
                <a:gd name="T0" fmla="*/ 173 w 346"/>
                <a:gd name="T1" fmla="*/ 2 h 217"/>
                <a:gd name="T2" fmla="*/ 146 w 346"/>
                <a:gd name="T3" fmla="*/ 12 h 217"/>
                <a:gd name="T4" fmla="*/ 114 w 346"/>
                <a:gd name="T5" fmla="*/ 42 h 217"/>
                <a:gd name="T6" fmla="*/ 90 w 346"/>
                <a:gd name="T7" fmla="*/ 19 h 217"/>
                <a:gd name="T8" fmla="*/ 60 w 346"/>
                <a:gd name="T9" fmla="*/ 31 h 217"/>
                <a:gd name="T10" fmla="*/ 0 w 346"/>
                <a:gd name="T11" fmla="*/ 186 h 217"/>
                <a:gd name="T12" fmla="*/ 69 w 346"/>
                <a:gd name="T13" fmla="*/ 217 h 217"/>
                <a:gd name="T14" fmla="*/ 91 w 346"/>
                <a:gd name="T15" fmla="*/ 176 h 217"/>
                <a:gd name="T16" fmla="*/ 96 w 346"/>
                <a:gd name="T17" fmla="*/ 186 h 217"/>
                <a:gd name="T18" fmla="*/ 205 w 346"/>
                <a:gd name="T19" fmla="*/ 174 h 217"/>
                <a:gd name="T20" fmla="*/ 213 w 346"/>
                <a:gd name="T21" fmla="*/ 111 h 217"/>
                <a:gd name="T22" fmla="*/ 308 w 346"/>
                <a:gd name="T23" fmla="*/ 146 h 217"/>
                <a:gd name="T24" fmla="*/ 346 w 346"/>
                <a:gd name="T25" fmla="*/ 65 h 217"/>
                <a:gd name="T26" fmla="*/ 173 w 346"/>
                <a:gd name="T27"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217">
                  <a:moveTo>
                    <a:pt x="173" y="2"/>
                  </a:moveTo>
                  <a:cubicBezTo>
                    <a:pt x="157" y="2"/>
                    <a:pt x="146" y="12"/>
                    <a:pt x="146" y="12"/>
                  </a:cubicBezTo>
                  <a:cubicBezTo>
                    <a:pt x="146" y="12"/>
                    <a:pt x="148" y="46"/>
                    <a:pt x="114" y="42"/>
                  </a:cubicBezTo>
                  <a:cubicBezTo>
                    <a:pt x="95" y="40"/>
                    <a:pt x="90" y="19"/>
                    <a:pt x="90" y="19"/>
                  </a:cubicBezTo>
                  <a:cubicBezTo>
                    <a:pt x="90" y="19"/>
                    <a:pt x="76" y="12"/>
                    <a:pt x="60" y="31"/>
                  </a:cubicBezTo>
                  <a:cubicBezTo>
                    <a:pt x="48" y="44"/>
                    <a:pt x="23" y="134"/>
                    <a:pt x="0" y="186"/>
                  </a:cubicBezTo>
                  <a:cubicBezTo>
                    <a:pt x="42" y="190"/>
                    <a:pt x="61" y="207"/>
                    <a:pt x="69" y="217"/>
                  </a:cubicBezTo>
                  <a:cubicBezTo>
                    <a:pt x="83" y="194"/>
                    <a:pt x="91" y="176"/>
                    <a:pt x="91" y="176"/>
                  </a:cubicBezTo>
                  <a:cubicBezTo>
                    <a:pt x="96" y="186"/>
                    <a:pt x="96" y="186"/>
                    <a:pt x="96" y="186"/>
                  </a:cubicBezTo>
                  <a:cubicBezTo>
                    <a:pt x="96" y="186"/>
                    <a:pt x="155" y="205"/>
                    <a:pt x="205" y="174"/>
                  </a:cubicBezTo>
                  <a:cubicBezTo>
                    <a:pt x="213" y="111"/>
                    <a:pt x="213" y="111"/>
                    <a:pt x="213" y="111"/>
                  </a:cubicBezTo>
                  <a:cubicBezTo>
                    <a:pt x="213" y="111"/>
                    <a:pt x="258" y="132"/>
                    <a:pt x="308" y="146"/>
                  </a:cubicBezTo>
                  <a:cubicBezTo>
                    <a:pt x="339" y="114"/>
                    <a:pt x="346" y="84"/>
                    <a:pt x="346" y="65"/>
                  </a:cubicBezTo>
                  <a:cubicBezTo>
                    <a:pt x="304" y="45"/>
                    <a:pt x="206" y="0"/>
                    <a:pt x="173" y="2"/>
                  </a:cubicBezTo>
                  <a:close/>
                </a:path>
              </a:pathLst>
            </a:custGeom>
            <a:solidFill>
              <a:srgbClr val="FEC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4A3E9D47-0072-4B29-F53B-5C33D6BAE0FD}"/>
                </a:ext>
              </a:extLst>
            </p:cNvPr>
            <p:cNvSpPr/>
            <p:nvPr/>
          </p:nvSpPr>
          <p:spPr bwMode="auto">
            <a:xfrm>
              <a:off x="5522448" y="2246968"/>
              <a:ext cx="287225" cy="182021"/>
            </a:xfrm>
            <a:custGeom>
              <a:avLst/>
              <a:gdLst>
                <a:gd name="T0" fmla="*/ 36 w 72"/>
                <a:gd name="T1" fmla="*/ 46 h 46"/>
                <a:gd name="T2" fmla="*/ 71 w 72"/>
                <a:gd name="T3" fmla="*/ 0 h 46"/>
                <a:gd name="T4" fmla="*/ 63 w 72"/>
                <a:gd name="T5" fmla="*/ 5 h 46"/>
                <a:gd name="T6" fmla="*/ 31 w 72"/>
                <a:gd name="T7" fmla="*/ 35 h 46"/>
                <a:gd name="T8" fmla="*/ 7 w 72"/>
                <a:gd name="T9" fmla="*/ 12 h 46"/>
                <a:gd name="T10" fmla="*/ 0 w 72"/>
                <a:gd name="T11" fmla="*/ 11 h 46"/>
                <a:gd name="T12" fmla="*/ 36 w 72"/>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2" h="46">
                  <a:moveTo>
                    <a:pt x="36" y="46"/>
                  </a:moveTo>
                  <a:cubicBezTo>
                    <a:pt x="71" y="46"/>
                    <a:pt x="72" y="11"/>
                    <a:pt x="71" y="0"/>
                  </a:cubicBezTo>
                  <a:cubicBezTo>
                    <a:pt x="66" y="3"/>
                    <a:pt x="63" y="5"/>
                    <a:pt x="63" y="5"/>
                  </a:cubicBezTo>
                  <a:cubicBezTo>
                    <a:pt x="63" y="5"/>
                    <a:pt x="65" y="39"/>
                    <a:pt x="31" y="35"/>
                  </a:cubicBezTo>
                  <a:cubicBezTo>
                    <a:pt x="12" y="33"/>
                    <a:pt x="7" y="12"/>
                    <a:pt x="7" y="12"/>
                  </a:cubicBezTo>
                  <a:cubicBezTo>
                    <a:pt x="7" y="12"/>
                    <a:pt x="4" y="11"/>
                    <a:pt x="0" y="11"/>
                  </a:cubicBezTo>
                  <a:cubicBezTo>
                    <a:pt x="3" y="22"/>
                    <a:pt x="11" y="46"/>
                    <a:pt x="36" y="46"/>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6005B986-B2FD-A1C6-CB55-2787392AAD3A}"/>
                </a:ext>
              </a:extLst>
            </p:cNvPr>
            <p:cNvSpPr/>
            <p:nvPr/>
          </p:nvSpPr>
          <p:spPr bwMode="auto">
            <a:xfrm>
              <a:off x="5443963" y="2651087"/>
              <a:ext cx="126913" cy="429168"/>
            </a:xfrm>
            <a:custGeom>
              <a:avLst/>
              <a:gdLst>
                <a:gd name="T0" fmla="*/ 32 w 32"/>
                <a:gd name="T1" fmla="*/ 74 h 108"/>
                <a:gd name="T2" fmla="*/ 4 w 32"/>
                <a:gd name="T3" fmla="*/ 0 h 108"/>
                <a:gd name="T4" fmla="*/ 0 w 32"/>
                <a:gd name="T5" fmla="*/ 102 h 108"/>
                <a:gd name="T6" fmla="*/ 6 w 32"/>
                <a:gd name="T7" fmla="*/ 108 h 108"/>
                <a:gd name="T8" fmla="*/ 28 w 32"/>
                <a:gd name="T9" fmla="*/ 67 h 108"/>
                <a:gd name="T10" fmla="*/ 32 w 32"/>
                <a:gd name="T11" fmla="*/ 74 h 108"/>
              </a:gdLst>
              <a:ahLst/>
              <a:cxnLst>
                <a:cxn ang="0">
                  <a:pos x="T0" y="T1"/>
                </a:cxn>
                <a:cxn ang="0">
                  <a:pos x="T2" y="T3"/>
                </a:cxn>
                <a:cxn ang="0">
                  <a:pos x="T4" y="T5"/>
                </a:cxn>
                <a:cxn ang="0">
                  <a:pos x="T6" y="T7"/>
                </a:cxn>
                <a:cxn ang="0">
                  <a:pos x="T8" y="T9"/>
                </a:cxn>
                <a:cxn ang="0">
                  <a:pos x="T10" y="T11"/>
                </a:cxn>
              </a:cxnLst>
              <a:rect l="0" t="0" r="r" b="b"/>
              <a:pathLst>
                <a:path w="32" h="108">
                  <a:moveTo>
                    <a:pt x="32" y="74"/>
                  </a:moveTo>
                  <a:cubicBezTo>
                    <a:pt x="4" y="0"/>
                    <a:pt x="4" y="0"/>
                    <a:pt x="4" y="0"/>
                  </a:cubicBezTo>
                  <a:cubicBezTo>
                    <a:pt x="15" y="48"/>
                    <a:pt x="6" y="84"/>
                    <a:pt x="0" y="102"/>
                  </a:cubicBezTo>
                  <a:cubicBezTo>
                    <a:pt x="2" y="104"/>
                    <a:pt x="4" y="106"/>
                    <a:pt x="6" y="108"/>
                  </a:cubicBezTo>
                  <a:cubicBezTo>
                    <a:pt x="20" y="85"/>
                    <a:pt x="28" y="67"/>
                    <a:pt x="28" y="67"/>
                  </a:cubicBezTo>
                  <a:lnTo>
                    <a:pt x="32" y="7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B1E9C456-3F9C-DCC7-F067-D04611F61EBB}"/>
                </a:ext>
              </a:extLst>
            </p:cNvPr>
            <p:cNvSpPr/>
            <p:nvPr/>
          </p:nvSpPr>
          <p:spPr bwMode="auto">
            <a:xfrm>
              <a:off x="5562526" y="2390580"/>
              <a:ext cx="918452" cy="641247"/>
            </a:xfrm>
            <a:custGeom>
              <a:avLst/>
              <a:gdLst>
                <a:gd name="T0" fmla="*/ 231 w 231"/>
                <a:gd name="T1" fmla="*/ 54 h 162"/>
                <a:gd name="T2" fmla="*/ 228 w 231"/>
                <a:gd name="T3" fmla="*/ 10 h 162"/>
                <a:gd name="T4" fmla="*/ 205 w 231"/>
                <a:gd name="T5" fmla="*/ 0 h 162"/>
                <a:gd name="T6" fmla="*/ 139 w 231"/>
                <a:gd name="T7" fmla="*/ 59 h 162"/>
                <a:gd name="T8" fmla="*/ 102 w 231"/>
                <a:gd name="T9" fmla="*/ 45 h 162"/>
                <a:gd name="T10" fmla="*/ 97 w 231"/>
                <a:gd name="T11" fmla="*/ 120 h 162"/>
                <a:gd name="T12" fmla="*/ 0 w 231"/>
                <a:gd name="T13" fmla="*/ 137 h 162"/>
                <a:gd name="T14" fmla="*/ 3 w 231"/>
                <a:gd name="T15" fmla="*/ 143 h 162"/>
                <a:gd name="T16" fmla="*/ 112 w 231"/>
                <a:gd name="T17" fmla="*/ 131 h 162"/>
                <a:gd name="T18" fmla="*/ 120 w 231"/>
                <a:gd name="T19" fmla="*/ 68 h 162"/>
                <a:gd name="T20" fmla="*/ 193 w 231"/>
                <a:gd name="T21" fmla="*/ 96 h 162"/>
                <a:gd name="T22" fmla="*/ 231 w 231"/>
                <a:gd name="T23" fmla="*/ 5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62">
                  <a:moveTo>
                    <a:pt x="231" y="54"/>
                  </a:moveTo>
                  <a:cubicBezTo>
                    <a:pt x="228" y="10"/>
                    <a:pt x="228" y="10"/>
                    <a:pt x="228" y="10"/>
                  </a:cubicBezTo>
                  <a:cubicBezTo>
                    <a:pt x="221" y="7"/>
                    <a:pt x="213" y="3"/>
                    <a:pt x="205" y="0"/>
                  </a:cubicBezTo>
                  <a:cubicBezTo>
                    <a:pt x="201" y="12"/>
                    <a:pt x="179" y="63"/>
                    <a:pt x="139" y="59"/>
                  </a:cubicBezTo>
                  <a:cubicBezTo>
                    <a:pt x="116" y="58"/>
                    <a:pt x="102" y="45"/>
                    <a:pt x="102" y="45"/>
                  </a:cubicBezTo>
                  <a:cubicBezTo>
                    <a:pt x="102" y="45"/>
                    <a:pt x="107" y="112"/>
                    <a:pt x="97" y="120"/>
                  </a:cubicBezTo>
                  <a:cubicBezTo>
                    <a:pt x="75" y="140"/>
                    <a:pt x="19" y="135"/>
                    <a:pt x="0" y="137"/>
                  </a:cubicBezTo>
                  <a:cubicBezTo>
                    <a:pt x="3" y="143"/>
                    <a:pt x="3" y="143"/>
                    <a:pt x="3" y="143"/>
                  </a:cubicBezTo>
                  <a:cubicBezTo>
                    <a:pt x="3" y="143"/>
                    <a:pt x="62" y="162"/>
                    <a:pt x="112" y="131"/>
                  </a:cubicBezTo>
                  <a:cubicBezTo>
                    <a:pt x="120" y="68"/>
                    <a:pt x="120" y="68"/>
                    <a:pt x="120" y="68"/>
                  </a:cubicBezTo>
                  <a:cubicBezTo>
                    <a:pt x="120" y="68"/>
                    <a:pt x="153" y="83"/>
                    <a:pt x="193" y="96"/>
                  </a:cubicBezTo>
                  <a:lnTo>
                    <a:pt x="231" y="5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A6F7BEA0-0868-88F6-AA1C-7F4DB6FB0BB1}"/>
                </a:ext>
              </a:extLst>
            </p:cNvPr>
            <p:cNvSpPr/>
            <p:nvPr/>
          </p:nvSpPr>
          <p:spPr bwMode="auto">
            <a:xfrm>
              <a:off x="5193476" y="2869846"/>
              <a:ext cx="317284" cy="210409"/>
            </a:xfrm>
            <a:custGeom>
              <a:avLst/>
              <a:gdLst>
                <a:gd name="T0" fmla="*/ 8 w 80"/>
                <a:gd name="T1" fmla="*/ 1 h 53"/>
                <a:gd name="T2" fmla="*/ 0 w 80"/>
                <a:gd name="T3" fmla="*/ 22 h 53"/>
                <a:gd name="T4" fmla="*/ 69 w 80"/>
                <a:gd name="T5" fmla="*/ 53 h 53"/>
                <a:gd name="T6" fmla="*/ 80 w 80"/>
                <a:gd name="T7" fmla="*/ 33 h 53"/>
                <a:gd name="T8" fmla="*/ 8 w 80"/>
                <a:gd name="T9" fmla="*/ 1 h 53"/>
              </a:gdLst>
              <a:ahLst/>
              <a:cxnLst>
                <a:cxn ang="0">
                  <a:pos x="T0" y="T1"/>
                </a:cxn>
                <a:cxn ang="0">
                  <a:pos x="T2" y="T3"/>
                </a:cxn>
                <a:cxn ang="0">
                  <a:pos x="T4" y="T5"/>
                </a:cxn>
                <a:cxn ang="0">
                  <a:pos x="T6" y="T7"/>
                </a:cxn>
                <a:cxn ang="0">
                  <a:pos x="T8" y="T9"/>
                </a:cxn>
              </a:cxnLst>
              <a:rect l="0" t="0" r="r" b="b"/>
              <a:pathLst>
                <a:path w="80" h="53">
                  <a:moveTo>
                    <a:pt x="8" y="1"/>
                  </a:moveTo>
                  <a:cubicBezTo>
                    <a:pt x="5" y="9"/>
                    <a:pt x="3" y="16"/>
                    <a:pt x="0" y="22"/>
                  </a:cubicBezTo>
                  <a:cubicBezTo>
                    <a:pt x="42" y="26"/>
                    <a:pt x="61" y="43"/>
                    <a:pt x="69" y="53"/>
                  </a:cubicBezTo>
                  <a:cubicBezTo>
                    <a:pt x="73" y="46"/>
                    <a:pt x="77" y="39"/>
                    <a:pt x="80" y="33"/>
                  </a:cubicBezTo>
                  <a:cubicBezTo>
                    <a:pt x="56" y="4"/>
                    <a:pt x="26" y="0"/>
                    <a:pt x="8" y="1"/>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1A6DD1FE-F888-8CB3-C579-172DAAB93761}"/>
                </a:ext>
              </a:extLst>
            </p:cNvPr>
            <p:cNvSpPr/>
            <p:nvPr/>
          </p:nvSpPr>
          <p:spPr bwMode="auto">
            <a:xfrm>
              <a:off x="6277249" y="2408950"/>
              <a:ext cx="290565" cy="389090"/>
            </a:xfrm>
            <a:custGeom>
              <a:avLst/>
              <a:gdLst>
                <a:gd name="T0" fmla="*/ 0 w 73"/>
                <a:gd name="T1" fmla="*/ 87 h 98"/>
                <a:gd name="T2" fmla="*/ 35 w 73"/>
                <a:gd name="T3" fmla="*/ 98 h 98"/>
                <a:gd name="T4" fmla="*/ 73 w 73"/>
                <a:gd name="T5" fmla="*/ 17 h 98"/>
                <a:gd name="T6" fmla="*/ 37 w 73"/>
                <a:gd name="T7" fmla="*/ 0 h 98"/>
                <a:gd name="T8" fmla="*/ 0 w 73"/>
                <a:gd name="T9" fmla="*/ 87 h 98"/>
              </a:gdLst>
              <a:ahLst/>
              <a:cxnLst>
                <a:cxn ang="0">
                  <a:pos x="T0" y="T1"/>
                </a:cxn>
                <a:cxn ang="0">
                  <a:pos x="T2" y="T3"/>
                </a:cxn>
                <a:cxn ang="0">
                  <a:pos x="T4" y="T5"/>
                </a:cxn>
                <a:cxn ang="0">
                  <a:pos x="T6" y="T7"/>
                </a:cxn>
                <a:cxn ang="0">
                  <a:pos x="T8" y="T9"/>
                </a:cxn>
              </a:cxnLst>
              <a:rect l="0" t="0" r="r" b="b"/>
              <a:pathLst>
                <a:path w="73" h="98">
                  <a:moveTo>
                    <a:pt x="0" y="87"/>
                  </a:moveTo>
                  <a:cubicBezTo>
                    <a:pt x="11" y="91"/>
                    <a:pt x="23" y="94"/>
                    <a:pt x="35" y="98"/>
                  </a:cubicBezTo>
                  <a:cubicBezTo>
                    <a:pt x="66" y="66"/>
                    <a:pt x="73" y="36"/>
                    <a:pt x="73" y="17"/>
                  </a:cubicBezTo>
                  <a:cubicBezTo>
                    <a:pt x="64" y="12"/>
                    <a:pt x="51" y="6"/>
                    <a:pt x="37" y="0"/>
                  </a:cubicBezTo>
                  <a:cubicBezTo>
                    <a:pt x="35" y="19"/>
                    <a:pt x="28" y="59"/>
                    <a:pt x="0" y="87"/>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9C23CB86-5749-6714-98E1-7CC7ED6083A7}"/>
                </a:ext>
              </a:extLst>
            </p:cNvPr>
            <p:cNvSpPr/>
            <p:nvPr/>
          </p:nvSpPr>
          <p:spPr bwMode="auto">
            <a:xfrm>
              <a:off x="6636281" y="2509145"/>
              <a:ext cx="31729" cy="146952"/>
            </a:xfrm>
            <a:custGeom>
              <a:avLst/>
              <a:gdLst>
                <a:gd name="T0" fmla="*/ 7 w 8"/>
                <a:gd name="T1" fmla="*/ 33 h 37"/>
                <a:gd name="T2" fmla="*/ 6 w 8"/>
                <a:gd name="T3" fmla="*/ 34 h 37"/>
                <a:gd name="T4" fmla="*/ 7 w 8"/>
                <a:gd name="T5" fmla="*/ 34 h 37"/>
                <a:gd name="T6" fmla="*/ 7 w 8"/>
                <a:gd name="T7" fmla="*/ 33 h 37"/>
                <a:gd name="T8" fmla="*/ 6 w 8"/>
                <a:gd name="T9" fmla="*/ 34 h 37"/>
                <a:gd name="T10" fmla="*/ 7 w 8"/>
                <a:gd name="T11" fmla="*/ 34 h 37"/>
                <a:gd name="T12" fmla="*/ 4 w 8"/>
                <a:gd name="T13" fmla="*/ 17 h 37"/>
                <a:gd name="T14" fmla="*/ 5 w 8"/>
                <a:gd name="T15" fmla="*/ 2 h 37"/>
                <a:gd name="T16" fmla="*/ 4 w 8"/>
                <a:gd name="T17" fmla="*/ 0 h 37"/>
                <a:gd name="T18" fmla="*/ 1 w 8"/>
                <a:gd name="T19" fmla="*/ 1 h 37"/>
                <a:gd name="T20" fmla="*/ 0 w 8"/>
                <a:gd name="T21" fmla="*/ 17 h 37"/>
                <a:gd name="T22" fmla="*/ 4 w 8"/>
                <a:gd name="T23" fmla="*/ 36 h 37"/>
                <a:gd name="T24" fmla="*/ 6 w 8"/>
                <a:gd name="T25" fmla="*/ 36 h 37"/>
                <a:gd name="T26" fmla="*/ 7 w 8"/>
                <a:gd name="T2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7">
                  <a:moveTo>
                    <a:pt x="7" y="33"/>
                  </a:moveTo>
                  <a:cubicBezTo>
                    <a:pt x="6" y="34"/>
                    <a:pt x="6" y="34"/>
                    <a:pt x="6" y="34"/>
                  </a:cubicBezTo>
                  <a:cubicBezTo>
                    <a:pt x="7" y="34"/>
                    <a:pt x="7" y="34"/>
                    <a:pt x="7" y="34"/>
                  </a:cubicBezTo>
                  <a:cubicBezTo>
                    <a:pt x="7" y="33"/>
                    <a:pt x="7" y="33"/>
                    <a:pt x="7" y="33"/>
                  </a:cubicBezTo>
                  <a:cubicBezTo>
                    <a:pt x="6" y="34"/>
                    <a:pt x="6" y="34"/>
                    <a:pt x="6" y="34"/>
                  </a:cubicBezTo>
                  <a:cubicBezTo>
                    <a:pt x="7" y="34"/>
                    <a:pt x="7" y="34"/>
                    <a:pt x="7" y="34"/>
                  </a:cubicBezTo>
                  <a:cubicBezTo>
                    <a:pt x="7" y="33"/>
                    <a:pt x="4" y="29"/>
                    <a:pt x="4" y="17"/>
                  </a:cubicBezTo>
                  <a:cubicBezTo>
                    <a:pt x="4" y="13"/>
                    <a:pt x="5" y="8"/>
                    <a:pt x="5" y="2"/>
                  </a:cubicBezTo>
                  <a:cubicBezTo>
                    <a:pt x="5" y="1"/>
                    <a:pt x="5" y="0"/>
                    <a:pt x="4" y="0"/>
                  </a:cubicBezTo>
                  <a:cubicBezTo>
                    <a:pt x="2" y="0"/>
                    <a:pt x="1" y="0"/>
                    <a:pt x="1" y="1"/>
                  </a:cubicBezTo>
                  <a:cubicBezTo>
                    <a:pt x="1" y="7"/>
                    <a:pt x="0" y="13"/>
                    <a:pt x="0" y="17"/>
                  </a:cubicBezTo>
                  <a:cubicBezTo>
                    <a:pt x="0" y="31"/>
                    <a:pt x="3" y="35"/>
                    <a:pt x="4" y="36"/>
                  </a:cubicBezTo>
                  <a:cubicBezTo>
                    <a:pt x="4" y="37"/>
                    <a:pt x="6" y="37"/>
                    <a:pt x="6" y="36"/>
                  </a:cubicBezTo>
                  <a:cubicBezTo>
                    <a:pt x="7" y="36"/>
                    <a:pt x="8" y="34"/>
                    <a:pt x="7" y="3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ABBF7221-DB86-15BA-26F3-21B181E28800}"/>
                </a:ext>
              </a:extLst>
            </p:cNvPr>
            <p:cNvSpPr/>
            <p:nvPr/>
          </p:nvSpPr>
          <p:spPr bwMode="auto">
            <a:xfrm>
              <a:off x="4517160" y="3076915"/>
              <a:ext cx="88506" cy="81826"/>
            </a:xfrm>
            <a:custGeom>
              <a:avLst/>
              <a:gdLst>
                <a:gd name="T0" fmla="*/ 19 w 22"/>
                <a:gd name="T1" fmla="*/ 17 h 21"/>
                <a:gd name="T2" fmla="*/ 19 w 22"/>
                <a:gd name="T3" fmla="*/ 17 h 21"/>
                <a:gd name="T4" fmla="*/ 19 w 22"/>
                <a:gd name="T5" fmla="*/ 17 h 21"/>
                <a:gd name="T6" fmla="*/ 12 w 22"/>
                <a:gd name="T7" fmla="*/ 15 h 21"/>
                <a:gd name="T8" fmla="*/ 5 w 22"/>
                <a:gd name="T9" fmla="*/ 2 h 21"/>
                <a:gd name="T10" fmla="*/ 2 w 22"/>
                <a:gd name="T11" fmla="*/ 0 h 21"/>
                <a:gd name="T12" fmla="*/ 1 w 22"/>
                <a:gd name="T13" fmla="*/ 2 h 21"/>
                <a:gd name="T14" fmla="*/ 10 w 22"/>
                <a:gd name="T15" fmla="*/ 18 h 21"/>
                <a:gd name="T16" fmla="*/ 19 w 22"/>
                <a:gd name="T17" fmla="*/ 21 h 21"/>
                <a:gd name="T18" fmla="*/ 20 w 22"/>
                <a:gd name="T19" fmla="*/ 21 h 21"/>
                <a:gd name="T20" fmla="*/ 21 w 22"/>
                <a:gd name="T21" fmla="*/ 19 h 21"/>
                <a:gd name="T22" fmla="*/ 19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19" y="17"/>
                  </a:moveTo>
                  <a:cubicBezTo>
                    <a:pt x="19" y="17"/>
                    <a:pt x="19" y="17"/>
                    <a:pt x="19" y="17"/>
                  </a:cubicBezTo>
                  <a:cubicBezTo>
                    <a:pt x="19" y="17"/>
                    <a:pt x="19" y="17"/>
                    <a:pt x="19" y="17"/>
                  </a:cubicBezTo>
                  <a:cubicBezTo>
                    <a:pt x="18" y="17"/>
                    <a:pt x="15" y="17"/>
                    <a:pt x="12" y="15"/>
                  </a:cubicBezTo>
                  <a:cubicBezTo>
                    <a:pt x="9" y="13"/>
                    <a:pt x="5" y="9"/>
                    <a:pt x="5" y="2"/>
                  </a:cubicBezTo>
                  <a:cubicBezTo>
                    <a:pt x="4" y="1"/>
                    <a:pt x="3" y="0"/>
                    <a:pt x="2" y="0"/>
                  </a:cubicBezTo>
                  <a:cubicBezTo>
                    <a:pt x="1" y="0"/>
                    <a:pt x="0" y="1"/>
                    <a:pt x="1" y="2"/>
                  </a:cubicBezTo>
                  <a:cubicBezTo>
                    <a:pt x="1" y="11"/>
                    <a:pt x="5" y="16"/>
                    <a:pt x="10" y="18"/>
                  </a:cubicBezTo>
                  <a:cubicBezTo>
                    <a:pt x="14" y="21"/>
                    <a:pt x="18" y="21"/>
                    <a:pt x="19" y="21"/>
                  </a:cubicBezTo>
                  <a:cubicBezTo>
                    <a:pt x="20" y="21"/>
                    <a:pt x="20" y="21"/>
                    <a:pt x="20" y="21"/>
                  </a:cubicBezTo>
                  <a:cubicBezTo>
                    <a:pt x="21" y="21"/>
                    <a:pt x="22" y="20"/>
                    <a:pt x="21" y="19"/>
                  </a:cubicBezTo>
                  <a:cubicBezTo>
                    <a:pt x="21" y="18"/>
                    <a:pt x="20" y="17"/>
                    <a:pt x="19" y="17"/>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8D98030D-86C4-B0D5-BBFD-EB929F0456D5}"/>
                </a:ext>
              </a:extLst>
            </p:cNvPr>
            <p:cNvSpPr/>
            <p:nvPr/>
          </p:nvSpPr>
          <p:spPr bwMode="auto">
            <a:xfrm>
              <a:off x="4426985" y="3147052"/>
              <a:ext cx="86836" cy="63457"/>
            </a:xfrm>
            <a:custGeom>
              <a:avLst/>
              <a:gdLst>
                <a:gd name="T0" fmla="*/ 22 w 22"/>
                <a:gd name="T1" fmla="*/ 13 h 16"/>
                <a:gd name="T2" fmla="*/ 17 w 22"/>
                <a:gd name="T3" fmla="*/ 7 h 16"/>
                <a:gd name="T4" fmla="*/ 3 w 22"/>
                <a:gd name="T5" fmla="*/ 1 h 16"/>
                <a:gd name="T6" fmla="*/ 1 w 22"/>
                <a:gd name="T7" fmla="*/ 2 h 16"/>
                <a:gd name="T8" fmla="*/ 2 w 22"/>
                <a:gd name="T9" fmla="*/ 5 h 16"/>
                <a:gd name="T10" fmla="*/ 14 w 22"/>
                <a:gd name="T11" fmla="*/ 10 h 16"/>
                <a:gd name="T12" fmla="*/ 17 w 22"/>
                <a:gd name="T13" fmla="*/ 13 h 16"/>
                <a:gd name="T14" fmla="*/ 18 w 22"/>
                <a:gd name="T15" fmla="*/ 14 h 16"/>
                <a:gd name="T16" fmla="*/ 18 w 22"/>
                <a:gd name="T17" fmla="*/ 15 h 16"/>
                <a:gd name="T18" fmla="*/ 18 w 22"/>
                <a:gd name="T19" fmla="*/ 15 h 16"/>
                <a:gd name="T20" fmla="*/ 21 w 22"/>
                <a:gd name="T21" fmla="*/ 16 h 16"/>
                <a:gd name="T22" fmla="*/ 22 w 22"/>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6">
                  <a:moveTo>
                    <a:pt x="22" y="13"/>
                  </a:moveTo>
                  <a:cubicBezTo>
                    <a:pt x="22" y="13"/>
                    <a:pt x="20" y="10"/>
                    <a:pt x="17" y="7"/>
                  </a:cubicBezTo>
                  <a:cubicBezTo>
                    <a:pt x="14" y="4"/>
                    <a:pt x="9" y="1"/>
                    <a:pt x="3" y="1"/>
                  </a:cubicBezTo>
                  <a:cubicBezTo>
                    <a:pt x="2" y="0"/>
                    <a:pt x="1" y="1"/>
                    <a:pt x="1" y="2"/>
                  </a:cubicBezTo>
                  <a:cubicBezTo>
                    <a:pt x="0" y="4"/>
                    <a:pt x="1" y="4"/>
                    <a:pt x="2" y="5"/>
                  </a:cubicBezTo>
                  <a:cubicBezTo>
                    <a:pt x="8" y="5"/>
                    <a:pt x="11" y="8"/>
                    <a:pt x="14" y="10"/>
                  </a:cubicBezTo>
                  <a:cubicBezTo>
                    <a:pt x="16" y="11"/>
                    <a:pt x="17" y="13"/>
                    <a:pt x="17" y="13"/>
                  </a:cubicBezTo>
                  <a:cubicBezTo>
                    <a:pt x="18" y="14"/>
                    <a:pt x="18" y="14"/>
                    <a:pt x="18" y="14"/>
                  </a:cubicBezTo>
                  <a:cubicBezTo>
                    <a:pt x="18" y="15"/>
                    <a:pt x="18" y="15"/>
                    <a:pt x="18" y="15"/>
                  </a:cubicBezTo>
                  <a:cubicBezTo>
                    <a:pt x="18" y="15"/>
                    <a:pt x="18" y="15"/>
                    <a:pt x="18" y="15"/>
                  </a:cubicBezTo>
                  <a:cubicBezTo>
                    <a:pt x="19" y="16"/>
                    <a:pt x="20" y="16"/>
                    <a:pt x="21" y="16"/>
                  </a:cubicBezTo>
                  <a:cubicBezTo>
                    <a:pt x="22" y="15"/>
                    <a:pt x="22" y="14"/>
                    <a:pt x="22" y="1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任意多边形: 形状 47">
              <a:extLst>
                <a:ext uri="{FF2B5EF4-FFF2-40B4-BE49-F238E27FC236}">
                  <a16:creationId xmlns:a16="http://schemas.microsoft.com/office/drawing/2014/main" id="{5B829E79-E370-A0DF-A3EB-3EBFDF8E7E24}"/>
                </a:ext>
              </a:extLst>
            </p:cNvPr>
            <p:cNvSpPr/>
            <p:nvPr/>
          </p:nvSpPr>
          <p:spPr bwMode="auto">
            <a:xfrm>
              <a:off x="5772935" y="2136753"/>
              <a:ext cx="63457" cy="26719"/>
            </a:xfrm>
            <a:custGeom>
              <a:avLst/>
              <a:gdLst>
                <a:gd name="T0" fmla="*/ 2 w 16"/>
                <a:gd name="T1" fmla="*/ 6 h 7"/>
                <a:gd name="T2" fmla="*/ 14 w 16"/>
                <a:gd name="T3" fmla="*/ 4 h 7"/>
                <a:gd name="T4" fmla="*/ 16 w 16"/>
                <a:gd name="T5" fmla="*/ 2 h 7"/>
                <a:gd name="T6" fmla="*/ 14 w 16"/>
                <a:gd name="T7" fmla="*/ 0 h 7"/>
                <a:gd name="T8" fmla="*/ 2 w 16"/>
                <a:gd name="T9" fmla="*/ 2 h 7"/>
                <a:gd name="T10" fmla="*/ 0 w 16"/>
                <a:gd name="T11" fmla="*/ 5 h 7"/>
                <a:gd name="T12" fmla="*/ 2 w 1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2" y="6"/>
                  </a:moveTo>
                  <a:cubicBezTo>
                    <a:pt x="14" y="4"/>
                    <a:pt x="14" y="4"/>
                    <a:pt x="14" y="4"/>
                  </a:cubicBezTo>
                  <a:cubicBezTo>
                    <a:pt x="16" y="4"/>
                    <a:pt x="16" y="3"/>
                    <a:pt x="16" y="2"/>
                  </a:cubicBezTo>
                  <a:cubicBezTo>
                    <a:pt x="16" y="1"/>
                    <a:pt x="15" y="0"/>
                    <a:pt x="14" y="0"/>
                  </a:cubicBezTo>
                  <a:cubicBezTo>
                    <a:pt x="2" y="2"/>
                    <a:pt x="2" y="2"/>
                    <a:pt x="2" y="2"/>
                  </a:cubicBezTo>
                  <a:cubicBezTo>
                    <a:pt x="1" y="3"/>
                    <a:pt x="0" y="4"/>
                    <a:pt x="0" y="5"/>
                  </a:cubicBezTo>
                  <a:cubicBezTo>
                    <a:pt x="0" y="6"/>
                    <a:pt x="1" y="7"/>
                    <a:pt x="2" y="6"/>
                  </a:cubicBezTo>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606499883"/>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五、文献的管理</a:t>
            </a:r>
          </a:p>
        </p:txBody>
      </p:sp>
      <p:sp>
        <p:nvSpPr>
          <p:cNvPr id="2" name="文本框 1">
            <a:extLst>
              <a:ext uri="{FF2B5EF4-FFF2-40B4-BE49-F238E27FC236}">
                <a16:creationId xmlns:a16="http://schemas.microsoft.com/office/drawing/2014/main" id="{08453331-B437-E064-C756-EFBDA0FD98EB}"/>
              </a:ext>
            </a:extLst>
          </p:cNvPr>
          <p:cNvSpPr txBox="1"/>
          <p:nvPr/>
        </p:nvSpPr>
        <p:spPr>
          <a:xfrm>
            <a:off x="416752" y="1061492"/>
            <a:ext cx="11459364" cy="5371727"/>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chemeClr val="accent2">
                    <a:lumMod val="50000"/>
                  </a:schemeClr>
                </a:solidFill>
              </a:rPr>
              <a:t>（一）文献命名</a:t>
            </a:r>
            <a:endParaRPr lang="en-US" altLang="zh-CN" sz="2400" b="1" dirty="0">
              <a:solidFill>
                <a:schemeClr val="accent2">
                  <a:lumMod val="50000"/>
                </a:schemeClr>
              </a:solidFill>
            </a:endParaRPr>
          </a:p>
          <a:p>
            <a:pPr marL="0" marR="62675" indent="266700" eaLnBrk="0">
              <a:lnSpc>
                <a:spcPct val="134920"/>
              </a:lnSpc>
              <a:spcAft>
                <a:spcPts val="0"/>
              </a:spcAft>
            </a:pPr>
            <a:r>
              <a:rPr lang="zh-CN" altLang="en-US" sz="2000" dirty="0">
                <a:solidFill>
                  <a:schemeClr val="bg2">
                    <a:lumMod val="25000"/>
                  </a:schemeClr>
                </a:solidFill>
              </a:rPr>
              <a:t>命名的逻辑可以随自己的喜好来。你可以按照“发表年份</a:t>
            </a:r>
            <a:r>
              <a:rPr lang="en-US" altLang="zh-CN" sz="2000" dirty="0">
                <a:solidFill>
                  <a:schemeClr val="bg2">
                    <a:lumMod val="25000"/>
                  </a:schemeClr>
                </a:solidFill>
              </a:rPr>
              <a:t>+</a:t>
            </a:r>
            <a:r>
              <a:rPr lang="zh-CN" altLang="en-US" sz="2000" dirty="0">
                <a:solidFill>
                  <a:schemeClr val="bg2">
                    <a:lumMod val="25000"/>
                  </a:schemeClr>
                </a:solidFill>
              </a:rPr>
              <a:t>文章标题”的形式命名，也可以将作者信息、期刊信息或文章关键词加入文献的名称里，以方便后期搜索查找。</a:t>
            </a:r>
            <a:endParaRPr lang="en-US" altLang="zh-CN" sz="2000" dirty="0">
              <a:solidFill>
                <a:schemeClr val="bg2">
                  <a:lumMod val="25000"/>
                </a:schemeClr>
              </a:solidFill>
            </a:endParaRPr>
          </a:p>
          <a:p>
            <a:pPr marL="0" marR="62675" indent="266700" eaLnBrk="0">
              <a:lnSpc>
                <a:spcPct val="134920"/>
              </a:lnSpc>
              <a:spcAft>
                <a:spcPts val="0"/>
              </a:spcAft>
            </a:pPr>
            <a:r>
              <a:rPr lang="zh-CN" altLang="en-US" dirty="0">
                <a:solidFill>
                  <a:schemeClr val="bg2">
                    <a:lumMod val="25000"/>
                  </a:schemeClr>
                </a:solidFill>
              </a:rPr>
              <a:t>例如，当你将下载的文献拖入文献管理工具（如</a:t>
            </a:r>
            <a:r>
              <a:rPr lang="en-US" altLang="zh-CN" dirty="0">
                <a:solidFill>
                  <a:schemeClr val="bg2">
                    <a:lumMod val="25000"/>
                  </a:schemeClr>
                </a:solidFill>
              </a:rPr>
              <a:t>Mendeley</a:t>
            </a:r>
            <a:r>
              <a:rPr lang="zh-CN" altLang="en-US" dirty="0">
                <a:solidFill>
                  <a:schemeClr val="bg2">
                    <a:lumMod val="25000"/>
                  </a:schemeClr>
                </a:solidFill>
              </a:rPr>
              <a:t>和</a:t>
            </a:r>
            <a:r>
              <a:rPr lang="en-US" altLang="zh-CN" dirty="0">
                <a:solidFill>
                  <a:schemeClr val="bg2">
                    <a:lumMod val="25000"/>
                  </a:schemeClr>
                </a:solidFill>
              </a:rPr>
              <a:t>Zotero</a:t>
            </a:r>
            <a:r>
              <a:rPr lang="zh-CN" altLang="en-US" dirty="0">
                <a:solidFill>
                  <a:schemeClr val="bg2">
                    <a:lumMod val="25000"/>
                  </a:schemeClr>
                </a:solidFill>
              </a:rPr>
              <a:t>）里边时，这些软件会自动更新所导入文献的“身份信息”，包括标题、作者、出版年份、出版期刊、期号和卷号、页码、文章摘要、</a:t>
            </a:r>
            <a:r>
              <a:rPr lang="en-US" altLang="zh-CN" dirty="0">
                <a:solidFill>
                  <a:schemeClr val="bg2">
                    <a:lumMod val="25000"/>
                  </a:schemeClr>
                </a:solidFill>
              </a:rPr>
              <a:t>DOI</a:t>
            </a:r>
            <a:r>
              <a:rPr lang="zh-CN" altLang="en-US" dirty="0">
                <a:solidFill>
                  <a:schemeClr val="bg2">
                    <a:lumMod val="25000"/>
                  </a:schemeClr>
                </a:solidFill>
              </a:rPr>
              <a:t>（</a:t>
            </a:r>
            <a:r>
              <a:rPr lang="en-US" altLang="zh-CN" dirty="0">
                <a:solidFill>
                  <a:schemeClr val="bg2">
                    <a:lumMod val="25000"/>
                  </a:schemeClr>
                </a:solidFill>
              </a:rPr>
              <a:t>Digital Object Identifier</a:t>
            </a:r>
            <a:r>
              <a:rPr lang="zh-CN" altLang="en-US" dirty="0">
                <a:solidFill>
                  <a:schemeClr val="bg2">
                    <a:lumMod val="25000"/>
                  </a:schemeClr>
                </a:solidFill>
              </a:rPr>
              <a:t>，数字对象标识符）等，命名的工作，自然就随之完成了。</a:t>
            </a:r>
            <a:endParaRPr lang="en-US" altLang="zh-CN" dirty="0">
              <a:solidFill>
                <a:schemeClr val="bg2">
                  <a:lumMod val="25000"/>
                </a:schemeClr>
              </a:solidFill>
            </a:endParaRPr>
          </a:p>
          <a:p>
            <a:pPr marR="62675" indent="266700" eaLnBrk="0">
              <a:lnSpc>
                <a:spcPct val="134920"/>
              </a:lnSpc>
            </a:pPr>
            <a:r>
              <a:rPr lang="zh-CN" altLang="en-US" sz="2400" b="1" dirty="0">
                <a:solidFill>
                  <a:schemeClr val="accent2">
                    <a:lumMod val="50000"/>
                  </a:schemeClr>
                </a:solidFill>
              </a:rPr>
              <a:t>（二）文献归类</a:t>
            </a:r>
          </a:p>
          <a:p>
            <a:pPr marL="0" marR="62675" indent="266700" eaLnBrk="0">
              <a:lnSpc>
                <a:spcPct val="134920"/>
              </a:lnSpc>
              <a:spcAft>
                <a:spcPts val="0"/>
              </a:spcAft>
            </a:pPr>
            <a:r>
              <a:rPr lang="zh-CN" altLang="en-US" sz="2000" dirty="0">
                <a:solidFill>
                  <a:schemeClr val="bg2">
                    <a:lumMod val="25000"/>
                  </a:schemeClr>
                </a:solidFill>
              </a:rPr>
              <a:t>文献下载完之后，会保存在一个默认的“下载”文件夹里。下一步应该是给新下载的文献建一个文件夹，这就是文献归类。具体归在哪里，你需要有自己的思路和逻辑，因为是否方便使用影响的是你自己。</a:t>
            </a:r>
            <a:endParaRPr lang="en-US" altLang="zh-CN" sz="2000" dirty="0">
              <a:solidFill>
                <a:schemeClr val="bg2">
                  <a:lumMod val="25000"/>
                </a:schemeClr>
              </a:solidFill>
            </a:endParaRPr>
          </a:p>
          <a:p>
            <a:pPr marL="0" marR="62675" indent="266700" eaLnBrk="0">
              <a:lnSpc>
                <a:spcPct val="134920"/>
              </a:lnSpc>
              <a:spcAft>
                <a:spcPts val="0"/>
              </a:spcAft>
            </a:pPr>
            <a:r>
              <a:rPr lang="zh-CN" altLang="en-US" dirty="0">
                <a:solidFill>
                  <a:schemeClr val="bg2">
                    <a:lumMod val="25000"/>
                  </a:schemeClr>
                </a:solidFill>
              </a:rPr>
              <a:t>比如，可以按照文章的主题进行归类，将不同的文献按主题存放，也可以按照发表的期刊进行归类，或者按照文章作者进行归类。归类好的文章分别存在不同的文件夹里，同时，文件夹的命名需要明确、清晰，这样可以方便日后查找。文献归类这一步，同样可以手动或借助工具来完成。</a:t>
            </a:r>
          </a:p>
        </p:txBody>
      </p:sp>
    </p:spTree>
    <p:extLst>
      <p:ext uri="{BB962C8B-B14F-4D97-AF65-F5344CB8AC3E}">
        <p14:creationId xmlns:p14="http://schemas.microsoft.com/office/powerpoint/2010/main" val="3696919182"/>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37516945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8" name="图片 7">
            <a:extLst>
              <a:ext uri="{FF2B5EF4-FFF2-40B4-BE49-F238E27FC236}">
                <a16:creationId xmlns:a16="http://schemas.microsoft.com/office/drawing/2014/main" id="{40D9F049-A4D0-D58E-6B18-D6A624AE2E2B}"/>
              </a:ext>
            </a:extLst>
          </p:cNvPr>
          <p:cNvPicPr>
            <a:picLocks noChangeAspect="1"/>
          </p:cNvPicPr>
          <p:nvPr/>
        </p:nvPicPr>
        <p:blipFill>
          <a:blip r:embed="rId4"/>
          <a:srcRect l="2540" t="727"/>
          <a:stretch/>
        </p:blipFill>
        <p:spPr>
          <a:xfrm>
            <a:off x="2863660" y="1242926"/>
            <a:ext cx="4556174" cy="4681509"/>
          </a:xfrm>
          <a:prstGeom prst="rect">
            <a:avLst/>
          </a:prstGeom>
          <a:noFill/>
          <a:ln>
            <a:noFill/>
          </a:ln>
        </p:spPr>
      </p:pic>
    </p:spTree>
    <p:custDataLst>
      <p:tags r:id="rId2"/>
    </p:custDataLst>
    <p:extLst>
      <p:ext uri="{BB962C8B-B14F-4D97-AF65-F5344CB8AC3E}">
        <p14:creationId xmlns:p14="http://schemas.microsoft.com/office/powerpoint/2010/main" val="103160590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382438" y="3811653"/>
            <a:ext cx="4541760" cy="701731"/>
          </a:xfrm>
        </p:spPr>
        <p:txBody>
          <a:bodyPr/>
          <a:lstStyle/>
          <a:p>
            <a:r>
              <a:rPr kumimoji="1" lang="zh-CN" altLang="en-US" sz="4400" b="1" dirty="0">
                <a:solidFill>
                  <a:schemeClr val="tx1"/>
                </a:solidFill>
                <a:cs typeface="+mn-ea"/>
                <a:sym typeface="+mn-lt"/>
              </a:rPr>
              <a:t>选题的确定</a:t>
            </a:r>
            <a:endParaRPr kumimoji="1" lang="en-US" altLang="zh-CN" sz="4400" b="1" dirty="0">
              <a:solidFill>
                <a:schemeClr val="tx1"/>
              </a:solidFill>
              <a:cs typeface="+mn-ea"/>
              <a:sym typeface="+mn-lt"/>
            </a:endParaRP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一、选题的原则</a:t>
            </a:r>
          </a:p>
        </p:txBody>
      </p:sp>
      <p:graphicFrame>
        <p:nvGraphicFramePr>
          <p:cNvPr id="2" name="图示 1">
            <a:extLst>
              <a:ext uri="{FF2B5EF4-FFF2-40B4-BE49-F238E27FC236}">
                <a16:creationId xmlns:a16="http://schemas.microsoft.com/office/drawing/2014/main" id="{F203ACCD-2ABE-F48A-21DC-A3749429E00F}"/>
              </a:ext>
            </a:extLst>
          </p:cNvPr>
          <p:cNvGraphicFramePr/>
          <p:nvPr>
            <p:extLst>
              <p:ext uri="{D42A27DB-BD31-4B8C-83A1-F6EECF244321}">
                <p14:modId xmlns:p14="http://schemas.microsoft.com/office/powerpoint/2010/main" val="1639426543"/>
              </p:ext>
            </p:extLst>
          </p:nvPr>
        </p:nvGraphicFramePr>
        <p:xfrm>
          <a:off x="685338" y="1286933"/>
          <a:ext cx="1094693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7181801"/>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ISLIDE.DIAGRAM" val="#867921;"/>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xjxibbr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3.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1003</TotalTime>
  <Words>7582</Words>
  <Application>Microsoft Office PowerPoint</Application>
  <PresentationFormat>宽屏</PresentationFormat>
  <Paragraphs>422</Paragraphs>
  <Slides>62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62</vt:i4>
      </vt:variant>
    </vt:vector>
  </HeadingPairs>
  <TitlesOfParts>
    <vt:vector size="71" baseType="lpstr">
      <vt:lpstr>Roboto Regular</vt:lpstr>
      <vt:lpstr>等线</vt:lpstr>
      <vt:lpstr>SimHei</vt:lpstr>
      <vt:lpstr>思源黑体 CN Regular</vt:lpstr>
      <vt:lpstr>SimSun</vt:lpstr>
      <vt:lpstr>微软雅黑</vt:lpstr>
      <vt:lpstr>Arial</vt:lpstr>
      <vt:lpstr>Wingdings</vt:lpstr>
      <vt:lpstr>OfficePLUS 主题</vt:lpstr>
      <vt:lpstr>第二章  毕业论文（设计）的规划（一） </vt:lpstr>
      <vt:lpstr>PowerPoint 演示文稿</vt:lpstr>
      <vt:lpstr>PowerPoint 演示文稿</vt:lpstr>
      <vt:lpstr>PowerPoint 演示文稿</vt:lpstr>
      <vt:lpstr>PowerPoint 演示文稿</vt:lpstr>
      <vt:lpstr>PowerPoint 演示文稿</vt:lpstr>
      <vt:lpstr>PowerPoint 演示文稿</vt:lpstr>
      <vt:lpstr>选题的确定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文献的处理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24</cp:revision>
  <cp:lastPrinted>2023-04-02T16:00:00Z</cp:lastPrinted>
  <dcterms:created xsi:type="dcterms:W3CDTF">2023-04-02T16:00:00Z</dcterms:created>
  <dcterms:modified xsi:type="dcterms:W3CDTF">2024-08-30T07:11:47Z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