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2.xml" ContentType="application/vnd.openxmlformats-officedocument.themeOverride+xml"/>
  <Override PartName="/ppt/tags/tag3.xml" ContentType="application/vnd.openxmlformats-officedocument.presentationml.tags+xml"/>
  <Override PartName="/ppt/theme/themeOverride3.xml" ContentType="application/vnd.openxmlformats-officedocument.themeOverride+xml"/>
  <Override PartName="/ppt/tags/tag4.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43"/>
  </p:notesMasterIdLst>
  <p:sldIdLst>
    <p:sldId id="390" r:id="rId2"/>
    <p:sldId id="1259" r:id="rId3"/>
    <p:sldId id="1244" r:id="rId4"/>
    <p:sldId id="1260" r:id="rId5"/>
    <p:sldId id="1261" r:id="rId6"/>
    <p:sldId id="383" r:id="rId7"/>
    <p:sldId id="2071" r:id="rId8"/>
    <p:sldId id="258" r:id="rId9"/>
    <p:sldId id="1251" r:id="rId10"/>
    <p:sldId id="1264" r:id="rId11"/>
    <p:sldId id="1686" r:id="rId12"/>
    <p:sldId id="1250" r:id="rId13"/>
    <p:sldId id="1683" r:id="rId14"/>
    <p:sldId id="1687" r:id="rId15"/>
    <p:sldId id="1246" r:id="rId16"/>
    <p:sldId id="1674" r:id="rId17"/>
    <p:sldId id="2056" r:id="rId18"/>
    <p:sldId id="1688" r:id="rId19"/>
    <p:sldId id="2057" r:id="rId20"/>
    <p:sldId id="2060" r:id="rId21"/>
    <p:sldId id="2061" r:id="rId22"/>
    <p:sldId id="1690" r:id="rId23"/>
    <p:sldId id="1691" r:id="rId24"/>
    <p:sldId id="1692" r:id="rId25"/>
    <p:sldId id="1693" r:id="rId26"/>
    <p:sldId id="2068" r:id="rId27"/>
    <p:sldId id="1685" r:id="rId28"/>
    <p:sldId id="1694" r:id="rId29"/>
    <p:sldId id="2063" r:id="rId30"/>
    <p:sldId id="2062" r:id="rId31"/>
    <p:sldId id="1697" r:id="rId32"/>
    <p:sldId id="2065" r:id="rId33"/>
    <p:sldId id="2067" r:id="rId34"/>
    <p:sldId id="2066" r:id="rId35"/>
    <p:sldId id="1700" r:id="rId36"/>
    <p:sldId id="2069" r:id="rId37"/>
    <p:sldId id="2070" r:id="rId38"/>
    <p:sldId id="1681" r:id="rId39"/>
    <p:sldId id="1702" r:id="rId40"/>
    <p:sldId id="2055" r:id="rId41"/>
    <p:sldId id="1682" r:id="rId42"/>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uyan Mu" initials="SM" lastIdx="1" clrIdx="0">
    <p:extLst>
      <p:ext uri="{19B8F6BF-5375-455C-9EA6-DF929625EA0E}">
        <p15:presenceInfo xmlns:p15="http://schemas.microsoft.com/office/powerpoint/2012/main" userId="S::mushuyan@islide.cc::5a701452-529a-4685-8842-5f60ae489a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90000"/>
    <a:srgbClr val="004F88"/>
    <a:srgbClr val="2BDFC0"/>
    <a:srgbClr val="FAB5F9"/>
    <a:srgbClr val="F54E1A"/>
    <a:srgbClr val="7C78F0"/>
    <a:srgbClr val="FFFFFF"/>
    <a:srgbClr val="000000"/>
    <a:srgbClr val="D9D9D9"/>
    <a:srgbClr val="E82F5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1" autoAdjust="0"/>
    <p:restoredTop sz="96565"/>
  </p:normalViewPr>
  <p:slideViewPr>
    <p:cSldViewPr snapToGrid="0">
      <p:cViewPr varScale="1">
        <p:scale>
          <a:sx n="87" d="100"/>
          <a:sy n="87" d="100"/>
        </p:scale>
        <p:origin x="51" y="129"/>
      </p:cViewPr>
      <p:guideLst/>
    </p:cSldViewPr>
  </p:slideViewPr>
  <p:notesTextViewPr>
    <p:cViewPr>
      <p:scale>
        <a:sx n="165" d="100"/>
        <a:sy n="16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B1C995-2002-4225-9447-C9EB1DCC7BF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B0733146-2926-4FBB-B73C-941E62DA62A5}">
      <dgm:prSet phldrT="[文本]" custT="1"/>
      <dgm:spPr/>
      <dgm:t>
        <a:bodyPr/>
        <a:lstStyle/>
        <a:p>
          <a:r>
            <a:rPr lang="zh-CN" altLang="en-US" sz="2400" b="1" dirty="0">
              <a:solidFill>
                <a:srgbClr val="0070C0"/>
              </a:solidFill>
              <a:effectLst/>
              <a:latin typeface="+mn-ea"/>
              <a:ea typeface="+mn-ea"/>
            </a:rPr>
            <a:t>知识目标</a:t>
          </a:r>
          <a:endParaRPr lang="zh-CN" altLang="en-US" sz="2400" b="1" dirty="0">
            <a:solidFill>
              <a:srgbClr val="0070C0"/>
            </a:solidFill>
            <a:latin typeface="+mn-ea"/>
            <a:ea typeface="+mn-ea"/>
          </a:endParaRPr>
        </a:p>
      </dgm:t>
    </dgm:pt>
    <dgm:pt modelId="{6DACAAC8-A9BE-4581-9ECD-7DFC8EAB34A5}" type="parTrans" cxnId="{DA01C999-7463-46B7-82F9-FB1EF0A2B3AD}">
      <dgm:prSet/>
      <dgm:spPr/>
      <dgm:t>
        <a:bodyPr/>
        <a:lstStyle/>
        <a:p>
          <a:endParaRPr lang="zh-CN" altLang="en-US"/>
        </a:p>
      </dgm:t>
    </dgm:pt>
    <dgm:pt modelId="{034ADE61-6BB9-4B7C-A642-F442A18669ED}" type="sibTrans" cxnId="{DA01C999-7463-46B7-82F9-FB1EF0A2B3AD}">
      <dgm:prSet/>
      <dgm:spPr/>
      <dgm:t>
        <a:bodyPr/>
        <a:lstStyle/>
        <a:p>
          <a:endParaRPr lang="zh-CN" altLang="en-US"/>
        </a:p>
      </dgm:t>
    </dgm:pt>
    <dgm:pt modelId="{FEF4C3B4-8752-47C5-8F56-6CD6384529D4}">
      <dgm:prSet custT="1"/>
      <dgm:spPr/>
      <dgm:t>
        <a:bodyPr/>
        <a:lstStyle/>
        <a:p>
          <a:r>
            <a:rPr lang="en-US" altLang="zh-CN" sz="2000" kern="1200" spc="0" baseline="0" noProof="0" dirty="0">
              <a:solidFill>
                <a:srgbClr val="242021"/>
              </a:solidFill>
              <a:latin typeface="+mn-ea"/>
              <a:ea typeface="+mn-ea"/>
              <a:cs typeface="Times New Roman" pitchFamily="18" charset="0"/>
            </a:rPr>
            <a:t>1.</a:t>
          </a:r>
          <a:r>
            <a:rPr lang="en-US" altLang="zh-CN" sz="2000" kern="1200" spc="0" baseline="0" noProof="0" dirty="0">
              <a:solidFill>
                <a:srgbClr val="242021"/>
              </a:solidFill>
              <a:latin typeface="+mn-ea"/>
              <a:ea typeface="+mn-ea"/>
              <a:cs typeface="SimSun" pitchFamily="2" charset="0"/>
            </a:rPr>
            <a:t>毕业论文（设计）符合科学研究的基本伦理原则。</a:t>
          </a:r>
          <a:endParaRPr kumimoji="0" lang="en-US" altLang="zh-CN" sz="2000" b="0" i="0" u="none" strike="noStrike" kern="1200" cap="none" normalizeH="0" baseline="0" dirty="0">
            <a:ln>
              <a:noFill/>
            </a:ln>
            <a:solidFill>
              <a:srgbClr val="242021"/>
            </a:solidFill>
            <a:effectLst/>
            <a:latin typeface="+mn-ea"/>
            <a:ea typeface="+mn-ea"/>
            <a:cs typeface="黑体" panose="02010609060101010101" pitchFamily="49" charset="-122"/>
          </a:endParaRPr>
        </a:p>
      </dgm:t>
    </dgm:pt>
    <dgm:pt modelId="{4EDF9D0C-CC09-48A0-897D-0F94FA748BA1}" type="parTrans" cxnId="{B3D4251E-717B-4724-B771-EDF31C48465E}">
      <dgm:prSet/>
      <dgm:spPr/>
      <dgm:t>
        <a:bodyPr/>
        <a:lstStyle/>
        <a:p>
          <a:endParaRPr lang="zh-CN" altLang="en-US"/>
        </a:p>
      </dgm:t>
    </dgm:pt>
    <dgm:pt modelId="{89D6F043-7C74-4F52-B332-C3F68D1DA33C}" type="sibTrans" cxnId="{B3D4251E-717B-4724-B771-EDF31C48465E}">
      <dgm:prSet/>
      <dgm:spPr/>
      <dgm:t>
        <a:bodyPr/>
        <a:lstStyle/>
        <a:p>
          <a:endParaRPr lang="zh-CN" altLang="en-US"/>
        </a:p>
      </dgm:t>
    </dgm:pt>
    <dgm:pt modelId="{4F65D4DA-9F8F-4F32-906D-5A5BF671AC17}">
      <dgm:prSet custT="1"/>
      <dgm:spPr/>
      <dgm:t>
        <a:bodyPr/>
        <a:lstStyle/>
        <a:p>
          <a:r>
            <a:rPr lang="en-US" altLang="zh-CN" sz="2000" kern="1200" spc="-15" baseline="0" noProof="0" dirty="0">
              <a:solidFill>
                <a:srgbClr val="242021"/>
              </a:solidFill>
              <a:latin typeface="+mn-ea"/>
              <a:ea typeface="+mn-ea"/>
              <a:cs typeface="SimSun" pitchFamily="2" charset="0"/>
            </a:rPr>
            <a:t>坚守学术道德与职业操守，提升自身独立学习能力和科学研究</a:t>
          </a:r>
          <a:r>
            <a:rPr lang="en-US" altLang="zh-CN" sz="2000" kern="1200" spc="0" baseline="0" noProof="0" dirty="0">
              <a:solidFill>
                <a:srgbClr val="242021"/>
              </a:solidFill>
              <a:latin typeface="+mn-ea"/>
              <a:ea typeface="+mn-ea"/>
              <a:cs typeface="SimSun" pitchFamily="2" charset="0"/>
            </a:rPr>
            <a:t>能力。</a:t>
          </a:r>
          <a:endParaRPr kumimoji="0" lang="zh-CN" altLang="en-US" sz="2000" b="0" i="0" u="none" strike="noStrike" cap="none" normalizeH="0" baseline="0" dirty="0">
            <a:ln>
              <a:noFill/>
            </a:ln>
            <a:solidFill>
              <a:schemeClr val="tx1"/>
            </a:solidFill>
            <a:effectLst/>
            <a:latin typeface="+mn-ea"/>
            <a:ea typeface="+mn-ea"/>
          </a:endParaRPr>
        </a:p>
      </dgm:t>
    </dgm:pt>
    <dgm:pt modelId="{9BC297A1-FD89-4118-91DC-A07F30C122D3}" type="parTrans" cxnId="{A2E5E4D8-ED1E-4287-BC5C-704DA423F62F}">
      <dgm:prSet/>
      <dgm:spPr/>
      <dgm:t>
        <a:bodyPr/>
        <a:lstStyle/>
        <a:p>
          <a:endParaRPr lang="zh-CN" altLang="en-US"/>
        </a:p>
      </dgm:t>
    </dgm:pt>
    <dgm:pt modelId="{6882ABB9-D8DE-4BA7-8502-8AB76E2690AC}" type="sibTrans" cxnId="{A2E5E4D8-ED1E-4287-BC5C-704DA423F62F}">
      <dgm:prSet/>
      <dgm:spPr/>
      <dgm:t>
        <a:bodyPr/>
        <a:lstStyle/>
        <a:p>
          <a:endParaRPr lang="zh-CN" altLang="en-US"/>
        </a:p>
      </dgm:t>
    </dgm:pt>
    <dgm:pt modelId="{9ACE5591-57A4-4721-9710-9868A278F403}">
      <dgm:prSet custT="1"/>
      <dgm:spPr/>
      <dgm:t>
        <a:bodyPr/>
        <a:lstStyle/>
        <a:p>
          <a:r>
            <a:rPr kumimoji="0" lang="en-US" altLang="zh-CN" sz="2000" b="0" i="0" u="none" strike="noStrike" kern="1200" cap="none" normalizeH="0" baseline="0" noProof="0" dirty="0">
              <a:ln>
                <a:noFill/>
              </a:ln>
              <a:solidFill>
                <a:srgbClr val="242021"/>
              </a:solidFill>
              <a:effectLst/>
              <a:latin typeface="+mn-ea"/>
              <a:ea typeface="+mn-ea"/>
              <a:cs typeface="黑体" panose="02010609060101010101" pitchFamily="49" charset="-122"/>
            </a:rPr>
            <a:t>1.</a:t>
          </a:r>
          <a:r>
            <a:rPr lang="en-US" altLang="zh-CN" sz="2000" kern="1200" spc="0" baseline="0" noProof="0" dirty="0">
              <a:solidFill>
                <a:srgbClr val="242021"/>
              </a:solidFill>
              <a:latin typeface="+mn-ea"/>
              <a:ea typeface="+mn-ea"/>
              <a:cs typeface="SimSun" pitchFamily="2" charset="0"/>
            </a:rPr>
            <a:t>了解研究的伦理所在。</a:t>
          </a:r>
          <a:endParaRPr kumimoji="0" lang="zh-CN" altLang="zh-CN" sz="2000" b="0" i="0" u="none" strike="noStrike" kern="1200" cap="none" normalizeH="0" baseline="0" dirty="0">
            <a:ln>
              <a:noFill/>
            </a:ln>
            <a:solidFill>
              <a:srgbClr val="242021"/>
            </a:solidFill>
            <a:effectLst/>
            <a:latin typeface="+mn-ea"/>
            <a:ea typeface="+mn-ea"/>
            <a:cs typeface="黑体" panose="02010609060101010101" pitchFamily="49" charset="-122"/>
          </a:endParaRPr>
        </a:p>
      </dgm:t>
    </dgm:pt>
    <dgm:pt modelId="{9C8CD345-4EC4-47A8-8643-EDF33FDF41C4}" type="parTrans" cxnId="{CC0A0DA5-99E9-493E-A39C-6EC5E55BB9CA}">
      <dgm:prSet/>
      <dgm:spPr/>
      <dgm:t>
        <a:bodyPr/>
        <a:lstStyle/>
        <a:p>
          <a:endParaRPr lang="zh-CN" altLang="en-US"/>
        </a:p>
      </dgm:t>
    </dgm:pt>
    <dgm:pt modelId="{B79C0418-3E74-447E-A577-FFB5AE41F009}" type="sibTrans" cxnId="{CC0A0DA5-99E9-493E-A39C-6EC5E55BB9CA}">
      <dgm:prSet/>
      <dgm:spPr/>
      <dgm:t>
        <a:bodyPr/>
        <a:lstStyle/>
        <a:p>
          <a:endParaRPr lang="zh-CN" altLang="en-US"/>
        </a:p>
      </dgm:t>
    </dgm:pt>
    <dgm:pt modelId="{85ED6772-57E6-402A-9195-47803D4D8A57}">
      <dgm:prSet custT="1"/>
      <dgm:spPr/>
      <dgm:t>
        <a:bodyPr/>
        <a:lstStyle/>
        <a:p>
          <a:r>
            <a:rPr kumimoji="0" lang="zh-CN" altLang="en-US" sz="2400" b="1" i="0" u="none" strike="noStrike" cap="none" normalizeH="0" baseline="0" dirty="0">
              <a:ln>
                <a:noFill/>
              </a:ln>
              <a:solidFill>
                <a:srgbClr val="0070C0"/>
              </a:solidFill>
              <a:effectLst/>
              <a:latin typeface="+mn-ea"/>
              <a:ea typeface="+mn-ea"/>
              <a:cs typeface="黑体" panose="02010609060101010101" pitchFamily="49" charset="-122"/>
            </a:rPr>
            <a:t>素养目标</a:t>
          </a:r>
          <a:endParaRPr lang="en-US" altLang="zh-CN" sz="3300" kern="1200" spc="0" baseline="0" noProof="0" dirty="0">
            <a:solidFill>
              <a:srgbClr val="242021"/>
            </a:solidFill>
            <a:latin typeface="+mn-ea"/>
            <a:ea typeface="+mn-ea"/>
            <a:cs typeface="SimSun" pitchFamily="2" charset="0"/>
          </a:endParaRPr>
        </a:p>
      </dgm:t>
    </dgm:pt>
    <dgm:pt modelId="{EB8F99A3-29AF-45AB-8B2A-8D3C0649F5BA}" type="parTrans" cxnId="{71305905-9E96-451F-B9CE-3B59DB977A19}">
      <dgm:prSet/>
      <dgm:spPr/>
      <dgm:t>
        <a:bodyPr/>
        <a:lstStyle/>
        <a:p>
          <a:endParaRPr lang="zh-CN" altLang="en-US"/>
        </a:p>
      </dgm:t>
    </dgm:pt>
    <dgm:pt modelId="{961F12F3-3122-479E-9A3B-F1285A91A8BE}" type="sibTrans" cxnId="{71305905-9E96-451F-B9CE-3B59DB977A19}">
      <dgm:prSet/>
      <dgm:spPr/>
      <dgm:t>
        <a:bodyPr/>
        <a:lstStyle/>
        <a:p>
          <a:endParaRPr lang="zh-CN" altLang="en-US"/>
        </a:p>
      </dgm:t>
    </dgm:pt>
    <dgm:pt modelId="{3BECDC97-3F60-490B-97FD-74CF368EC050}">
      <dgm:prSet custT="1"/>
      <dgm:spPr/>
      <dgm:t>
        <a:bodyPr/>
        <a:lstStyle/>
        <a:p>
          <a:r>
            <a:rPr kumimoji="0" lang="zh-CN" altLang="zh-CN" sz="2400" b="1" i="0" u="none" strike="noStrike" cap="none" normalizeH="0" baseline="0" dirty="0">
              <a:ln>
                <a:noFill/>
              </a:ln>
              <a:solidFill>
                <a:srgbClr val="0070C0"/>
              </a:solidFill>
              <a:effectLst/>
              <a:latin typeface="+mn-ea"/>
              <a:ea typeface="+mn-ea"/>
              <a:cs typeface="黑体" panose="02010609060101010101" pitchFamily="49" charset="-122"/>
            </a:rPr>
            <a:t>技能目标</a:t>
          </a:r>
          <a:endParaRPr kumimoji="0" lang="zh-CN" altLang="zh-CN" sz="2400" b="1" i="0" u="none" strike="noStrike" cap="none" normalizeH="0" baseline="0" dirty="0">
            <a:ln>
              <a:noFill/>
            </a:ln>
            <a:solidFill>
              <a:srgbClr val="0070C0"/>
            </a:solidFill>
            <a:effectLst/>
            <a:latin typeface="+mn-ea"/>
            <a:ea typeface="+mn-ea"/>
          </a:endParaRPr>
        </a:p>
      </dgm:t>
    </dgm:pt>
    <dgm:pt modelId="{812B2E5C-DEEB-4DAF-A265-9CCC264185AB}" type="sibTrans" cxnId="{0FFA2563-BA4C-42CF-B3C2-C8687A44BA8E}">
      <dgm:prSet/>
      <dgm:spPr/>
      <dgm:t>
        <a:bodyPr/>
        <a:lstStyle/>
        <a:p>
          <a:endParaRPr lang="zh-CN" altLang="en-US"/>
        </a:p>
      </dgm:t>
    </dgm:pt>
    <dgm:pt modelId="{356C194B-05C2-4EC2-ACCF-51403481DBE0}" type="parTrans" cxnId="{0FFA2563-BA4C-42CF-B3C2-C8687A44BA8E}">
      <dgm:prSet/>
      <dgm:spPr/>
      <dgm:t>
        <a:bodyPr/>
        <a:lstStyle/>
        <a:p>
          <a:endParaRPr lang="zh-CN" altLang="en-US"/>
        </a:p>
      </dgm:t>
    </dgm:pt>
    <dgm:pt modelId="{5E5FDD7C-B056-42DE-A83D-889D27251B5D}">
      <dgm:prSet/>
      <dgm:spPr/>
      <dgm:t>
        <a:bodyPr/>
        <a:lstStyle/>
        <a:p>
          <a:r>
            <a:rPr lang="en-US" altLang="zh-CN" spc="0" baseline="0" noProof="0" dirty="0">
              <a:solidFill>
                <a:srgbClr val="242021"/>
              </a:solidFill>
              <a:latin typeface="+mn-ea"/>
              <a:ea typeface="+mn-ea"/>
              <a:cs typeface="Times New Roman" pitchFamily="18" charset="0"/>
            </a:rPr>
            <a:t>2.</a:t>
          </a:r>
          <a:r>
            <a:rPr lang="en-US" altLang="zh-CN" spc="0" baseline="0" noProof="0" dirty="0">
              <a:solidFill>
                <a:srgbClr val="242021"/>
              </a:solidFill>
              <a:latin typeface="+mn-ea"/>
              <a:ea typeface="+mn-ea"/>
              <a:cs typeface="SimSun" pitchFamily="2" charset="0"/>
            </a:rPr>
            <a:t>熟悉毕业论文（设计）的学术规范。</a:t>
          </a:r>
        </a:p>
      </dgm:t>
    </dgm:pt>
    <dgm:pt modelId="{F9DC7147-1A03-4894-B2AA-C8EF02B76CD2}" type="parTrans" cxnId="{D65B56D6-2FC8-47C8-9A77-863C6F3D96B6}">
      <dgm:prSet/>
      <dgm:spPr/>
      <dgm:t>
        <a:bodyPr/>
        <a:lstStyle/>
        <a:p>
          <a:endParaRPr lang="zh-CN" altLang="en-US"/>
        </a:p>
      </dgm:t>
    </dgm:pt>
    <dgm:pt modelId="{240C30DE-D783-41FA-A469-2F776C3DAE83}" type="sibTrans" cxnId="{D65B56D6-2FC8-47C8-9A77-863C6F3D96B6}">
      <dgm:prSet/>
      <dgm:spPr/>
      <dgm:t>
        <a:bodyPr/>
        <a:lstStyle/>
        <a:p>
          <a:endParaRPr lang="zh-CN" altLang="en-US"/>
        </a:p>
      </dgm:t>
    </dgm:pt>
    <dgm:pt modelId="{B6F19E7B-AD00-4E59-BD17-4B3213541A1A}">
      <dgm:prSet/>
      <dgm:spPr/>
      <dgm:t>
        <a:bodyPr/>
        <a:lstStyle/>
        <a:p>
          <a:r>
            <a:rPr lang="en-US" altLang="zh-CN" spc="-15" baseline="0" noProof="0" dirty="0">
              <a:solidFill>
                <a:srgbClr val="242021"/>
              </a:solidFill>
              <a:latin typeface="+mn-ea"/>
              <a:ea typeface="+mn-ea"/>
              <a:cs typeface="Times New Roman" pitchFamily="18" charset="0"/>
            </a:rPr>
            <a:t>2.</a:t>
          </a:r>
          <a:r>
            <a:rPr lang="en-US" altLang="zh-CN" spc="0" baseline="0" noProof="0" dirty="0">
              <a:solidFill>
                <a:srgbClr val="242021"/>
              </a:solidFill>
              <a:latin typeface="+mn-ea"/>
              <a:ea typeface="+mn-ea"/>
              <a:cs typeface="SimSun" pitchFamily="2" charset="0"/>
            </a:rPr>
            <a:t>能够遵守学术规范，有效提升毕业论文（设计）的质量和水平。</a:t>
          </a:r>
        </a:p>
      </dgm:t>
    </dgm:pt>
    <dgm:pt modelId="{0ADF33BD-38F8-4CC5-BB10-5AAF0598EFC0}" type="parTrans" cxnId="{B6A22489-E8FD-4029-AF18-87C16A375470}">
      <dgm:prSet/>
      <dgm:spPr/>
      <dgm:t>
        <a:bodyPr/>
        <a:lstStyle/>
        <a:p>
          <a:endParaRPr lang="zh-CN" altLang="en-US"/>
        </a:p>
      </dgm:t>
    </dgm:pt>
    <dgm:pt modelId="{3D4339E3-F4A9-4767-9E3A-4CA474AADF50}" type="sibTrans" cxnId="{B6A22489-E8FD-4029-AF18-87C16A375470}">
      <dgm:prSet/>
      <dgm:spPr/>
      <dgm:t>
        <a:bodyPr/>
        <a:lstStyle/>
        <a:p>
          <a:endParaRPr lang="zh-CN" altLang="en-US"/>
        </a:p>
      </dgm:t>
    </dgm:pt>
    <dgm:pt modelId="{B8C38384-3355-496A-8470-9216DA922EC1}" type="pres">
      <dgm:prSet presAssocID="{E1B1C995-2002-4225-9447-C9EB1DCC7BFA}" presName="vert0" presStyleCnt="0">
        <dgm:presLayoutVars>
          <dgm:dir/>
          <dgm:animOne val="branch"/>
          <dgm:animLvl val="lvl"/>
        </dgm:presLayoutVars>
      </dgm:prSet>
      <dgm:spPr/>
    </dgm:pt>
    <dgm:pt modelId="{6F8AF36C-C76F-4A68-93EE-1BAC691912B5}" type="pres">
      <dgm:prSet presAssocID="{B0733146-2926-4FBB-B73C-941E62DA62A5}" presName="thickLine" presStyleLbl="alignNode1" presStyleIdx="0" presStyleCnt="3"/>
      <dgm:spPr/>
    </dgm:pt>
    <dgm:pt modelId="{86F5D9D1-92FC-4375-8F17-9CD607F0DCEB}" type="pres">
      <dgm:prSet presAssocID="{B0733146-2926-4FBB-B73C-941E62DA62A5}" presName="horz1" presStyleCnt="0"/>
      <dgm:spPr/>
    </dgm:pt>
    <dgm:pt modelId="{28CAE9F0-72A1-4996-8B74-036AE89BF0D6}" type="pres">
      <dgm:prSet presAssocID="{B0733146-2926-4FBB-B73C-941E62DA62A5}" presName="tx1" presStyleLbl="revTx" presStyleIdx="0" presStyleCnt="8"/>
      <dgm:spPr/>
    </dgm:pt>
    <dgm:pt modelId="{6F93C654-3A64-4B0C-957B-C433D670C76A}" type="pres">
      <dgm:prSet presAssocID="{B0733146-2926-4FBB-B73C-941E62DA62A5}" presName="vert1" presStyleCnt="0"/>
      <dgm:spPr/>
    </dgm:pt>
    <dgm:pt modelId="{45095C1A-7AA5-46DD-89A0-A03437461793}" type="pres">
      <dgm:prSet presAssocID="{9ACE5591-57A4-4721-9710-9868A278F403}" presName="vertSpace2a" presStyleCnt="0"/>
      <dgm:spPr/>
    </dgm:pt>
    <dgm:pt modelId="{E07D0DF3-A58A-4164-BB85-E73EAE3C9DA7}" type="pres">
      <dgm:prSet presAssocID="{9ACE5591-57A4-4721-9710-9868A278F403}" presName="horz2" presStyleCnt="0"/>
      <dgm:spPr/>
    </dgm:pt>
    <dgm:pt modelId="{3A0F14D3-6A98-4337-9486-2A1D41BC04D0}" type="pres">
      <dgm:prSet presAssocID="{9ACE5591-57A4-4721-9710-9868A278F403}" presName="horzSpace2" presStyleCnt="0"/>
      <dgm:spPr/>
    </dgm:pt>
    <dgm:pt modelId="{D488DFAA-7942-4E32-8F42-B406F1B2C7F5}" type="pres">
      <dgm:prSet presAssocID="{9ACE5591-57A4-4721-9710-9868A278F403}" presName="tx2" presStyleLbl="revTx" presStyleIdx="1" presStyleCnt="8"/>
      <dgm:spPr/>
    </dgm:pt>
    <dgm:pt modelId="{E516F699-B067-4A21-9BB3-68428A073C0D}" type="pres">
      <dgm:prSet presAssocID="{9ACE5591-57A4-4721-9710-9868A278F403}" presName="vert2" presStyleCnt="0"/>
      <dgm:spPr/>
    </dgm:pt>
    <dgm:pt modelId="{CE29CA91-9FA0-4B15-99EB-0847526E0EBB}" type="pres">
      <dgm:prSet presAssocID="{9ACE5591-57A4-4721-9710-9868A278F403}" presName="thinLine2b" presStyleLbl="callout" presStyleIdx="0" presStyleCnt="5"/>
      <dgm:spPr/>
    </dgm:pt>
    <dgm:pt modelId="{00CE20E0-F32D-4FB4-A03F-74B7F251F7E2}" type="pres">
      <dgm:prSet presAssocID="{9ACE5591-57A4-4721-9710-9868A278F403}" presName="vertSpace2b" presStyleCnt="0"/>
      <dgm:spPr/>
    </dgm:pt>
    <dgm:pt modelId="{1BC2AC68-D9AA-40FE-9F32-E9C366D6B4F3}" type="pres">
      <dgm:prSet presAssocID="{5E5FDD7C-B056-42DE-A83D-889D27251B5D}" presName="horz2" presStyleCnt="0"/>
      <dgm:spPr/>
    </dgm:pt>
    <dgm:pt modelId="{2301EC31-29ED-43BE-8CAE-85A37E214248}" type="pres">
      <dgm:prSet presAssocID="{5E5FDD7C-B056-42DE-A83D-889D27251B5D}" presName="horzSpace2" presStyleCnt="0"/>
      <dgm:spPr/>
    </dgm:pt>
    <dgm:pt modelId="{4E92F700-D6FD-49B8-A9EE-EA8D0BDD3F8F}" type="pres">
      <dgm:prSet presAssocID="{5E5FDD7C-B056-42DE-A83D-889D27251B5D}" presName="tx2" presStyleLbl="revTx" presStyleIdx="2" presStyleCnt="8"/>
      <dgm:spPr/>
    </dgm:pt>
    <dgm:pt modelId="{79692584-096D-410B-B112-4337C84CE31E}" type="pres">
      <dgm:prSet presAssocID="{5E5FDD7C-B056-42DE-A83D-889D27251B5D}" presName="vert2" presStyleCnt="0"/>
      <dgm:spPr/>
    </dgm:pt>
    <dgm:pt modelId="{CE521963-A849-428E-A90A-30E40A17D734}" type="pres">
      <dgm:prSet presAssocID="{5E5FDD7C-B056-42DE-A83D-889D27251B5D}" presName="thinLine2b" presStyleLbl="callout" presStyleIdx="1" presStyleCnt="5"/>
      <dgm:spPr/>
    </dgm:pt>
    <dgm:pt modelId="{87324D3D-DFBF-45EA-8B2E-538E376A4D65}" type="pres">
      <dgm:prSet presAssocID="{5E5FDD7C-B056-42DE-A83D-889D27251B5D}" presName="vertSpace2b" presStyleCnt="0"/>
      <dgm:spPr/>
    </dgm:pt>
    <dgm:pt modelId="{65521926-86A3-47B6-8F27-69AAAB8A1845}" type="pres">
      <dgm:prSet presAssocID="{3BECDC97-3F60-490B-97FD-74CF368EC050}" presName="thickLine" presStyleLbl="alignNode1" presStyleIdx="1" presStyleCnt="3"/>
      <dgm:spPr/>
    </dgm:pt>
    <dgm:pt modelId="{5DEAFAC9-8728-4F38-A502-DB873B2511D7}" type="pres">
      <dgm:prSet presAssocID="{3BECDC97-3F60-490B-97FD-74CF368EC050}" presName="horz1" presStyleCnt="0"/>
      <dgm:spPr/>
    </dgm:pt>
    <dgm:pt modelId="{92B46DAB-6F8F-42E2-8CB3-359EEE46EAE6}" type="pres">
      <dgm:prSet presAssocID="{3BECDC97-3F60-490B-97FD-74CF368EC050}" presName="tx1" presStyleLbl="revTx" presStyleIdx="3" presStyleCnt="8"/>
      <dgm:spPr/>
    </dgm:pt>
    <dgm:pt modelId="{3E0542C5-9F7A-4E9E-A1D4-87B683767822}" type="pres">
      <dgm:prSet presAssocID="{3BECDC97-3F60-490B-97FD-74CF368EC050}" presName="vert1" presStyleCnt="0"/>
      <dgm:spPr/>
    </dgm:pt>
    <dgm:pt modelId="{415A765D-745A-44B0-9B5A-8EF0D04BF03A}" type="pres">
      <dgm:prSet presAssocID="{FEF4C3B4-8752-47C5-8F56-6CD6384529D4}" presName="vertSpace2a" presStyleCnt="0"/>
      <dgm:spPr/>
    </dgm:pt>
    <dgm:pt modelId="{AADBF604-06DD-42C5-973A-33EE17BCB919}" type="pres">
      <dgm:prSet presAssocID="{FEF4C3B4-8752-47C5-8F56-6CD6384529D4}" presName="horz2" presStyleCnt="0"/>
      <dgm:spPr/>
    </dgm:pt>
    <dgm:pt modelId="{B7CE1AD4-9A90-4030-8FC0-FDC23EF69013}" type="pres">
      <dgm:prSet presAssocID="{FEF4C3B4-8752-47C5-8F56-6CD6384529D4}" presName="horzSpace2" presStyleCnt="0"/>
      <dgm:spPr/>
    </dgm:pt>
    <dgm:pt modelId="{EAF051B5-0C78-45A2-BF6E-50E7C0312A6F}" type="pres">
      <dgm:prSet presAssocID="{FEF4C3B4-8752-47C5-8F56-6CD6384529D4}" presName="tx2" presStyleLbl="revTx" presStyleIdx="4" presStyleCnt="8"/>
      <dgm:spPr/>
    </dgm:pt>
    <dgm:pt modelId="{11FBD460-6E90-4E9D-87DD-8E01C887264E}" type="pres">
      <dgm:prSet presAssocID="{FEF4C3B4-8752-47C5-8F56-6CD6384529D4}" presName="vert2" presStyleCnt="0"/>
      <dgm:spPr/>
    </dgm:pt>
    <dgm:pt modelId="{4332C1DB-A75A-485E-9368-AA6C8D372921}" type="pres">
      <dgm:prSet presAssocID="{FEF4C3B4-8752-47C5-8F56-6CD6384529D4}" presName="thinLine2b" presStyleLbl="callout" presStyleIdx="2" presStyleCnt="5"/>
      <dgm:spPr/>
    </dgm:pt>
    <dgm:pt modelId="{25393BC6-78D3-4988-9163-B0782B103E75}" type="pres">
      <dgm:prSet presAssocID="{FEF4C3B4-8752-47C5-8F56-6CD6384529D4}" presName="vertSpace2b" presStyleCnt="0"/>
      <dgm:spPr/>
    </dgm:pt>
    <dgm:pt modelId="{A0CE3D3E-B908-44DD-B33B-51C68658D4F9}" type="pres">
      <dgm:prSet presAssocID="{B6F19E7B-AD00-4E59-BD17-4B3213541A1A}" presName="horz2" presStyleCnt="0"/>
      <dgm:spPr/>
    </dgm:pt>
    <dgm:pt modelId="{2F64E190-2F94-4616-9102-8FB91E18C37A}" type="pres">
      <dgm:prSet presAssocID="{B6F19E7B-AD00-4E59-BD17-4B3213541A1A}" presName="horzSpace2" presStyleCnt="0"/>
      <dgm:spPr/>
    </dgm:pt>
    <dgm:pt modelId="{FE42FBF8-7F8E-4DB1-8893-263B9FAE1D74}" type="pres">
      <dgm:prSet presAssocID="{B6F19E7B-AD00-4E59-BD17-4B3213541A1A}" presName="tx2" presStyleLbl="revTx" presStyleIdx="5" presStyleCnt="8"/>
      <dgm:spPr/>
    </dgm:pt>
    <dgm:pt modelId="{C9266E24-8BF9-4478-95D5-63E007E02570}" type="pres">
      <dgm:prSet presAssocID="{B6F19E7B-AD00-4E59-BD17-4B3213541A1A}" presName="vert2" presStyleCnt="0"/>
      <dgm:spPr/>
    </dgm:pt>
    <dgm:pt modelId="{70D50FDB-0A58-4B85-BE42-DFED9B115496}" type="pres">
      <dgm:prSet presAssocID="{B6F19E7B-AD00-4E59-BD17-4B3213541A1A}" presName="thinLine2b" presStyleLbl="callout" presStyleIdx="3" presStyleCnt="5"/>
      <dgm:spPr/>
    </dgm:pt>
    <dgm:pt modelId="{7ABA91D7-BB80-45FA-BFF4-E46C01B78A0E}" type="pres">
      <dgm:prSet presAssocID="{B6F19E7B-AD00-4E59-BD17-4B3213541A1A}" presName="vertSpace2b" presStyleCnt="0"/>
      <dgm:spPr/>
    </dgm:pt>
    <dgm:pt modelId="{6372B9AD-368C-4A89-B04C-20F55FFCEE8A}" type="pres">
      <dgm:prSet presAssocID="{85ED6772-57E6-402A-9195-47803D4D8A57}" presName="thickLine" presStyleLbl="alignNode1" presStyleIdx="2" presStyleCnt="3"/>
      <dgm:spPr/>
    </dgm:pt>
    <dgm:pt modelId="{8802562E-CCE6-49BE-9201-7E925AEEBAB8}" type="pres">
      <dgm:prSet presAssocID="{85ED6772-57E6-402A-9195-47803D4D8A57}" presName="horz1" presStyleCnt="0"/>
      <dgm:spPr/>
    </dgm:pt>
    <dgm:pt modelId="{E75266DB-F446-405F-8B4C-BE3A0E54D6DC}" type="pres">
      <dgm:prSet presAssocID="{85ED6772-57E6-402A-9195-47803D4D8A57}" presName="tx1" presStyleLbl="revTx" presStyleIdx="6" presStyleCnt="8"/>
      <dgm:spPr/>
    </dgm:pt>
    <dgm:pt modelId="{FD3F70EC-FE33-4E8E-928C-E166458475B2}" type="pres">
      <dgm:prSet presAssocID="{85ED6772-57E6-402A-9195-47803D4D8A57}" presName="vert1" presStyleCnt="0"/>
      <dgm:spPr/>
    </dgm:pt>
    <dgm:pt modelId="{E5997DC3-AC8D-447A-BAB2-B52F9F8A95D8}" type="pres">
      <dgm:prSet presAssocID="{4F65D4DA-9F8F-4F32-906D-5A5BF671AC17}" presName="vertSpace2a" presStyleCnt="0"/>
      <dgm:spPr/>
    </dgm:pt>
    <dgm:pt modelId="{E15E53A8-4CC1-47E4-8D08-650BD9A4608D}" type="pres">
      <dgm:prSet presAssocID="{4F65D4DA-9F8F-4F32-906D-5A5BF671AC17}" presName="horz2" presStyleCnt="0"/>
      <dgm:spPr/>
    </dgm:pt>
    <dgm:pt modelId="{67945EEC-069C-4C42-80C1-B61786E22DB2}" type="pres">
      <dgm:prSet presAssocID="{4F65D4DA-9F8F-4F32-906D-5A5BF671AC17}" presName="horzSpace2" presStyleCnt="0"/>
      <dgm:spPr/>
    </dgm:pt>
    <dgm:pt modelId="{CA916532-9527-46E7-BE1E-6B6E2699662C}" type="pres">
      <dgm:prSet presAssocID="{4F65D4DA-9F8F-4F32-906D-5A5BF671AC17}" presName="tx2" presStyleLbl="revTx" presStyleIdx="7" presStyleCnt="8"/>
      <dgm:spPr/>
    </dgm:pt>
    <dgm:pt modelId="{1877D863-3E16-4A96-BAC0-05D8B263A8B2}" type="pres">
      <dgm:prSet presAssocID="{4F65D4DA-9F8F-4F32-906D-5A5BF671AC17}" presName="vert2" presStyleCnt="0"/>
      <dgm:spPr/>
    </dgm:pt>
    <dgm:pt modelId="{171A9731-9B95-4386-9E2C-6F9CCF41EA0C}" type="pres">
      <dgm:prSet presAssocID="{4F65D4DA-9F8F-4F32-906D-5A5BF671AC17}" presName="thinLine2b" presStyleLbl="callout" presStyleIdx="4" presStyleCnt="5"/>
      <dgm:spPr/>
    </dgm:pt>
    <dgm:pt modelId="{BA24DA6D-E1E7-4722-BC83-FFB6F7D6AA27}" type="pres">
      <dgm:prSet presAssocID="{4F65D4DA-9F8F-4F32-906D-5A5BF671AC17}" presName="vertSpace2b" presStyleCnt="0"/>
      <dgm:spPr/>
    </dgm:pt>
  </dgm:ptLst>
  <dgm:cxnLst>
    <dgm:cxn modelId="{71305905-9E96-451F-B9CE-3B59DB977A19}" srcId="{E1B1C995-2002-4225-9447-C9EB1DCC7BFA}" destId="{85ED6772-57E6-402A-9195-47803D4D8A57}" srcOrd="2" destOrd="0" parTransId="{EB8F99A3-29AF-45AB-8B2A-8D3C0649F5BA}" sibTransId="{961F12F3-3122-479E-9A3B-F1285A91A8BE}"/>
    <dgm:cxn modelId="{0AF29B15-7BC4-417E-9B2E-726B5C78A760}" type="presOf" srcId="{B0733146-2926-4FBB-B73C-941E62DA62A5}" destId="{28CAE9F0-72A1-4996-8B74-036AE89BF0D6}" srcOrd="0" destOrd="0" presId="urn:microsoft.com/office/officeart/2008/layout/LinedList"/>
    <dgm:cxn modelId="{B3D4251E-717B-4724-B771-EDF31C48465E}" srcId="{3BECDC97-3F60-490B-97FD-74CF368EC050}" destId="{FEF4C3B4-8752-47C5-8F56-6CD6384529D4}" srcOrd="0" destOrd="0" parTransId="{4EDF9D0C-CC09-48A0-897D-0F94FA748BA1}" sibTransId="{89D6F043-7C74-4F52-B332-C3F68D1DA33C}"/>
    <dgm:cxn modelId="{2AA14A20-94EE-4259-B396-3BC4521A2A40}" type="presOf" srcId="{FEF4C3B4-8752-47C5-8F56-6CD6384529D4}" destId="{EAF051B5-0C78-45A2-BF6E-50E7C0312A6F}" srcOrd="0" destOrd="0" presId="urn:microsoft.com/office/officeart/2008/layout/LinedList"/>
    <dgm:cxn modelId="{0FFA2563-BA4C-42CF-B3C2-C8687A44BA8E}" srcId="{E1B1C995-2002-4225-9447-C9EB1DCC7BFA}" destId="{3BECDC97-3F60-490B-97FD-74CF368EC050}" srcOrd="1" destOrd="0" parTransId="{356C194B-05C2-4EC2-ACCF-51403481DBE0}" sibTransId="{812B2E5C-DEEB-4DAF-A265-9CCC264185AB}"/>
    <dgm:cxn modelId="{C5AAAD75-1A03-408C-A372-F65524E83ABB}" type="presOf" srcId="{B6F19E7B-AD00-4E59-BD17-4B3213541A1A}" destId="{FE42FBF8-7F8E-4DB1-8893-263B9FAE1D74}" srcOrd="0" destOrd="0" presId="urn:microsoft.com/office/officeart/2008/layout/LinedList"/>
    <dgm:cxn modelId="{B6A22489-E8FD-4029-AF18-87C16A375470}" srcId="{3BECDC97-3F60-490B-97FD-74CF368EC050}" destId="{B6F19E7B-AD00-4E59-BD17-4B3213541A1A}" srcOrd="1" destOrd="0" parTransId="{0ADF33BD-38F8-4CC5-BB10-5AAF0598EFC0}" sibTransId="{3D4339E3-F4A9-4767-9E3A-4CA474AADF50}"/>
    <dgm:cxn modelId="{E6AA5A95-EA90-485C-87B5-25E2578F386F}" type="presOf" srcId="{3BECDC97-3F60-490B-97FD-74CF368EC050}" destId="{92B46DAB-6F8F-42E2-8CB3-359EEE46EAE6}" srcOrd="0" destOrd="0" presId="urn:microsoft.com/office/officeart/2008/layout/LinedList"/>
    <dgm:cxn modelId="{DA01C999-7463-46B7-82F9-FB1EF0A2B3AD}" srcId="{E1B1C995-2002-4225-9447-C9EB1DCC7BFA}" destId="{B0733146-2926-4FBB-B73C-941E62DA62A5}" srcOrd="0" destOrd="0" parTransId="{6DACAAC8-A9BE-4581-9ECD-7DFC8EAB34A5}" sibTransId="{034ADE61-6BB9-4B7C-A642-F442A18669ED}"/>
    <dgm:cxn modelId="{7F0BB09D-A4D3-4915-9841-882B40F503DD}" type="presOf" srcId="{4F65D4DA-9F8F-4F32-906D-5A5BF671AC17}" destId="{CA916532-9527-46E7-BE1E-6B6E2699662C}" srcOrd="0" destOrd="0" presId="urn:microsoft.com/office/officeart/2008/layout/LinedList"/>
    <dgm:cxn modelId="{CC0A0DA5-99E9-493E-A39C-6EC5E55BB9CA}" srcId="{B0733146-2926-4FBB-B73C-941E62DA62A5}" destId="{9ACE5591-57A4-4721-9710-9868A278F403}" srcOrd="0" destOrd="0" parTransId="{9C8CD345-4EC4-47A8-8643-EDF33FDF41C4}" sibTransId="{B79C0418-3E74-447E-A577-FFB5AE41F009}"/>
    <dgm:cxn modelId="{0A2B6CB7-03E0-46D2-A328-38F7BDEA4291}" type="presOf" srcId="{85ED6772-57E6-402A-9195-47803D4D8A57}" destId="{E75266DB-F446-405F-8B4C-BE3A0E54D6DC}" srcOrd="0" destOrd="0" presId="urn:microsoft.com/office/officeart/2008/layout/LinedList"/>
    <dgm:cxn modelId="{0030EFCA-A305-45B0-A84C-E135432212B7}" type="presOf" srcId="{E1B1C995-2002-4225-9447-C9EB1DCC7BFA}" destId="{B8C38384-3355-496A-8470-9216DA922EC1}" srcOrd="0" destOrd="0" presId="urn:microsoft.com/office/officeart/2008/layout/LinedList"/>
    <dgm:cxn modelId="{694266D6-A942-48E2-B609-EA5BD8C19FF4}" type="presOf" srcId="{9ACE5591-57A4-4721-9710-9868A278F403}" destId="{D488DFAA-7942-4E32-8F42-B406F1B2C7F5}" srcOrd="0" destOrd="0" presId="urn:microsoft.com/office/officeart/2008/layout/LinedList"/>
    <dgm:cxn modelId="{D65B56D6-2FC8-47C8-9A77-863C6F3D96B6}" srcId="{B0733146-2926-4FBB-B73C-941E62DA62A5}" destId="{5E5FDD7C-B056-42DE-A83D-889D27251B5D}" srcOrd="1" destOrd="0" parTransId="{F9DC7147-1A03-4894-B2AA-C8EF02B76CD2}" sibTransId="{240C30DE-D783-41FA-A469-2F776C3DAE83}"/>
    <dgm:cxn modelId="{A2E5E4D8-ED1E-4287-BC5C-704DA423F62F}" srcId="{85ED6772-57E6-402A-9195-47803D4D8A57}" destId="{4F65D4DA-9F8F-4F32-906D-5A5BF671AC17}" srcOrd="0" destOrd="0" parTransId="{9BC297A1-FD89-4118-91DC-A07F30C122D3}" sibTransId="{6882ABB9-D8DE-4BA7-8502-8AB76E2690AC}"/>
    <dgm:cxn modelId="{71F9B3F4-4D3F-4CBE-8F5C-E769581C2787}" type="presOf" srcId="{5E5FDD7C-B056-42DE-A83D-889D27251B5D}" destId="{4E92F700-D6FD-49B8-A9EE-EA8D0BDD3F8F}" srcOrd="0" destOrd="0" presId="urn:microsoft.com/office/officeart/2008/layout/LinedList"/>
    <dgm:cxn modelId="{CD9135C2-EC06-42E8-9FF8-719D84FE418B}" type="presParOf" srcId="{B8C38384-3355-496A-8470-9216DA922EC1}" destId="{6F8AF36C-C76F-4A68-93EE-1BAC691912B5}" srcOrd="0" destOrd="0" presId="urn:microsoft.com/office/officeart/2008/layout/LinedList"/>
    <dgm:cxn modelId="{EE54658C-023C-4220-8404-7203AE1C1083}" type="presParOf" srcId="{B8C38384-3355-496A-8470-9216DA922EC1}" destId="{86F5D9D1-92FC-4375-8F17-9CD607F0DCEB}" srcOrd="1" destOrd="0" presId="urn:microsoft.com/office/officeart/2008/layout/LinedList"/>
    <dgm:cxn modelId="{E9C7F6D1-78D6-40F7-8B37-ABD43ED5910B}" type="presParOf" srcId="{86F5D9D1-92FC-4375-8F17-9CD607F0DCEB}" destId="{28CAE9F0-72A1-4996-8B74-036AE89BF0D6}" srcOrd="0" destOrd="0" presId="urn:microsoft.com/office/officeart/2008/layout/LinedList"/>
    <dgm:cxn modelId="{9794D2A4-9B4A-4F7F-972A-90219752B425}" type="presParOf" srcId="{86F5D9D1-92FC-4375-8F17-9CD607F0DCEB}" destId="{6F93C654-3A64-4B0C-957B-C433D670C76A}" srcOrd="1" destOrd="0" presId="urn:microsoft.com/office/officeart/2008/layout/LinedList"/>
    <dgm:cxn modelId="{9B75FCD8-E656-4C42-A9B8-46EAC2C8DF12}" type="presParOf" srcId="{6F93C654-3A64-4B0C-957B-C433D670C76A}" destId="{45095C1A-7AA5-46DD-89A0-A03437461793}" srcOrd="0" destOrd="0" presId="urn:microsoft.com/office/officeart/2008/layout/LinedList"/>
    <dgm:cxn modelId="{55957DB7-93F1-4037-8A29-E549C3348C2D}" type="presParOf" srcId="{6F93C654-3A64-4B0C-957B-C433D670C76A}" destId="{E07D0DF3-A58A-4164-BB85-E73EAE3C9DA7}" srcOrd="1" destOrd="0" presId="urn:microsoft.com/office/officeart/2008/layout/LinedList"/>
    <dgm:cxn modelId="{AD499EFF-BFAC-4F29-A62D-66FFC513778F}" type="presParOf" srcId="{E07D0DF3-A58A-4164-BB85-E73EAE3C9DA7}" destId="{3A0F14D3-6A98-4337-9486-2A1D41BC04D0}" srcOrd="0" destOrd="0" presId="urn:microsoft.com/office/officeart/2008/layout/LinedList"/>
    <dgm:cxn modelId="{A39DBC1B-1756-4BD1-9EBC-466156D95B1B}" type="presParOf" srcId="{E07D0DF3-A58A-4164-BB85-E73EAE3C9DA7}" destId="{D488DFAA-7942-4E32-8F42-B406F1B2C7F5}" srcOrd="1" destOrd="0" presId="urn:microsoft.com/office/officeart/2008/layout/LinedList"/>
    <dgm:cxn modelId="{D6BD2504-A457-430F-911F-610C4E0FB204}" type="presParOf" srcId="{E07D0DF3-A58A-4164-BB85-E73EAE3C9DA7}" destId="{E516F699-B067-4A21-9BB3-68428A073C0D}" srcOrd="2" destOrd="0" presId="urn:microsoft.com/office/officeart/2008/layout/LinedList"/>
    <dgm:cxn modelId="{76D7138A-AFA2-4D6D-9FB1-96F0A8B8BD69}" type="presParOf" srcId="{6F93C654-3A64-4B0C-957B-C433D670C76A}" destId="{CE29CA91-9FA0-4B15-99EB-0847526E0EBB}" srcOrd="2" destOrd="0" presId="urn:microsoft.com/office/officeart/2008/layout/LinedList"/>
    <dgm:cxn modelId="{7814D3BC-1A2A-4C95-9260-EAA052689173}" type="presParOf" srcId="{6F93C654-3A64-4B0C-957B-C433D670C76A}" destId="{00CE20E0-F32D-4FB4-A03F-74B7F251F7E2}" srcOrd="3" destOrd="0" presId="urn:microsoft.com/office/officeart/2008/layout/LinedList"/>
    <dgm:cxn modelId="{176DB848-6441-4AC9-B4B7-2AE6B9B1A0A0}" type="presParOf" srcId="{6F93C654-3A64-4B0C-957B-C433D670C76A}" destId="{1BC2AC68-D9AA-40FE-9F32-E9C366D6B4F3}" srcOrd="4" destOrd="0" presId="urn:microsoft.com/office/officeart/2008/layout/LinedList"/>
    <dgm:cxn modelId="{B6EC2F82-88C8-4844-87A4-6FF18F947390}" type="presParOf" srcId="{1BC2AC68-D9AA-40FE-9F32-E9C366D6B4F3}" destId="{2301EC31-29ED-43BE-8CAE-85A37E214248}" srcOrd="0" destOrd="0" presId="urn:microsoft.com/office/officeart/2008/layout/LinedList"/>
    <dgm:cxn modelId="{97DF206B-BAEF-46A8-A07D-F96B5570786E}" type="presParOf" srcId="{1BC2AC68-D9AA-40FE-9F32-E9C366D6B4F3}" destId="{4E92F700-D6FD-49B8-A9EE-EA8D0BDD3F8F}" srcOrd="1" destOrd="0" presId="urn:microsoft.com/office/officeart/2008/layout/LinedList"/>
    <dgm:cxn modelId="{AC253DE6-A5FD-4A52-A7DC-71A820FECF8A}" type="presParOf" srcId="{1BC2AC68-D9AA-40FE-9F32-E9C366D6B4F3}" destId="{79692584-096D-410B-B112-4337C84CE31E}" srcOrd="2" destOrd="0" presId="urn:microsoft.com/office/officeart/2008/layout/LinedList"/>
    <dgm:cxn modelId="{EC083A64-1EDB-485E-A705-ABBE6D43E5D8}" type="presParOf" srcId="{6F93C654-3A64-4B0C-957B-C433D670C76A}" destId="{CE521963-A849-428E-A90A-30E40A17D734}" srcOrd="5" destOrd="0" presId="urn:microsoft.com/office/officeart/2008/layout/LinedList"/>
    <dgm:cxn modelId="{3A906F4D-67AF-4C7C-B155-BEF8F7C7B22D}" type="presParOf" srcId="{6F93C654-3A64-4B0C-957B-C433D670C76A}" destId="{87324D3D-DFBF-45EA-8B2E-538E376A4D65}" srcOrd="6" destOrd="0" presId="urn:microsoft.com/office/officeart/2008/layout/LinedList"/>
    <dgm:cxn modelId="{2B5E97D4-F8C0-4B12-8421-3448E540CB07}" type="presParOf" srcId="{B8C38384-3355-496A-8470-9216DA922EC1}" destId="{65521926-86A3-47B6-8F27-69AAAB8A1845}" srcOrd="2" destOrd="0" presId="urn:microsoft.com/office/officeart/2008/layout/LinedList"/>
    <dgm:cxn modelId="{F1E0B216-DC6C-45E3-B8BF-3997A6FB4DBA}" type="presParOf" srcId="{B8C38384-3355-496A-8470-9216DA922EC1}" destId="{5DEAFAC9-8728-4F38-A502-DB873B2511D7}" srcOrd="3" destOrd="0" presId="urn:microsoft.com/office/officeart/2008/layout/LinedList"/>
    <dgm:cxn modelId="{3BC52669-5DC1-4BCE-90F8-5BA26880EAEB}" type="presParOf" srcId="{5DEAFAC9-8728-4F38-A502-DB873B2511D7}" destId="{92B46DAB-6F8F-42E2-8CB3-359EEE46EAE6}" srcOrd="0" destOrd="0" presId="urn:microsoft.com/office/officeart/2008/layout/LinedList"/>
    <dgm:cxn modelId="{98956A9E-C860-4B45-821A-425B4CEAE0A1}" type="presParOf" srcId="{5DEAFAC9-8728-4F38-A502-DB873B2511D7}" destId="{3E0542C5-9F7A-4E9E-A1D4-87B683767822}" srcOrd="1" destOrd="0" presId="urn:microsoft.com/office/officeart/2008/layout/LinedList"/>
    <dgm:cxn modelId="{9077AE29-27F9-4E55-ADB9-9328B9725FC8}" type="presParOf" srcId="{3E0542C5-9F7A-4E9E-A1D4-87B683767822}" destId="{415A765D-745A-44B0-9B5A-8EF0D04BF03A}" srcOrd="0" destOrd="0" presId="urn:microsoft.com/office/officeart/2008/layout/LinedList"/>
    <dgm:cxn modelId="{43870FF1-33DB-4EB4-B89A-95DC738452DE}" type="presParOf" srcId="{3E0542C5-9F7A-4E9E-A1D4-87B683767822}" destId="{AADBF604-06DD-42C5-973A-33EE17BCB919}" srcOrd="1" destOrd="0" presId="urn:microsoft.com/office/officeart/2008/layout/LinedList"/>
    <dgm:cxn modelId="{8ABCFDB2-F871-4EE0-84C3-B2535851EB9D}" type="presParOf" srcId="{AADBF604-06DD-42C5-973A-33EE17BCB919}" destId="{B7CE1AD4-9A90-4030-8FC0-FDC23EF69013}" srcOrd="0" destOrd="0" presId="urn:microsoft.com/office/officeart/2008/layout/LinedList"/>
    <dgm:cxn modelId="{230AAFB9-2292-4EFC-AF13-9A41B2ABE9DF}" type="presParOf" srcId="{AADBF604-06DD-42C5-973A-33EE17BCB919}" destId="{EAF051B5-0C78-45A2-BF6E-50E7C0312A6F}" srcOrd="1" destOrd="0" presId="urn:microsoft.com/office/officeart/2008/layout/LinedList"/>
    <dgm:cxn modelId="{39E7F1DB-FC11-4D52-B2A7-CFDF0EC26D8C}" type="presParOf" srcId="{AADBF604-06DD-42C5-973A-33EE17BCB919}" destId="{11FBD460-6E90-4E9D-87DD-8E01C887264E}" srcOrd="2" destOrd="0" presId="urn:microsoft.com/office/officeart/2008/layout/LinedList"/>
    <dgm:cxn modelId="{BD670B1E-61C3-4AD4-A175-C687BBAEB0AB}" type="presParOf" srcId="{3E0542C5-9F7A-4E9E-A1D4-87B683767822}" destId="{4332C1DB-A75A-485E-9368-AA6C8D372921}" srcOrd="2" destOrd="0" presId="urn:microsoft.com/office/officeart/2008/layout/LinedList"/>
    <dgm:cxn modelId="{53DE13BC-B4FE-484B-B324-4B44A87CB9BF}" type="presParOf" srcId="{3E0542C5-9F7A-4E9E-A1D4-87B683767822}" destId="{25393BC6-78D3-4988-9163-B0782B103E75}" srcOrd="3" destOrd="0" presId="urn:microsoft.com/office/officeart/2008/layout/LinedList"/>
    <dgm:cxn modelId="{D7DE9B94-7F8E-46B2-96FB-7BA6F9365A0C}" type="presParOf" srcId="{3E0542C5-9F7A-4E9E-A1D4-87B683767822}" destId="{A0CE3D3E-B908-44DD-B33B-51C68658D4F9}" srcOrd="4" destOrd="0" presId="urn:microsoft.com/office/officeart/2008/layout/LinedList"/>
    <dgm:cxn modelId="{52DCD38C-6D19-4DD8-97AF-FF37A664FAA6}" type="presParOf" srcId="{A0CE3D3E-B908-44DD-B33B-51C68658D4F9}" destId="{2F64E190-2F94-4616-9102-8FB91E18C37A}" srcOrd="0" destOrd="0" presId="urn:microsoft.com/office/officeart/2008/layout/LinedList"/>
    <dgm:cxn modelId="{86691FE8-C745-4272-A9A3-ADB84BF1A8AF}" type="presParOf" srcId="{A0CE3D3E-B908-44DD-B33B-51C68658D4F9}" destId="{FE42FBF8-7F8E-4DB1-8893-263B9FAE1D74}" srcOrd="1" destOrd="0" presId="urn:microsoft.com/office/officeart/2008/layout/LinedList"/>
    <dgm:cxn modelId="{9D4588CF-1DC0-4606-A359-6C7B0484F581}" type="presParOf" srcId="{A0CE3D3E-B908-44DD-B33B-51C68658D4F9}" destId="{C9266E24-8BF9-4478-95D5-63E007E02570}" srcOrd="2" destOrd="0" presId="urn:microsoft.com/office/officeart/2008/layout/LinedList"/>
    <dgm:cxn modelId="{286D38A8-CAB8-4DF7-8DD5-C6CDB2802A47}" type="presParOf" srcId="{3E0542C5-9F7A-4E9E-A1D4-87B683767822}" destId="{70D50FDB-0A58-4B85-BE42-DFED9B115496}" srcOrd="5" destOrd="0" presId="urn:microsoft.com/office/officeart/2008/layout/LinedList"/>
    <dgm:cxn modelId="{25619020-F69F-4A5B-BDF3-557E87312E04}" type="presParOf" srcId="{3E0542C5-9F7A-4E9E-A1D4-87B683767822}" destId="{7ABA91D7-BB80-45FA-BFF4-E46C01B78A0E}" srcOrd="6" destOrd="0" presId="urn:microsoft.com/office/officeart/2008/layout/LinedList"/>
    <dgm:cxn modelId="{CFD71BCC-4C1B-4CB7-8DF7-CE85E5E7A155}" type="presParOf" srcId="{B8C38384-3355-496A-8470-9216DA922EC1}" destId="{6372B9AD-368C-4A89-B04C-20F55FFCEE8A}" srcOrd="4" destOrd="0" presId="urn:microsoft.com/office/officeart/2008/layout/LinedList"/>
    <dgm:cxn modelId="{57978770-09AA-4979-82BB-C7CFC01CF57A}" type="presParOf" srcId="{B8C38384-3355-496A-8470-9216DA922EC1}" destId="{8802562E-CCE6-49BE-9201-7E925AEEBAB8}" srcOrd="5" destOrd="0" presId="urn:microsoft.com/office/officeart/2008/layout/LinedList"/>
    <dgm:cxn modelId="{EED2DC2B-84A0-4531-99E3-A9F5665A07F9}" type="presParOf" srcId="{8802562E-CCE6-49BE-9201-7E925AEEBAB8}" destId="{E75266DB-F446-405F-8B4C-BE3A0E54D6DC}" srcOrd="0" destOrd="0" presId="urn:microsoft.com/office/officeart/2008/layout/LinedList"/>
    <dgm:cxn modelId="{D86F0FFC-EB0C-47F6-80A7-D44DB5C451A7}" type="presParOf" srcId="{8802562E-CCE6-49BE-9201-7E925AEEBAB8}" destId="{FD3F70EC-FE33-4E8E-928C-E166458475B2}" srcOrd="1" destOrd="0" presId="urn:microsoft.com/office/officeart/2008/layout/LinedList"/>
    <dgm:cxn modelId="{554B4A0A-3BD5-4B1D-AA5C-EE824445FAA7}" type="presParOf" srcId="{FD3F70EC-FE33-4E8E-928C-E166458475B2}" destId="{E5997DC3-AC8D-447A-BAB2-B52F9F8A95D8}" srcOrd="0" destOrd="0" presId="urn:microsoft.com/office/officeart/2008/layout/LinedList"/>
    <dgm:cxn modelId="{90BE742C-1F38-48A9-8E3C-A3559F34528F}" type="presParOf" srcId="{FD3F70EC-FE33-4E8E-928C-E166458475B2}" destId="{E15E53A8-4CC1-47E4-8D08-650BD9A4608D}" srcOrd="1" destOrd="0" presId="urn:microsoft.com/office/officeart/2008/layout/LinedList"/>
    <dgm:cxn modelId="{21EE423D-0BE5-4C1C-8693-7333E61D01AB}" type="presParOf" srcId="{E15E53A8-4CC1-47E4-8D08-650BD9A4608D}" destId="{67945EEC-069C-4C42-80C1-B61786E22DB2}" srcOrd="0" destOrd="0" presId="urn:microsoft.com/office/officeart/2008/layout/LinedList"/>
    <dgm:cxn modelId="{C00D7C29-6C88-4C7B-A081-BDFC91F2BF6E}" type="presParOf" srcId="{E15E53A8-4CC1-47E4-8D08-650BD9A4608D}" destId="{CA916532-9527-46E7-BE1E-6B6E2699662C}" srcOrd="1" destOrd="0" presId="urn:microsoft.com/office/officeart/2008/layout/LinedList"/>
    <dgm:cxn modelId="{3FB358B0-0293-4A3D-8AC3-3B720FD542DB}" type="presParOf" srcId="{E15E53A8-4CC1-47E4-8D08-650BD9A4608D}" destId="{1877D863-3E16-4A96-BAC0-05D8B263A8B2}" srcOrd="2" destOrd="0" presId="urn:microsoft.com/office/officeart/2008/layout/LinedList"/>
    <dgm:cxn modelId="{4115238E-2F96-4367-ABCD-CC8564F58C97}" type="presParOf" srcId="{FD3F70EC-FE33-4E8E-928C-E166458475B2}" destId="{171A9731-9B95-4386-9E2C-6F9CCF41EA0C}" srcOrd="2" destOrd="0" presId="urn:microsoft.com/office/officeart/2008/layout/LinedList"/>
    <dgm:cxn modelId="{A55573C7-2B77-4F8A-AA33-F3ECADCA47AE}" type="presParOf" srcId="{FD3F70EC-FE33-4E8E-928C-E166458475B2}" destId="{BA24DA6D-E1E7-4722-BC83-FFB6F7D6AA27}"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6CFE907-58A6-403D-B28B-2B162318C8C3}"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3D1E951F-444A-4F77-AC85-CCDC4D68688D}">
      <dgm:prSet phldrT="[文本]" custT="1"/>
      <dgm:spPr/>
      <dgm:t>
        <a:bodyPr/>
        <a:lstStyle/>
        <a:p>
          <a:r>
            <a:rPr lang="en-US" altLang="zh-CN" sz="1900" b="1" dirty="0"/>
            <a:t>（1）抄袭他人受著作权保护作品中的论点、观点、结论，而不在参考文献中列出（观点抄袭）。</a:t>
          </a:r>
          <a:endParaRPr lang="zh-CN" altLang="en-US" sz="1900" b="1" dirty="0"/>
        </a:p>
      </dgm:t>
    </dgm:pt>
    <dgm:pt modelId="{0A4F1356-E9A8-450F-9E37-9F9F4CDDB419}" type="parTrans" cxnId="{145A54C5-DF03-4014-B565-33182EC680E2}">
      <dgm:prSet/>
      <dgm:spPr/>
      <dgm:t>
        <a:bodyPr/>
        <a:lstStyle/>
        <a:p>
          <a:endParaRPr lang="zh-CN" altLang="en-US"/>
        </a:p>
      </dgm:t>
    </dgm:pt>
    <dgm:pt modelId="{088EBBFA-DE90-42C4-B9D3-5335C2BF5B8A}" type="sibTrans" cxnId="{145A54C5-DF03-4014-B565-33182EC680E2}">
      <dgm:prSet/>
      <dgm:spPr/>
      <dgm:t>
        <a:bodyPr/>
        <a:lstStyle/>
        <a:p>
          <a:endParaRPr lang="zh-CN" altLang="en-US"/>
        </a:p>
      </dgm:t>
    </dgm:pt>
    <dgm:pt modelId="{A0707E2A-5BDF-4F3B-96C5-6AC79F73DC5B}">
      <dgm:prSet custT="1"/>
      <dgm:spPr/>
      <dgm:t>
        <a:bodyPr/>
        <a:lstStyle/>
        <a:p>
          <a:r>
            <a:rPr lang="en-US" altLang="zh-CN" sz="1900" b="1" dirty="0"/>
            <a:t>（2）窃取他人研究成果中的调研、实验数据、图表（数据抄袭）。</a:t>
          </a:r>
        </a:p>
      </dgm:t>
    </dgm:pt>
    <dgm:pt modelId="{26FAC34A-03D8-4C2C-9D8D-5FEBF65D8393}" type="parTrans" cxnId="{1793E2E4-C781-4FFA-8545-5590FAF17B85}">
      <dgm:prSet/>
      <dgm:spPr/>
      <dgm:t>
        <a:bodyPr/>
        <a:lstStyle/>
        <a:p>
          <a:endParaRPr lang="zh-CN" altLang="en-US"/>
        </a:p>
      </dgm:t>
    </dgm:pt>
    <dgm:pt modelId="{6BE68F26-8489-4FEE-9FD6-7D731C7FF35A}" type="sibTrans" cxnId="{1793E2E4-C781-4FFA-8545-5590FAF17B85}">
      <dgm:prSet/>
      <dgm:spPr/>
      <dgm:t>
        <a:bodyPr/>
        <a:lstStyle/>
        <a:p>
          <a:endParaRPr lang="zh-CN" altLang="en-US"/>
        </a:p>
      </dgm:t>
    </dgm:pt>
    <dgm:pt modelId="{7A303A4B-0E42-4327-A7CC-37CE3A038D98}">
      <dgm:prSet custT="1"/>
      <dgm:spPr/>
      <dgm:t>
        <a:bodyPr/>
        <a:lstStyle/>
        <a:p>
          <a:r>
            <a:rPr lang="en-US" altLang="zh-CN" sz="1900" b="1"/>
            <a:t>（3）窃取他人受著作权保护的作品中的独创概念定义、方法、原理、公式等（概念抄袭）。</a:t>
          </a:r>
          <a:endParaRPr lang="en-US" altLang="zh-CN" sz="1900" b="1" dirty="0"/>
        </a:p>
      </dgm:t>
    </dgm:pt>
    <dgm:pt modelId="{5FAE75C8-400C-450F-B219-9874F147FA0E}" type="parTrans" cxnId="{70FDFFE6-1538-4B39-9186-E1C02E001BDC}">
      <dgm:prSet/>
      <dgm:spPr/>
      <dgm:t>
        <a:bodyPr/>
        <a:lstStyle/>
        <a:p>
          <a:endParaRPr lang="zh-CN" altLang="en-US"/>
        </a:p>
      </dgm:t>
    </dgm:pt>
    <dgm:pt modelId="{FFF10247-DBAB-4C71-9965-B0CD5079AB2C}" type="sibTrans" cxnId="{70FDFFE6-1538-4B39-9186-E1C02E001BDC}">
      <dgm:prSet/>
      <dgm:spPr/>
      <dgm:t>
        <a:bodyPr/>
        <a:lstStyle/>
        <a:p>
          <a:endParaRPr lang="zh-CN" altLang="en-US"/>
        </a:p>
      </dgm:t>
    </dgm:pt>
    <dgm:pt modelId="{CCB459C0-C9B5-4D9B-8303-F6BF47DDFC8C}">
      <dgm:prSet custT="1"/>
      <dgm:spPr/>
      <dgm:t>
        <a:bodyPr/>
        <a:lstStyle/>
        <a:p>
          <a:r>
            <a:rPr lang="en-US" altLang="zh-CN" sz="1900" b="1"/>
            <a:t>（4）将他人文章的语句片段直接抄进自己的文章中，且文中没有明确标注（片段抄袭）。</a:t>
          </a:r>
          <a:endParaRPr lang="en-US" altLang="zh-CN" sz="1900" b="1" dirty="0"/>
        </a:p>
      </dgm:t>
    </dgm:pt>
    <dgm:pt modelId="{AF2F9BA8-3A21-465A-BF46-28B2F99A2A6E}" type="parTrans" cxnId="{3E8DE2F4-3435-44BD-9A3C-90312DC97586}">
      <dgm:prSet/>
      <dgm:spPr/>
      <dgm:t>
        <a:bodyPr/>
        <a:lstStyle/>
        <a:p>
          <a:endParaRPr lang="zh-CN" altLang="en-US"/>
        </a:p>
      </dgm:t>
    </dgm:pt>
    <dgm:pt modelId="{38841131-1D58-4813-A3E2-25992CBB7FE4}" type="sibTrans" cxnId="{3E8DE2F4-3435-44BD-9A3C-90312DC97586}">
      <dgm:prSet/>
      <dgm:spPr/>
      <dgm:t>
        <a:bodyPr/>
        <a:lstStyle/>
        <a:p>
          <a:endParaRPr lang="zh-CN" altLang="en-US"/>
        </a:p>
      </dgm:t>
    </dgm:pt>
    <dgm:pt modelId="{A32EFD9F-E1ED-41DB-9D6E-1F478A75F3BE}">
      <dgm:prSet custT="1"/>
      <dgm:spPr/>
      <dgm:t>
        <a:bodyPr/>
        <a:lstStyle/>
        <a:p>
          <a:r>
            <a:rPr lang="en-US" altLang="zh-CN" sz="1900" b="1"/>
            <a:t>（5）整段照抄或稍改文字表述（整段抄袭）。</a:t>
          </a:r>
          <a:endParaRPr lang="en-US" altLang="zh-CN" sz="1900" b="1" dirty="0"/>
        </a:p>
      </dgm:t>
    </dgm:pt>
    <dgm:pt modelId="{89883053-063B-4906-ACB4-CA5774073E7A}" type="parTrans" cxnId="{AD3BE1CE-C4A6-4C31-B0FD-94FA2000C1CA}">
      <dgm:prSet/>
      <dgm:spPr/>
      <dgm:t>
        <a:bodyPr/>
        <a:lstStyle/>
        <a:p>
          <a:endParaRPr lang="zh-CN" altLang="en-US"/>
        </a:p>
      </dgm:t>
    </dgm:pt>
    <dgm:pt modelId="{323C94C9-D035-482A-9A25-54988F006CC7}" type="sibTrans" cxnId="{AD3BE1CE-C4A6-4C31-B0FD-94FA2000C1CA}">
      <dgm:prSet/>
      <dgm:spPr/>
      <dgm:t>
        <a:bodyPr/>
        <a:lstStyle/>
        <a:p>
          <a:endParaRPr lang="zh-CN" altLang="en-US"/>
        </a:p>
      </dgm:t>
    </dgm:pt>
    <dgm:pt modelId="{D2D460DF-4B11-4433-86C5-105BD0501E20}">
      <dgm:prSet custT="1"/>
      <dgm:spPr/>
      <dgm:t>
        <a:bodyPr/>
        <a:lstStyle/>
        <a:p>
          <a:r>
            <a:rPr lang="en-US" altLang="zh-CN" sz="1900" b="1"/>
            <a:t>（6）直接照抄他人文章（全文抄袭）。</a:t>
          </a:r>
          <a:endParaRPr lang="en-US" altLang="zh-CN" sz="1900" b="1" dirty="0"/>
        </a:p>
      </dgm:t>
    </dgm:pt>
    <dgm:pt modelId="{EB6666D5-DE0A-4996-A7C3-554FF9E635EF}" type="parTrans" cxnId="{30B76EAC-A89E-4FB6-9E7C-64E6C37DF460}">
      <dgm:prSet/>
      <dgm:spPr/>
      <dgm:t>
        <a:bodyPr/>
        <a:lstStyle/>
        <a:p>
          <a:endParaRPr lang="zh-CN" altLang="en-US"/>
        </a:p>
      </dgm:t>
    </dgm:pt>
    <dgm:pt modelId="{5E68DF29-C5E1-4AC3-85AA-6F0F093DD539}" type="sibTrans" cxnId="{30B76EAC-A89E-4FB6-9E7C-64E6C37DF460}">
      <dgm:prSet/>
      <dgm:spPr/>
      <dgm:t>
        <a:bodyPr/>
        <a:lstStyle/>
        <a:p>
          <a:endParaRPr lang="zh-CN" altLang="en-US"/>
        </a:p>
      </dgm:t>
    </dgm:pt>
    <dgm:pt modelId="{36ED8429-7274-4CEB-834B-178DF7308A8F}">
      <dgm:prSet custT="1"/>
      <dgm:spPr/>
      <dgm:t>
        <a:bodyPr/>
        <a:lstStyle/>
        <a:p>
          <a:r>
            <a:rPr lang="en-US" altLang="zh-CN" sz="1900" b="1"/>
            <a:t>（7）组合别人的成果，不引用文献（组合抄袭）。</a:t>
          </a:r>
          <a:endParaRPr lang="en-US" altLang="zh-CN" sz="1900" b="1" dirty="0"/>
        </a:p>
      </dgm:t>
    </dgm:pt>
    <dgm:pt modelId="{9CC304B0-608B-4AB3-998A-16AA2006E08E}" type="parTrans" cxnId="{A5628B59-6DB9-45B1-A927-A7D5CFDFD60D}">
      <dgm:prSet/>
      <dgm:spPr/>
      <dgm:t>
        <a:bodyPr/>
        <a:lstStyle/>
        <a:p>
          <a:endParaRPr lang="zh-CN" altLang="en-US"/>
        </a:p>
      </dgm:t>
    </dgm:pt>
    <dgm:pt modelId="{CFB62D3B-B158-4489-ADE1-BECE5977C88D}" type="sibTrans" cxnId="{A5628B59-6DB9-45B1-A927-A7D5CFDFD60D}">
      <dgm:prSet/>
      <dgm:spPr/>
      <dgm:t>
        <a:bodyPr/>
        <a:lstStyle/>
        <a:p>
          <a:endParaRPr lang="zh-CN" altLang="en-US"/>
        </a:p>
      </dgm:t>
    </dgm:pt>
    <dgm:pt modelId="{9E33514D-3790-4C84-8952-AACD60138E49}">
      <dgm:prSet custT="1"/>
      <dgm:spPr/>
      <dgm:t>
        <a:bodyPr/>
        <a:lstStyle/>
        <a:p>
          <a:r>
            <a:rPr lang="en-US" altLang="zh-CN" sz="1900" b="1" dirty="0"/>
            <a:t>（8）自己照抄或部分袭用自己已发表文章中的表述，未列入参考文献（自我抄袭）。</a:t>
          </a:r>
        </a:p>
      </dgm:t>
    </dgm:pt>
    <dgm:pt modelId="{8BF0DCB5-0F79-4FEC-A5E3-121D2A769094}" type="parTrans" cxnId="{B5FA8770-15E7-4BCD-8D51-29CFDC4BC5BA}">
      <dgm:prSet/>
      <dgm:spPr/>
      <dgm:t>
        <a:bodyPr/>
        <a:lstStyle/>
        <a:p>
          <a:endParaRPr lang="zh-CN" altLang="en-US"/>
        </a:p>
      </dgm:t>
    </dgm:pt>
    <dgm:pt modelId="{BF0F2AD3-295A-4B36-8BE5-F129678EAE64}" type="sibTrans" cxnId="{B5FA8770-15E7-4BCD-8D51-29CFDC4BC5BA}">
      <dgm:prSet/>
      <dgm:spPr/>
      <dgm:t>
        <a:bodyPr/>
        <a:lstStyle/>
        <a:p>
          <a:endParaRPr lang="zh-CN" altLang="en-US"/>
        </a:p>
      </dgm:t>
    </dgm:pt>
    <dgm:pt modelId="{60CD2167-2ED2-4724-B5AF-7AA94E3C0703}" type="pres">
      <dgm:prSet presAssocID="{86CFE907-58A6-403D-B28B-2B162318C8C3}" presName="linear" presStyleCnt="0">
        <dgm:presLayoutVars>
          <dgm:animLvl val="lvl"/>
          <dgm:resizeHandles val="exact"/>
        </dgm:presLayoutVars>
      </dgm:prSet>
      <dgm:spPr/>
    </dgm:pt>
    <dgm:pt modelId="{E9477CF5-DB2D-4ED3-BD07-921CDD961968}" type="pres">
      <dgm:prSet presAssocID="{3D1E951F-444A-4F77-AC85-CCDC4D68688D}" presName="parentText" presStyleLbl="node1" presStyleIdx="0" presStyleCnt="8">
        <dgm:presLayoutVars>
          <dgm:chMax val="0"/>
          <dgm:bulletEnabled val="1"/>
        </dgm:presLayoutVars>
      </dgm:prSet>
      <dgm:spPr/>
    </dgm:pt>
    <dgm:pt modelId="{D826B7F3-A2F6-4A88-A796-0B902F5E6EDA}" type="pres">
      <dgm:prSet presAssocID="{088EBBFA-DE90-42C4-B9D3-5335C2BF5B8A}" presName="spacer" presStyleCnt="0"/>
      <dgm:spPr/>
    </dgm:pt>
    <dgm:pt modelId="{B9B07933-9209-4712-B67B-143CA3932184}" type="pres">
      <dgm:prSet presAssocID="{A0707E2A-5BDF-4F3B-96C5-6AC79F73DC5B}" presName="parentText" presStyleLbl="node1" presStyleIdx="1" presStyleCnt="8">
        <dgm:presLayoutVars>
          <dgm:chMax val="0"/>
          <dgm:bulletEnabled val="1"/>
        </dgm:presLayoutVars>
      </dgm:prSet>
      <dgm:spPr/>
    </dgm:pt>
    <dgm:pt modelId="{B60F7880-CBAE-4FA2-958B-33C0189F22DB}" type="pres">
      <dgm:prSet presAssocID="{6BE68F26-8489-4FEE-9FD6-7D731C7FF35A}" presName="spacer" presStyleCnt="0"/>
      <dgm:spPr/>
    </dgm:pt>
    <dgm:pt modelId="{287CD142-3E22-4775-961E-D7A568CC19FE}" type="pres">
      <dgm:prSet presAssocID="{7A303A4B-0E42-4327-A7CC-37CE3A038D98}" presName="parentText" presStyleLbl="node1" presStyleIdx="2" presStyleCnt="8">
        <dgm:presLayoutVars>
          <dgm:chMax val="0"/>
          <dgm:bulletEnabled val="1"/>
        </dgm:presLayoutVars>
      </dgm:prSet>
      <dgm:spPr/>
    </dgm:pt>
    <dgm:pt modelId="{E595B9F4-7731-4492-B0CF-D8C2B31E82DA}" type="pres">
      <dgm:prSet presAssocID="{FFF10247-DBAB-4C71-9965-B0CD5079AB2C}" presName="spacer" presStyleCnt="0"/>
      <dgm:spPr/>
    </dgm:pt>
    <dgm:pt modelId="{EE702C3D-3F3A-424F-BFB1-1FA1082F297A}" type="pres">
      <dgm:prSet presAssocID="{CCB459C0-C9B5-4D9B-8303-F6BF47DDFC8C}" presName="parentText" presStyleLbl="node1" presStyleIdx="3" presStyleCnt="8">
        <dgm:presLayoutVars>
          <dgm:chMax val="0"/>
          <dgm:bulletEnabled val="1"/>
        </dgm:presLayoutVars>
      </dgm:prSet>
      <dgm:spPr/>
    </dgm:pt>
    <dgm:pt modelId="{5A805A3F-B79D-4421-A303-0A4604ACD470}" type="pres">
      <dgm:prSet presAssocID="{38841131-1D58-4813-A3E2-25992CBB7FE4}" presName="spacer" presStyleCnt="0"/>
      <dgm:spPr/>
    </dgm:pt>
    <dgm:pt modelId="{9A8CBF8A-D3A2-4BE4-944A-B1CE1C64290D}" type="pres">
      <dgm:prSet presAssocID="{A32EFD9F-E1ED-41DB-9D6E-1F478A75F3BE}" presName="parentText" presStyleLbl="node1" presStyleIdx="4" presStyleCnt="8">
        <dgm:presLayoutVars>
          <dgm:chMax val="0"/>
          <dgm:bulletEnabled val="1"/>
        </dgm:presLayoutVars>
      </dgm:prSet>
      <dgm:spPr/>
    </dgm:pt>
    <dgm:pt modelId="{D0EC0D5B-0E96-415E-97C6-DA54E1E8E0FF}" type="pres">
      <dgm:prSet presAssocID="{323C94C9-D035-482A-9A25-54988F006CC7}" presName="spacer" presStyleCnt="0"/>
      <dgm:spPr/>
    </dgm:pt>
    <dgm:pt modelId="{1F660A97-9004-4DD2-BB9B-F45E2738A444}" type="pres">
      <dgm:prSet presAssocID="{D2D460DF-4B11-4433-86C5-105BD0501E20}" presName="parentText" presStyleLbl="node1" presStyleIdx="5" presStyleCnt="8">
        <dgm:presLayoutVars>
          <dgm:chMax val="0"/>
          <dgm:bulletEnabled val="1"/>
        </dgm:presLayoutVars>
      </dgm:prSet>
      <dgm:spPr/>
    </dgm:pt>
    <dgm:pt modelId="{7B8F1436-DA99-43AC-83E2-B5387A8E96E7}" type="pres">
      <dgm:prSet presAssocID="{5E68DF29-C5E1-4AC3-85AA-6F0F093DD539}" presName="spacer" presStyleCnt="0"/>
      <dgm:spPr/>
    </dgm:pt>
    <dgm:pt modelId="{97C7A721-B83D-41A7-84CA-31B7EE98DFB4}" type="pres">
      <dgm:prSet presAssocID="{36ED8429-7274-4CEB-834B-178DF7308A8F}" presName="parentText" presStyleLbl="node1" presStyleIdx="6" presStyleCnt="8">
        <dgm:presLayoutVars>
          <dgm:chMax val="0"/>
          <dgm:bulletEnabled val="1"/>
        </dgm:presLayoutVars>
      </dgm:prSet>
      <dgm:spPr/>
    </dgm:pt>
    <dgm:pt modelId="{36718A3F-CEB3-4486-B164-63EC22E8E7D2}" type="pres">
      <dgm:prSet presAssocID="{CFB62D3B-B158-4489-ADE1-BECE5977C88D}" presName="spacer" presStyleCnt="0"/>
      <dgm:spPr/>
    </dgm:pt>
    <dgm:pt modelId="{A97A5F6B-D658-4C16-905E-32C4D0DA075F}" type="pres">
      <dgm:prSet presAssocID="{9E33514D-3790-4C84-8952-AACD60138E49}" presName="parentText" presStyleLbl="node1" presStyleIdx="7" presStyleCnt="8">
        <dgm:presLayoutVars>
          <dgm:chMax val="0"/>
          <dgm:bulletEnabled val="1"/>
        </dgm:presLayoutVars>
      </dgm:prSet>
      <dgm:spPr/>
    </dgm:pt>
  </dgm:ptLst>
  <dgm:cxnLst>
    <dgm:cxn modelId="{BF0D263E-489F-44E2-A503-D1975DFB9D9D}" type="presOf" srcId="{D2D460DF-4B11-4433-86C5-105BD0501E20}" destId="{1F660A97-9004-4DD2-BB9B-F45E2738A444}" srcOrd="0" destOrd="0" presId="urn:microsoft.com/office/officeart/2005/8/layout/vList2"/>
    <dgm:cxn modelId="{F1984869-7BB4-41A4-9D4D-30D4D468D749}" type="presOf" srcId="{3D1E951F-444A-4F77-AC85-CCDC4D68688D}" destId="{E9477CF5-DB2D-4ED3-BD07-921CDD961968}" srcOrd="0" destOrd="0" presId="urn:microsoft.com/office/officeart/2005/8/layout/vList2"/>
    <dgm:cxn modelId="{B5FA8770-15E7-4BCD-8D51-29CFDC4BC5BA}" srcId="{86CFE907-58A6-403D-B28B-2B162318C8C3}" destId="{9E33514D-3790-4C84-8952-AACD60138E49}" srcOrd="7" destOrd="0" parTransId="{8BF0DCB5-0F79-4FEC-A5E3-121D2A769094}" sibTransId="{BF0F2AD3-295A-4B36-8BE5-F129678EAE64}"/>
    <dgm:cxn modelId="{95E04C72-FF1C-4F8D-853A-50C55AA3AF0B}" type="presOf" srcId="{A32EFD9F-E1ED-41DB-9D6E-1F478A75F3BE}" destId="{9A8CBF8A-D3A2-4BE4-944A-B1CE1C64290D}" srcOrd="0" destOrd="0" presId="urn:microsoft.com/office/officeart/2005/8/layout/vList2"/>
    <dgm:cxn modelId="{A5628B59-6DB9-45B1-A927-A7D5CFDFD60D}" srcId="{86CFE907-58A6-403D-B28B-2B162318C8C3}" destId="{36ED8429-7274-4CEB-834B-178DF7308A8F}" srcOrd="6" destOrd="0" parTransId="{9CC304B0-608B-4AB3-998A-16AA2006E08E}" sibTransId="{CFB62D3B-B158-4489-ADE1-BECE5977C88D}"/>
    <dgm:cxn modelId="{30B76EAC-A89E-4FB6-9E7C-64E6C37DF460}" srcId="{86CFE907-58A6-403D-B28B-2B162318C8C3}" destId="{D2D460DF-4B11-4433-86C5-105BD0501E20}" srcOrd="5" destOrd="0" parTransId="{EB6666D5-DE0A-4996-A7C3-554FF9E635EF}" sibTransId="{5E68DF29-C5E1-4AC3-85AA-6F0F093DD539}"/>
    <dgm:cxn modelId="{BF12FBB4-EF92-43E6-B784-12EE9F012536}" type="presOf" srcId="{7A303A4B-0E42-4327-A7CC-37CE3A038D98}" destId="{287CD142-3E22-4775-961E-D7A568CC19FE}" srcOrd="0" destOrd="0" presId="urn:microsoft.com/office/officeart/2005/8/layout/vList2"/>
    <dgm:cxn modelId="{145A54C5-DF03-4014-B565-33182EC680E2}" srcId="{86CFE907-58A6-403D-B28B-2B162318C8C3}" destId="{3D1E951F-444A-4F77-AC85-CCDC4D68688D}" srcOrd="0" destOrd="0" parTransId="{0A4F1356-E9A8-450F-9E37-9F9F4CDDB419}" sibTransId="{088EBBFA-DE90-42C4-B9D3-5335C2BF5B8A}"/>
    <dgm:cxn modelId="{AD3BE1CE-C4A6-4C31-B0FD-94FA2000C1CA}" srcId="{86CFE907-58A6-403D-B28B-2B162318C8C3}" destId="{A32EFD9F-E1ED-41DB-9D6E-1F478A75F3BE}" srcOrd="4" destOrd="0" parTransId="{89883053-063B-4906-ACB4-CA5774073E7A}" sibTransId="{323C94C9-D035-482A-9A25-54988F006CC7}"/>
    <dgm:cxn modelId="{A240FFCE-E5EC-472C-A75B-F7F44B420449}" type="presOf" srcId="{9E33514D-3790-4C84-8952-AACD60138E49}" destId="{A97A5F6B-D658-4C16-905E-32C4D0DA075F}" srcOrd="0" destOrd="0" presId="urn:microsoft.com/office/officeart/2005/8/layout/vList2"/>
    <dgm:cxn modelId="{F7C2CDD6-943E-447A-A679-7368A274F2E6}" type="presOf" srcId="{36ED8429-7274-4CEB-834B-178DF7308A8F}" destId="{97C7A721-B83D-41A7-84CA-31B7EE98DFB4}" srcOrd="0" destOrd="0" presId="urn:microsoft.com/office/officeart/2005/8/layout/vList2"/>
    <dgm:cxn modelId="{2B839EE2-0F5B-4284-8FBD-31F415543FC6}" type="presOf" srcId="{86CFE907-58A6-403D-B28B-2B162318C8C3}" destId="{60CD2167-2ED2-4724-B5AF-7AA94E3C0703}" srcOrd="0" destOrd="0" presId="urn:microsoft.com/office/officeart/2005/8/layout/vList2"/>
    <dgm:cxn modelId="{1793E2E4-C781-4FFA-8545-5590FAF17B85}" srcId="{86CFE907-58A6-403D-B28B-2B162318C8C3}" destId="{A0707E2A-5BDF-4F3B-96C5-6AC79F73DC5B}" srcOrd="1" destOrd="0" parTransId="{26FAC34A-03D8-4C2C-9D8D-5FEBF65D8393}" sibTransId="{6BE68F26-8489-4FEE-9FD6-7D731C7FF35A}"/>
    <dgm:cxn modelId="{70FDFFE6-1538-4B39-9186-E1C02E001BDC}" srcId="{86CFE907-58A6-403D-B28B-2B162318C8C3}" destId="{7A303A4B-0E42-4327-A7CC-37CE3A038D98}" srcOrd="2" destOrd="0" parTransId="{5FAE75C8-400C-450F-B219-9874F147FA0E}" sibTransId="{FFF10247-DBAB-4C71-9965-B0CD5079AB2C}"/>
    <dgm:cxn modelId="{3E8DE2F4-3435-44BD-9A3C-90312DC97586}" srcId="{86CFE907-58A6-403D-B28B-2B162318C8C3}" destId="{CCB459C0-C9B5-4D9B-8303-F6BF47DDFC8C}" srcOrd="3" destOrd="0" parTransId="{AF2F9BA8-3A21-465A-BF46-28B2F99A2A6E}" sibTransId="{38841131-1D58-4813-A3E2-25992CBB7FE4}"/>
    <dgm:cxn modelId="{4AFBC2F8-39D7-4A43-A8F2-633C701FC4A5}" type="presOf" srcId="{CCB459C0-C9B5-4D9B-8303-F6BF47DDFC8C}" destId="{EE702C3D-3F3A-424F-BFB1-1FA1082F297A}" srcOrd="0" destOrd="0" presId="urn:microsoft.com/office/officeart/2005/8/layout/vList2"/>
    <dgm:cxn modelId="{93B5A3FA-73C7-4002-BCB5-99EA018328A0}" type="presOf" srcId="{A0707E2A-5BDF-4F3B-96C5-6AC79F73DC5B}" destId="{B9B07933-9209-4712-B67B-143CA3932184}" srcOrd="0" destOrd="0" presId="urn:microsoft.com/office/officeart/2005/8/layout/vList2"/>
    <dgm:cxn modelId="{88D86B72-D1A4-453B-9BF2-8B3EFAB2ADCA}" type="presParOf" srcId="{60CD2167-2ED2-4724-B5AF-7AA94E3C0703}" destId="{E9477CF5-DB2D-4ED3-BD07-921CDD961968}" srcOrd="0" destOrd="0" presId="urn:microsoft.com/office/officeart/2005/8/layout/vList2"/>
    <dgm:cxn modelId="{9A353298-A384-4020-8DCC-362638ECE3DB}" type="presParOf" srcId="{60CD2167-2ED2-4724-B5AF-7AA94E3C0703}" destId="{D826B7F3-A2F6-4A88-A796-0B902F5E6EDA}" srcOrd="1" destOrd="0" presId="urn:microsoft.com/office/officeart/2005/8/layout/vList2"/>
    <dgm:cxn modelId="{20804847-AA2F-4CDB-9C83-F9F19DD4AA67}" type="presParOf" srcId="{60CD2167-2ED2-4724-B5AF-7AA94E3C0703}" destId="{B9B07933-9209-4712-B67B-143CA3932184}" srcOrd="2" destOrd="0" presId="urn:microsoft.com/office/officeart/2005/8/layout/vList2"/>
    <dgm:cxn modelId="{A7EF655B-92A0-4BC8-A897-4B2994D7B9C2}" type="presParOf" srcId="{60CD2167-2ED2-4724-B5AF-7AA94E3C0703}" destId="{B60F7880-CBAE-4FA2-958B-33C0189F22DB}" srcOrd="3" destOrd="0" presId="urn:microsoft.com/office/officeart/2005/8/layout/vList2"/>
    <dgm:cxn modelId="{173E35B7-824F-4883-BBB3-4CB14FFDBE8A}" type="presParOf" srcId="{60CD2167-2ED2-4724-B5AF-7AA94E3C0703}" destId="{287CD142-3E22-4775-961E-D7A568CC19FE}" srcOrd="4" destOrd="0" presId="urn:microsoft.com/office/officeart/2005/8/layout/vList2"/>
    <dgm:cxn modelId="{B6BE9961-793E-4C57-88EA-B82AA1BE8DFD}" type="presParOf" srcId="{60CD2167-2ED2-4724-B5AF-7AA94E3C0703}" destId="{E595B9F4-7731-4492-B0CF-D8C2B31E82DA}" srcOrd="5" destOrd="0" presId="urn:microsoft.com/office/officeart/2005/8/layout/vList2"/>
    <dgm:cxn modelId="{FA3CF9A1-3A3A-455A-9DBC-FC0058F24A90}" type="presParOf" srcId="{60CD2167-2ED2-4724-B5AF-7AA94E3C0703}" destId="{EE702C3D-3F3A-424F-BFB1-1FA1082F297A}" srcOrd="6" destOrd="0" presId="urn:microsoft.com/office/officeart/2005/8/layout/vList2"/>
    <dgm:cxn modelId="{A10D7BB9-397D-4F4E-AF3E-7B67F76979A4}" type="presParOf" srcId="{60CD2167-2ED2-4724-B5AF-7AA94E3C0703}" destId="{5A805A3F-B79D-4421-A303-0A4604ACD470}" srcOrd="7" destOrd="0" presId="urn:microsoft.com/office/officeart/2005/8/layout/vList2"/>
    <dgm:cxn modelId="{D8DF7E44-EAB2-43B8-87DA-5C891A3FF7B9}" type="presParOf" srcId="{60CD2167-2ED2-4724-B5AF-7AA94E3C0703}" destId="{9A8CBF8A-D3A2-4BE4-944A-B1CE1C64290D}" srcOrd="8" destOrd="0" presId="urn:microsoft.com/office/officeart/2005/8/layout/vList2"/>
    <dgm:cxn modelId="{020637B8-6751-49A9-8177-816277367B54}" type="presParOf" srcId="{60CD2167-2ED2-4724-B5AF-7AA94E3C0703}" destId="{D0EC0D5B-0E96-415E-97C6-DA54E1E8E0FF}" srcOrd="9" destOrd="0" presId="urn:microsoft.com/office/officeart/2005/8/layout/vList2"/>
    <dgm:cxn modelId="{3530AEDC-F767-4390-9A66-72A5018E16DD}" type="presParOf" srcId="{60CD2167-2ED2-4724-B5AF-7AA94E3C0703}" destId="{1F660A97-9004-4DD2-BB9B-F45E2738A444}" srcOrd="10" destOrd="0" presId="urn:microsoft.com/office/officeart/2005/8/layout/vList2"/>
    <dgm:cxn modelId="{0B75B0D8-1DD9-430A-A24C-112BC25EC038}" type="presParOf" srcId="{60CD2167-2ED2-4724-B5AF-7AA94E3C0703}" destId="{7B8F1436-DA99-43AC-83E2-B5387A8E96E7}" srcOrd="11" destOrd="0" presId="urn:microsoft.com/office/officeart/2005/8/layout/vList2"/>
    <dgm:cxn modelId="{28703D51-407E-461A-A9E4-FCA507F46C67}" type="presParOf" srcId="{60CD2167-2ED2-4724-B5AF-7AA94E3C0703}" destId="{97C7A721-B83D-41A7-84CA-31B7EE98DFB4}" srcOrd="12" destOrd="0" presId="urn:microsoft.com/office/officeart/2005/8/layout/vList2"/>
    <dgm:cxn modelId="{DD40D365-1BA9-4EA2-A009-0F7F2F109E03}" type="presParOf" srcId="{60CD2167-2ED2-4724-B5AF-7AA94E3C0703}" destId="{36718A3F-CEB3-4486-B164-63EC22E8E7D2}" srcOrd="13" destOrd="0" presId="urn:microsoft.com/office/officeart/2005/8/layout/vList2"/>
    <dgm:cxn modelId="{8D0657CD-C407-4A0A-A46D-3EDF87EE1370}" type="presParOf" srcId="{60CD2167-2ED2-4724-B5AF-7AA94E3C0703}" destId="{A97A5F6B-D658-4C16-905E-32C4D0DA075F}" srcOrd="1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C916703-A91F-4E33-BDC8-6AB776288241}"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654DA996-E6FD-4443-83EA-0388023C71C5}">
      <dgm:prSet phldrT="[文本]" custT="1"/>
      <dgm:spPr/>
      <dgm:t>
        <a:bodyPr/>
        <a:lstStyle/>
        <a:p>
          <a:r>
            <a:rPr lang="en-US" altLang="zh-CN" sz="2400" b="1" spc="-15" baseline="0" noProof="0" dirty="0">
              <a:solidFill>
                <a:schemeClr val="accent2">
                  <a:lumMod val="50000"/>
                </a:schemeClr>
              </a:solidFill>
              <a:latin typeface="+mn-ea"/>
              <a:ea typeface="+mn-ea"/>
              <a:cs typeface="SimSun" pitchFamily="2" charset="0"/>
            </a:rPr>
            <a:t>（</a:t>
          </a:r>
          <a:r>
            <a:rPr lang="en-US" altLang="zh-CN" sz="2400" b="1" spc="-15" baseline="0" noProof="0" dirty="0" err="1">
              <a:solidFill>
                <a:schemeClr val="accent2">
                  <a:lumMod val="50000"/>
                </a:schemeClr>
              </a:solidFill>
              <a:latin typeface="+mn-ea"/>
              <a:ea typeface="+mn-ea"/>
              <a:cs typeface="SimSun" pitchFamily="2" charset="0"/>
            </a:rPr>
            <a:t>二）篡改与伪造</a:t>
          </a:r>
          <a:endParaRPr lang="zh-CN" altLang="en-US" sz="2400" b="1" dirty="0">
            <a:solidFill>
              <a:schemeClr val="accent2">
                <a:lumMod val="50000"/>
              </a:schemeClr>
            </a:solidFill>
            <a:latin typeface="+mn-ea"/>
            <a:ea typeface="+mn-ea"/>
          </a:endParaRPr>
        </a:p>
      </dgm:t>
    </dgm:pt>
    <dgm:pt modelId="{2169A832-2F05-42D1-B6CB-2704A73C50E8}" type="parTrans" cxnId="{7ABAD097-47E2-4C0D-B87A-2527B896EE1B}">
      <dgm:prSet/>
      <dgm:spPr/>
      <dgm:t>
        <a:bodyPr/>
        <a:lstStyle/>
        <a:p>
          <a:endParaRPr lang="zh-CN" altLang="en-US"/>
        </a:p>
      </dgm:t>
    </dgm:pt>
    <dgm:pt modelId="{33C1C8BE-E0A7-481B-B94E-2230A9D6D3A9}" type="sibTrans" cxnId="{7ABAD097-47E2-4C0D-B87A-2527B896EE1B}">
      <dgm:prSet/>
      <dgm:spPr/>
      <dgm:t>
        <a:bodyPr/>
        <a:lstStyle/>
        <a:p>
          <a:endParaRPr lang="zh-CN" altLang="en-US"/>
        </a:p>
      </dgm:t>
    </dgm:pt>
    <dgm:pt modelId="{7B0E7432-F743-4F74-8B5A-7BA67AFB8226}">
      <dgm:prSet custT="1"/>
      <dgm:spPr/>
      <dgm:t>
        <a:bodyPr/>
        <a:lstStyle/>
        <a:p>
          <a:r>
            <a:rPr lang="en-US" altLang="zh-CN" sz="1900" spc="-15" baseline="0" noProof="0" dirty="0">
              <a:solidFill>
                <a:srgbClr val="242021"/>
              </a:solidFill>
              <a:latin typeface="+mn-ea"/>
              <a:ea typeface="+mn-ea"/>
              <a:cs typeface="SimSun" pitchFamily="2" charset="0"/>
            </a:rPr>
            <a:t>篡改指的是用作伪的手段改动或曲解</a:t>
          </a:r>
          <a:r>
            <a:rPr lang="en-US" altLang="zh-CN" sz="1900" spc="0" baseline="0" noProof="0" dirty="0">
              <a:solidFill>
                <a:srgbClr val="242021"/>
              </a:solidFill>
              <a:latin typeface="+mn-ea"/>
              <a:ea typeface="+mn-ea"/>
              <a:cs typeface="SimSun" pitchFamily="2" charset="0"/>
            </a:rPr>
            <a:t>（理论、政策等）。</a:t>
          </a:r>
          <a:r>
            <a:rPr lang="en-US" altLang="zh-CN" sz="1900" spc="0" baseline="0" noProof="0" dirty="0" err="1">
              <a:solidFill>
                <a:srgbClr val="242021"/>
              </a:solidFill>
              <a:latin typeface="+mn-ea"/>
              <a:ea typeface="+mn-ea"/>
              <a:cs typeface="SimSun" pitchFamily="2" charset="0"/>
            </a:rPr>
            <a:t>在学术方面常发生的是对于</a:t>
          </a:r>
          <a:r>
            <a:rPr lang="en-US" altLang="zh-CN" sz="1900" spc="-15" baseline="0" noProof="0" dirty="0" err="1">
              <a:solidFill>
                <a:srgbClr val="242021"/>
              </a:solidFill>
              <a:latin typeface="+mn-ea"/>
              <a:ea typeface="+mn-ea"/>
              <a:cs typeface="SimSun" pitchFamily="2" charset="0"/>
            </a:rPr>
            <a:t>研究过程中涉及的数据、理论等内容的</a:t>
          </a:r>
          <a:r>
            <a:rPr lang="en-US" altLang="zh-CN" sz="1900" spc="0" baseline="0" noProof="0" dirty="0" err="1">
              <a:solidFill>
                <a:srgbClr val="242021"/>
              </a:solidFill>
              <a:latin typeface="+mn-ea"/>
              <a:ea typeface="+mn-ea"/>
              <a:cs typeface="SimSun" pitchFamily="2" charset="0"/>
            </a:rPr>
            <a:t>篡改</a:t>
          </a:r>
          <a:r>
            <a:rPr lang="en-US" altLang="zh-CN" sz="1900" spc="0" baseline="0" noProof="0" dirty="0">
              <a:solidFill>
                <a:srgbClr val="242021"/>
              </a:solidFill>
              <a:latin typeface="+mn-ea"/>
              <a:ea typeface="+mn-ea"/>
              <a:cs typeface="SimSun" pitchFamily="2" charset="0"/>
            </a:rPr>
            <a:t>。</a:t>
          </a:r>
          <a:endParaRPr lang="en-US" altLang="zh-CN" sz="1900" spc="0" baseline="0" noProof="0" dirty="0">
            <a:solidFill>
              <a:srgbClr val="000000"/>
            </a:solidFill>
            <a:latin typeface="+mn-ea"/>
            <a:ea typeface="+mn-ea"/>
            <a:cs typeface="Arial" pitchFamily="34" charset="0"/>
          </a:endParaRPr>
        </a:p>
      </dgm:t>
    </dgm:pt>
    <dgm:pt modelId="{DFF0A910-7FCF-46CC-B43C-D9691CD19043}" type="parTrans" cxnId="{17FE9F54-797B-4DE9-AE72-0C64623C4ED0}">
      <dgm:prSet/>
      <dgm:spPr/>
      <dgm:t>
        <a:bodyPr/>
        <a:lstStyle/>
        <a:p>
          <a:endParaRPr lang="zh-CN" altLang="en-US"/>
        </a:p>
      </dgm:t>
    </dgm:pt>
    <dgm:pt modelId="{47BD3ED2-3EB7-46FA-AAAC-9D1CDBCE10D7}" type="sibTrans" cxnId="{17FE9F54-797B-4DE9-AE72-0C64623C4ED0}">
      <dgm:prSet/>
      <dgm:spPr/>
      <dgm:t>
        <a:bodyPr/>
        <a:lstStyle/>
        <a:p>
          <a:endParaRPr lang="zh-CN" altLang="en-US"/>
        </a:p>
      </dgm:t>
    </dgm:pt>
    <dgm:pt modelId="{233C39F4-4AF7-4BA7-ACB5-5D0F76D2CA6F}">
      <dgm:prSet custT="1"/>
      <dgm:spPr/>
      <dgm:t>
        <a:bodyPr/>
        <a:lstStyle/>
        <a:p>
          <a:r>
            <a:rPr lang="en-US" altLang="zh-CN" sz="1900" spc="-15" baseline="0" noProof="0">
              <a:solidFill>
                <a:srgbClr val="242021"/>
              </a:solidFill>
              <a:latin typeface="+mn-ea"/>
              <a:ea typeface="+mn-ea"/>
              <a:cs typeface="SimSun" pitchFamily="2" charset="0"/>
            </a:rPr>
            <a:t>伪造指的是通过编造</a:t>
          </a:r>
          <a:r>
            <a:rPr lang="en-US" altLang="zh-CN" sz="1900" spc="0" baseline="0" noProof="0">
              <a:solidFill>
                <a:srgbClr val="242021"/>
              </a:solidFill>
              <a:latin typeface="+mn-ea"/>
              <a:ea typeface="+mn-ea"/>
              <a:cs typeface="SimSun" pitchFamily="2" charset="0"/>
            </a:rPr>
            <a:t>、捏造出不存在的事物来谋取利益。学术方面，伪造通常指针对</a:t>
          </a:r>
          <a:r>
            <a:rPr lang="en-US" altLang="zh-CN" sz="1900" spc="-15" baseline="0" noProof="0">
              <a:solidFill>
                <a:srgbClr val="242021"/>
              </a:solidFill>
              <a:latin typeface="+mn-ea"/>
              <a:ea typeface="+mn-ea"/>
              <a:cs typeface="SimSun" pitchFamily="2" charset="0"/>
            </a:rPr>
            <a:t>研究中的数据和成果等的</a:t>
          </a:r>
          <a:r>
            <a:rPr lang="en-US" altLang="zh-CN" sz="1900" spc="0" baseline="0" noProof="0">
              <a:solidFill>
                <a:srgbClr val="242021"/>
              </a:solidFill>
              <a:latin typeface="+mn-ea"/>
              <a:ea typeface="+mn-ea"/>
              <a:cs typeface="SimSun" pitchFamily="2" charset="0"/>
            </a:rPr>
            <a:t>伪造。</a:t>
          </a:r>
          <a:endParaRPr lang="en-US" altLang="zh-CN" sz="1900" spc="0" baseline="0" noProof="0" dirty="0">
            <a:solidFill>
              <a:srgbClr val="242021"/>
            </a:solidFill>
            <a:latin typeface="+mn-ea"/>
            <a:ea typeface="+mn-ea"/>
            <a:cs typeface="SimSun" pitchFamily="2" charset="0"/>
          </a:endParaRPr>
        </a:p>
      </dgm:t>
    </dgm:pt>
    <dgm:pt modelId="{4A896733-A09C-43AF-800F-1705C5589E9B}" type="parTrans" cxnId="{CDDE8091-E1A7-4856-A3FF-98B727A9B4C1}">
      <dgm:prSet/>
      <dgm:spPr/>
      <dgm:t>
        <a:bodyPr/>
        <a:lstStyle/>
        <a:p>
          <a:endParaRPr lang="zh-CN" altLang="en-US"/>
        </a:p>
      </dgm:t>
    </dgm:pt>
    <dgm:pt modelId="{6BB1FC38-C75E-4EA7-BF57-AB6A1C27FB7D}" type="sibTrans" cxnId="{CDDE8091-E1A7-4856-A3FF-98B727A9B4C1}">
      <dgm:prSet/>
      <dgm:spPr/>
      <dgm:t>
        <a:bodyPr/>
        <a:lstStyle/>
        <a:p>
          <a:endParaRPr lang="zh-CN" altLang="en-US"/>
        </a:p>
      </dgm:t>
    </dgm:pt>
    <dgm:pt modelId="{0E6FFE20-2F32-44C4-86F0-5976B1011B1B}">
      <dgm:prSet custT="1"/>
      <dgm:spPr/>
      <dgm:t>
        <a:bodyPr/>
        <a:lstStyle/>
        <a:p>
          <a:r>
            <a:rPr lang="en-US" altLang="zh-CN" sz="2400" b="1" spc="-15" baseline="0" noProof="0">
              <a:solidFill>
                <a:schemeClr val="accent2">
                  <a:lumMod val="50000"/>
                </a:schemeClr>
              </a:solidFill>
              <a:latin typeface="+mn-ea"/>
              <a:ea typeface="+mn-ea"/>
              <a:cs typeface="SimSun" pitchFamily="2" charset="0"/>
            </a:rPr>
            <a:t>（三）一稿多投与重复发表</a:t>
          </a:r>
          <a:endParaRPr lang="en-US" altLang="zh-CN" sz="2400" b="1" spc="-15" baseline="0" noProof="0" dirty="0">
            <a:solidFill>
              <a:schemeClr val="accent2">
                <a:lumMod val="50000"/>
              </a:schemeClr>
            </a:solidFill>
            <a:latin typeface="+mn-ea"/>
            <a:ea typeface="+mn-ea"/>
            <a:cs typeface="SimSun" pitchFamily="2" charset="0"/>
          </a:endParaRPr>
        </a:p>
      </dgm:t>
    </dgm:pt>
    <dgm:pt modelId="{40588D41-3141-4E8D-BE2D-1C268D2E7B92}" type="parTrans" cxnId="{5E8A0C6B-FAA5-4CC4-B634-B4CDDEBED90E}">
      <dgm:prSet/>
      <dgm:spPr/>
      <dgm:t>
        <a:bodyPr/>
        <a:lstStyle/>
        <a:p>
          <a:endParaRPr lang="zh-CN" altLang="en-US"/>
        </a:p>
      </dgm:t>
    </dgm:pt>
    <dgm:pt modelId="{A6ECF68D-D9AE-4029-A09C-1FF5487DAA18}" type="sibTrans" cxnId="{5E8A0C6B-FAA5-4CC4-B634-B4CDDEBED90E}">
      <dgm:prSet/>
      <dgm:spPr/>
      <dgm:t>
        <a:bodyPr/>
        <a:lstStyle/>
        <a:p>
          <a:endParaRPr lang="zh-CN" altLang="en-US"/>
        </a:p>
      </dgm:t>
    </dgm:pt>
    <dgm:pt modelId="{EF374E9F-687B-4F55-9962-093892B11492}">
      <dgm:prSet custT="1"/>
      <dgm:spPr/>
      <dgm:t>
        <a:bodyPr/>
        <a:lstStyle/>
        <a:p>
          <a:r>
            <a:rPr lang="en-US" altLang="zh-CN" sz="1900" spc="0" baseline="0" noProof="0" dirty="0">
              <a:solidFill>
                <a:srgbClr val="242021"/>
              </a:solidFill>
              <a:latin typeface="+mn-ea"/>
              <a:ea typeface="+mn-ea"/>
              <a:cs typeface="SimSun" pitchFamily="2" charset="0"/>
            </a:rPr>
            <a:t>一稿多投是指同一作者在法定或约定的禁止再投期间</a:t>
          </a:r>
          <a:r>
            <a:rPr lang="en-US" altLang="zh-CN" sz="1900" spc="5" baseline="0" noProof="0" dirty="0">
              <a:solidFill>
                <a:srgbClr val="242021"/>
              </a:solidFill>
              <a:latin typeface="+mn-ea"/>
              <a:ea typeface="+mn-ea"/>
              <a:cs typeface="SimSun" pitchFamily="2" charset="0"/>
            </a:rPr>
            <a:t>，或在期限以外获知自己作品将要发表或已经发表</a:t>
          </a:r>
          <a:r>
            <a:rPr lang="en-US" altLang="zh-CN" sz="1900" spc="0" baseline="0" noProof="0" dirty="0">
              <a:solidFill>
                <a:srgbClr val="242021"/>
              </a:solidFill>
              <a:latin typeface="+mn-ea"/>
              <a:ea typeface="+mn-ea"/>
              <a:cs typeface="SimSun" pitchFamily="2" charset="0"/>
            </a:rPr>
            <a:t>，在期刊编辑和审稿人不知情的情况下，试图或者已经在两种或多种期</a:t>
          </a:r>
          <a:r>
            <a:rPr lang="en-US" altLang="zh-CN" sz="1900" spc="-15" baseline="0" noProof="0" dirty="0">
              <a:solidFill>
                <a:srgbClr val="242021"/>
              </a:solidFill>
              <a:latin typeface="+mn-ea"/>
              <a:ea typeface="+mn-ea"/>
              <a:cs typeface="SimSun" pitchFamily="2" charset="0"/>
            </a:rPr>
            <a:t>刊同时或相继发表内容相同或相近的论文（</a:t>
          </a:r>
          <a:r>
            <a:rPr lang="en-US" altLang="zh-CN" sz="1900" spc="0" baseline="0" noProof="0" dirty="0">
              <a:solidFill>
                <a:srgbClr val="242021"/>
              </a:solidFill>
              <a:latin typeface="+mn-ea"/>
              <a:ea typeface="+mn-ea"/>
              <a:cs typeface="SimSun" pitchFamily="2" charset="0"/>
            </a:rPr>
            <a:t>设计）。</a:t>
          </a:r>
          <a:endParaRPr lang="en-US" altLang="zh-CN" sz="1900" spc="0" baseline="0" noProof="0" dirty="0">
            <a:solidFill>
              <a:srgbClr val="000000"/>
            </a:solidFill>
            <a:latin typeface="+mn-ea"/>
            <a:ea typeface="+mn-ea"/>
            <a:cs typeface="Arial" pitchFamily="34" charset="0"/>
          </a:endParaRPr>
        </a:p>
      </dgm:t>
    </dgm:pt>
    <dgm:pt modelId="{647A9AE6-EA94-4EFD-A7B9-D5DBB6ACDEBE}" type="parTrans" cxnId="{EACBAB41-BC74-4CF3-9C1A-1C472D7B1C8E}">
      <dgm:prSet/>
      <dgm:spPr/>
      <dgm:t>
        <a:bodyPr/>
        <a:lstStyle/>
        <a:p>
          <a:endParaRPr lang="zh-CN" altLang="en-US"/>
        </a:p>
      </dgm:t>
    </dgm:pt>
    <dgm:pt modelId="{0AA0797B-FBD0-43D0-9300-6D08F909C41F}" type="sibTrans" cxnId="{EACBAB41-BC74-4CF3-9C1A-1C472D7B1C8E}">
      <dgm:prSet/>
      <dgm:spPr/>
      <dgm:t>
        <a:bodyPr/>
        <a:lstStyle/>
        <a:p>
          <a:endParaRPr lang="zh-CN" altLang="en-US"/>
        </a:p>
      </dgm:t>
    </dgm:pt>
    <dgm:pt modelId="{C82698C9-8748-4401-959F-317F087D7CD3}">
      <dgm:prSet custT="1"/>
      <dgm:spPr/>
      <dgm:t>
        <a:bodyPr/>
        <a:lstStyle/>
        <a:p>
          <a:r>
            <a:rPr lang="en-US" altLang="zh-CN" sz="1900" spc="35" baseline="0" noProof="0" dirty="0">
              <a:solidFill>
                <a:srgbClr val="242021"/>
              </a:solidFill>
              <a:latin typeface="+mn-ea"/>
              <a:ea typeface="+mn-ea"/>
              <a:cs typeface="SimSun" pitchFamily="2" charset="0"/>
            </a:rPr>
            <a:t>重复发表是指作者向不同的出版物投稿时，其文稿内容（如假设</a:t>
          </a:r>
          <a:r>
            <a:rPr lang="en-US" altLang="zh-CN" sz="1900" spc="25" baseline="0" noProof="0" dirty="0">
              <a:solidFill>
                <a:srgbClr val="242021"/>
              </a:solidFill>
              <a:latin typeface="+mn-ea"/>
              <a:ea typeface="+mn-ea"/>
              <a:cs typeface="SimSun" pitchFamily="2" charset="0"/>
            </a:rPr>
            <a:t>、方法、样本、数</a:t>
          </a:r>
          <a:r>
            <a:rPr lang="en-US" altLang="zh-CN" sz="1900" spc="-15" baseline="0" noProof="0" dirty="0">
              <a:solidFill>
                <a:srgbClr val="242021"/>
              </a:solidFill>
              <a:latin typeface="+mn-ea"/>
              <a:ea typeface="+mn-ea"/>
              <a:cs typeface="SimSun" pitchFamily="2" charset="0"/>
            </a:rPr>
            <a:t>据、图标、论文和结论等部分）有重复且文稿之间缺乏充分的交叉引用或标引的</a:t>
          </a:r>
          <a:r>
            <a:rPr lang="en-US" altLang="zh-CN" sz="1900" spc="0" baseline="0" noProof="0" dirty="0">
              <a:solidFill>
                <a:srgbClr val="242021"/>
              </a:solidFill>
              <a:latin typeface="+mn-ea"/>
              <a:ea typeface="+mn-ea"/>
              <a:cs typeface="SimSun" pitchFamily="2" charset="0"/>
            </a:rPr>
            <a:t>现象。</a:t>
          </a:r>
        </a:p>
      </dgm:t>
    </dgm:pt>
    <dgm:pt modelId="{C40A4D96-060B-44A3-BBF8-729CF35802F3}" type="parTrans" cxnId="{A9AEAC10-8533-46CD-A63A-1B56418E2652}">
      <dgm:prSet/>
      <dgm:spPr/>
      <dgm:t>
        <a:bodyPr/>
        <a:lstStyle/>
        <a:p>
          <a:endParaRPr lang="zh-CN" altLang="en-US"/>
        </a:p>
      </dgm:t>
    </dgm:pt>
    <dgm:pt modelId="{A0A54FCD-58D2-46E7-B5F0-4140E419E698}" type="sibTrans" cxnId="{A9AEAC10-8533-46CD-A63A-1B56418E2652}">
      <dgm:prSet/>
      <dgm:spPr/>
      <dgm:t>
        <a:bodyPr/>
        <a:lstStyle/>
        <a:p>
          <a:endParaRPr lang="zh-CN" altLang="en-US"/>
        </a:p>
      </dgm:t>
    </dgm:pt>
    <dgm:pt modelId="{7C84BBB7-1681-4B4C-8CF1-6A0A5419251C}" type="pres">
      <dgm:prSet presAssocID="{9C916703-A91F-4E33-BDC8-6AB776288241}" presName="vert0" presStyleCnt="0">
        <dgm:presLayoutVars>
          <dgm:dir/>
          <dgm:animOne val="branch"/>
          <dgm:animLvl val="lvl"/>
        </dgm:presLayoutVars>
      </dgm:prSet>
      <dgm:spPr/>
    </dgm:pt>
    <dgm:pt modelId="{888E161F-4C51-45F3-81F2-D517D12BB6CC}" type="pres">
      <dgm:prSet presAssocID="{654DA996-E6FD-4443-83EA-0388023C71C5}" presName="thickLine" presStyleLbl="alignNode1" presStyleIdx="0" presStyleCnt="2"/>
      <dgm:spPr/>
    </dgm:pt>
    <dgm:pt modelId="{A03D2C47-7D61-474D-8E03-2D6C605A3AF0}" type="pres">
      <dgm:prSet presAssocID="{654DA996-E6FD-4443-83EA-0388023C71C5}" presName="horz1" presStyleCnt="0"/>
      <dgm:spPr/>
    </dgm:pt>
    <dgm:pt modelId="{2F2CA540-BAEB-4B33-81C2-F33A005063B6}" type="pres">
      <dgm:prSet presAssocID="{654DA996-E6FD-4443-83EA-0388023C71C5}" presName="tx1" presStyleLbl="revTx" presStyleIdx="0" presStyleCnt="6"/>
      <dgm:spPr/>
    </dgm:pt>
    <dgm:pt modelId="{ADBBB186-51BA-45FC-B1A9-E16717F0EAD9}" type="pres">
      <dgm:prSet presAssocID="{654DA996-E6FD-4443-83EA-0388023C71C5}" presName="vert1" presStyleCnt="0"/>
      <dgm:spPr/>
    </dgm:pt>
    <dgm:pt modelId="{86157310-B1C4-42F1-93C7-EE0820E25F56}" type="pres">
      <dgm:prSet presAssocID="{7B0E7432-F743-4F74-8B5A-7BA67AFB8226}" presName="vertSpace2a" presStyleCnt="0"/>
      <dgm:spPr/>
    </dgm:pt>
    <dgm:pt modelId="{22A6365E-B3BE-4171-A6E7-D3329F11DB7C}" type="pres">
      <dgm:prSet presAssocID="{7B0E7432-F743-4F74-8B5A-7BA67AFB8226}" presName="horz2" presStyleCnt="0"/>
      <dgm:spPr/>
    </dgm:pt>
    <dgm:pt modelId="{14FE3380-715D-4B8D-8499-856FD5A8655C}" type="pres">
      <dgm:prSet presAssocID="{7B0E7432-F743-4F74-8B5A-7BA67AFB8226}" presName="horzSpace2" presStyleCnt="0"/>
      <dgm:spPr/>
    </dgm:pt>
    <dgm:pt modelId="{AC3E051D-880C-43F8-840F-24A59BFE1DF1}" type="pres">
      <dgm:prSet presAssocID="{7B0E7432-F743-4F74-8B5A-7BA67AFB8226}" presName="tx2" presStyleLbl="revTx" presStyleIdx="1" presStyleCnt="6"/>
      <dgm:spPr/>
    </dgm:pt>
    <dgm:pt modelId="{B0E17C39-A9F1-47F1-8B23-54F1906BB142}" type="pres">
      <dgm:prSet presAssocID="{7B0E7432-F743-4F74-8B5A-7BA67AFB8226}" presName="vert2" presStyleCnt="0"/>
      <dgm:spPr/>
    </dgm:pt>
    <dgm:pt modelId="{183EDDDF-D721-44EC-9EE7-39737674AC16}" type="pres">
      <dgm:prSet presAssocID="{7B0E7432-F743-4F74-8B5A-7BA67AFB8226}" presName="thinLine2b" presStyleLbl="callout" presStyleIdx="0" presStyleCnt="4"/>
      <dgm:spPr/>
    </dgm:pt>
    <dgm:pt modelId="{96BB044A-3C8B-4D0B-A850-78674BDEA036}" type="pres">
      <dgm:prSet presAssocID="{7B0E7432-F743-4F74-8B5A-7BA67AFB8226}" presName="vertSpace2b" presStyleCnt="0"/>
      <dgm:spPr/>
    </dgm:pt>
    <dgm:pt modelId="{2B769D36-D774-4A25-BD90-75EE3CC7B7D3}" type="pres">
      <dgm:prSet presAssocID="{233C39F4-4AF7-4BA7-ACB5-5D0F76D2CA6F}" presName="horz2" presStyleCnt="0"/>
      <dgm:spPr/>
    </dgm:pt>
    <dgm:pt modelId="{9FA4C9D0-1F91-4B49-AF9E-A52C015B4F1D}" type="pres">
      <dgm:prSet presAssocID="{233C39F4-4AF7-4BA7-ACB5-5D0F76D2CA6F}" presName="horzSpace2" presStyleCnt="0"/>
      <dgm:spPr/>
    </dgm:pt>
    <dgm:pt modelId="{1DBC5FF4-70DC-4085-9110-C9BF771BAC77}" type="pres">
      <dgm:prSet presAssocID="{233C39F4-4AF7-4BA7-ACB5-5D0F76D2CA6F}" presName="tx2" presStyleLbl="revTx" presStyleIdx="2" presStyleCnt="6"/>
      <dgm:spPr/>
    </dgm:pt>
    <dgm:pt modelId="{2E8DA7DC-AC68-4652-B22E-AA864D9F184C}" type="pres">
      <dgm:prSet presAssocID="{233C39F4-4AF7-4BA7-ACB5-5D0F76D2CA6F}" presName="vert2" presStyleCnt="0"/>
      <dgm:spPr/>
    </dgm:pt>
    <dgm:pt modelId="{2B96AF0C-1D93-4A8D-9876-93A0C14B22F2}" type="pres">
      <dgm:prSet presAssocID="{233C39F4-4AF7-4BA7-ACB5-5D0F76D2CA6F}" presName="thinLine2b" presStyleLbl="callout" presStyleIdx="1" presStyleCnt="4"/>
      <dgm:spPr/>
    </dgm:pt>
    <dgm:pt modelId="{8185BE92-D306-4108-B2C0-A62D4426A008}" type="pres">
      <dgm:prSet presAssocID="{233C39F4-4AF7-4BA7-ACB5-5D0F76D2CA6F}" presName="vertSpace2b" presStyleCnt="0"/>
      <dgm:spPr/>
    </dgm:pt>
    <dgm:pt modelId="{3C4BB324-FD91-434F-BA4D-2CE4D8E93D4F}" type="pres">
      <dgm:prSet presAssocID="{0E6FFE20-2F32-44C4-86F0-5976B1011B1B}" presName="thickLine" presStyleLbl="alignNode1" presStyleIdx="1" presStyleCnt="2"/>
      <dgm:spPr/>
    </dgm:pt>
    <dgm:pt modelId="{F0C5ED20-7361-45C3-9FCA-4DB43A8A792D}" type="pres">
      <dgm:prSet presAssocID="{0E6FFE20-2F32-44C4-86F0-5976B1011B1B}" presName="horz1" presStyleCnt="0"/>
      <dgm:spPr/>
    </dgm:pt>
    <dgm:pt modelId="{C6C22A5F-2225-47D5-A134-BAFF0AA01051}" type="pres">
      <dgm:prSet presAssocID="{0E6FFE20-2F32-44C4-86F0-5976B1011B1B}" presName="tx1" presStyleLbl="revTx" presStyleIdx="3" presStyleCnt="6"/>
      <dgm:spPr/>
    </dgm:pt>
    <dgm:pt modelId="{FC9CB284-F3D1-4578-AE58-9A79254B4A10}" type="pres">
      <dgm:prSet presAssocID="{0E6FFE20-2F32-44C4-86F0-5976B1011B1B}" presName="vert1" presStyleCnt="0"/>
      <dgm:spPr/>
    </dgm:pt>
    <dgm:pt modelId="{96166E47-AE73-4EF7-9C73-6D738054658A}" type="pres">
      <dgm:prSet presAssocID="{EF374E9F-687B-4F55-9962-093892B11492}" presName="vertSpace2a" presStyleCnt="0"/>
      <dgm:spPr/>
    </dgm:pt>
    <dgm:pt modelId="{E6BC39AD-09EB-4977-B43F-7EAD9D794442}" type="pres">
      <dgm:prSet presAssocID="{EF374E9F-687B-4F55-9962-093892B11492}" presName="horz2" presStyleCnt="0"/>
      <dgm:spPr/>
    </dgm:pt>
    <dgm:pt modelId="{A4D54C77-34B5-482C-8BF6-376105A890EE}" type="pres">
      <dgm:prSet presAssocID="{EF374E9F-687B-4F55-9962-093892B11492}" presName="horzSpace2" presStyleCnt="0"/>
      <dgm:spPr/>
    </dgm:pt>
    <dgm:pt modelId="{73786095-E2B1-488D-A65A-DD51B922545A}" type="pres">
      <dgm:prSet presAssocID="{EF374E9F-687B-4F55-9962-093892B11492}" presName="tx2" presStyleLbl="revTx" presStyleIdx="4" presStyleCnt="6"/>
      <dgm:spPr/>
    </dgm:pt>
    <dgm:pt modelId="{CBEF3F3F-5E96-4495-A39A-282DC41B61B8}" type="pres">
      <dgm:prSet presAssocID="{EF374E9F-687B-4F55-9962-093892B11492}" presName="vert2" presStyleCnt="0"/>
      <dgm:spPr/>
    </dgm:pt>
    <dgm:pt modelId="{50B7F115-CF0F-4F4A-A899-EA571A62919B}" type="pres">
      <dgm:prSet presAssocID="{EF374E9F-687B-4F55-9962-093892B11492}" presName="thinLine2b" presStyleLbl="callout" presStyleIdx="2" presStyleCnt="4"/>
      <dgm:spPr/>
    </dgm:pt>
    <dgm:pt modelId="{A88B2F92-1130-4246-AEB8-1244764E0252}" type="pres">
      <dgm:prSet presAssocID="{EF374E9F-687B-4F55-9962-093892B11492}" presName="vertSpace2b" presStyleCnt="0"/>
      <dgm:spPr/>
    </dgm:pt>
    <dgm:pt modelId="{37A5F848-5DFB-4739-8925-D41416B0E8E5}" type="pres">
      <dgm:prSet presAssocID="{C82698C9-8748-4401-959F-317F087D7CD3}" presName="horz2" presStyleCnt="0"/>
      <dgm:spPr/>
    </dgm:pt>
    <dgm:pt modelId="{62446368-5F5B-4310-972D-4797E6AEF457}" type="pres">
      <dgm:prSet presAssocID="{C82698C9-8748-4401-959F-317F087D7CD3}" presName="horzSpace2" presStyleCnt="0"/>
      <dgm:spPr/>
    </dgm:pt>
    <dgm:pt modelId="{90EECC3F-50EE-4E3D-8EC9-6E82A673AF66}" type="pres">
      <dgm:prSet presAssocID="{C82698C9-8748-4401-959F-317F087D7CD3}" presName="tx2" presStyleLbl="revTx" presStyleIdx="5" presStyleCnt="6"/>
      <dgm:spPr/>
    </dgm:pt>
    <dgm:pt modelId="{59F9BDD4-25E2-458E-9BDD-1C9A3351F3ED}" type="pres">
      <dgm:prSet presAssocID="{C82698C9-8748-4401-959F-317F087D7CD3}" presName="vert2" presStyleCnt="0"/>
      <dgm:spPr/>
    </dgm:pt>
    <dgm:pt modelId="{7804C85D-1430-4A94-A914-D97AD58621F8}" type="pres">
      <dgm:prSet presAssocID="{C82698C9-8748-4401-959F-317F087D7CD3}" presName="thinLine2b" presStyleLbl="callout" presStyleIdx="3" presStyleCnt="4"/>
      <dgm:spPr/>
    </dgm:pt>
    <dgm:pt modelId="{C6A958F9-F9A4-4D50-BC48-22C06BB8A3F4}" type="pres">
      <dgm:prSet presAssocID="{C82698C9-8748-4401-959F-317F087D7CD3}" presName="vertSpace2b" presStyleCnt="0"/>
      <dgm:spPr/>
    </dgm:pt>
  </dgm:ptLst>
  <dgm:cxnLst>
    <dgm:cxn modelId="{A9AEAC10-8533-46CD-A63A-1B56418E2652}" srcId="{0E6FFE20-2F32-44C4-86F0-5976B1011B1B}" destId="{C82698C9-8748-4401-959F-317F087D7CD3}" srcOrd="1" destOrd="0" parTransId="{C40A4D96-060B-44A3-BBF8-729CF35802F3}" sibTransId="{A0A54FCD-58D2-46E7-B5F0-4140E419E698}"/>
    <dgm:cxn modelId="{6C3DFE14-C827-44DE-B97F-AF6C8FBB33BC}" type="presOf" srcId="{EF374E9F-687B-4F55-9962-093892B11492}" destId="{73786095-E2B1-488D-A65A-DD51B922545A}" srcOrd="0" destOrd="0" presId="urn:microsoft.com/office/officeart/2008/layout/LinedList"/>
    <dgm:cxn modelId="{EACBAB41-BC74-4CF3-9C1A-1C472D7B1C8E}" srcId="{0E6FFE20-2F32-44C4-86F0-5976B1011B1B}" destId="{EF374E9F-687B-4F55-9962-093892B11492}" srcOrd="0" destOrd="0" parTransId="{647A9AE6-EA94-4EFD-A7B9-D5DBB6ACDEBE}" sibTransId="{0AA0797B-FBD0-43D0-9300-6D08F909C41F}"/>
    <dgm:cxn modelId="{EFC33E48-6415-4866-939C-793D998257DE}" type="presOf" srcId="{C82698C9-8748-4401-959F-317F087D7CD3}" destId="{90EECC3F-50EE-4E3D-8EC9-6E82A673AF66}" srcOrd="0" destOrd="0" presId="urn:microsoft.com/office/officeart/2008/layout/LinedList"/>
    <dgm:cxn modelId="{5E8A0C6B-FAA5-4CC4-B634-B4CDDEBED90E}" srcId="{9C916703-A91F-4E33-BDC8-6AB776288241}" destId="{0E6FFE20-2F32-44C4-86F0-5976B1011B1B}" srcOrd="1" destOrd="0" parTransId="{40588D41-3141-4E8D-BE2D-1C268D2E7B92}" sibTransId="{A6ECF68D-D9AE-4029-A09C-1FF5487DAA18}"/>
    <dgm:cxn modelId="{59204F6D-F793-47FC-8D6F-08762AE98B7E}" type="presOf" srcId="{7B0E7432-F743-4F74-8B5A-7BA67AFB8226}" destId="{AC3E051D-880C-43F8-840F-24A59BFE1DF1}" srcOrd="0" destOrd="0" presId="urn:microsoft.com/office/officeart/2008/layout/LinedList"/>
    <dgm:cxn modelId="{17FE9F54-797B-4DE9-AE72-0C64623C4ED0}" srcId="{654DA996-E6FD-4443-83EA-0388023C71C5}" destId="{7B0E7432-F743-4F74-8B5A-7BA67AFB8226}" srcOrd="0" destOrd="0" parTransId="{DFF0A910-7FCF-46CC-B43C-D9691CD19043}" sibTransId="{47BD3ED2-3EB7-46FA-AAAC-9D1CDBCE10D7}"/>
    <dgm:cxn modelId="{CDDE8091-E1A7-4856-A3FF-98B727A9B4C1}" srcId="{654DA996-E6FD-4443-83EA-0388023C71C5}" destId="{233C39F4-4AF7-4BA7-ACB5-5D0F76D2CA6F}" srcOrd="1" destOrd="0" parTransId="{4A896733-A09C-43AF-800F-1705C5589E9B}" sibTransId="{6BB1FC38-C75E-4EA7-BF57-AB6A1C27FB7D}"/>
    <dgm:cxn modelId="{7ABAD097-47E2-4C0D-B87A-2527B896EE1B}" srcId="{9C916703-A91F-4E33-BDC8-6AB776288241}" destId="{654DA996-E6FD-4443-83EA-0388023C71C5}" srcOrd="0" destOrd="0" parTransId="{2169A832-2F05-42D1-B6CB-2704A73C50E8}" sibTransId="{33C1C8BE-E0A7-481B-B94E-2230A9D6D3A9}"/>
    <dgm:cxn modelId="{C268B9AF-F8B6-4EEB-8B77-B78878B17AAF}" type="presOf" srcId="{654DA996-E6FD-4443-83EA-0388023C71C5}" destId="{2F2CA540-BAEB-4B33-81C2-F33A005063B6}" srcOrd="0" destOrd="0" presId="urn:microsoft.com/office/officeart/2008/layout/LinedList"/>
    <dgm:cxn modelId="{BD8EE7DA-388E-4A1D-85CC-FB7A028EB49C}" type="presOf" srcId="{233C39F4-4AF7-4BA7-ACB5-5D0F76D2CA6F}" destId="{1DBC5FF4-70DC-4085-9110-C9BF771BAC77}" srcOrd="0" destOrd="0" presId="urn:microsoft.com/office/officeart/2008/layout/LinedList"/>
    <dgm:cxn modelId="{98A5E0E2-0A68-4AE4-A035-FF52401E17EE}" type="presOf" srcId="{9C916703-A91F-4E33-BDC8-6AB776288241}" destId="{7C84BBB7-1681-4B4C-8CF1-6A0A5419251C}" srcOrd="0" destOrd="0" presId="urn:microsoft.com/office/officeart/2008/layout/LinedList"/>
    <dgm:cxn modelId="{5340A8EA-1D0C-4C33-849D-0BCEC440E9BC}" type="presOf" srcId="{0E6FFE20-2F32-44C4-86F0-5976B1011B1B}" destId="{C6C22A5F-2225-47D5-A134-BAFF0AA01051}" srcOrd="0" destOrd="0" presId="urn:microsoft.com/office/officeart/2008/layout/LinedList"/>
    <dgm:cxn modelId="{89D41622-0BC7-49AA-BBAF-1DCCA14AFAA0}" type="presParOf" srcId="{7C84BBB7-1681-4B4C-8CF1-6A0A5419251C}" destId="{888E161F-4C51-45F3-81F2-D517D12BB6CC}" srcOrd="0" destOrd="0" presId="urn:microsoft.com/office/officeart/2008/layout/LinedList"/>
    <dgm:cxn modelId="{6E5D5B17-3D63-4903-ADAC-BD39F689845E}" type="presParOf" srcId="{7C84BBB7-1681-4B4C-8CF1-6A0A5419251C}" destId="{A03D2C47-7D61-474D-8E03-2D6C605A3AF0}" srcOrd="1" destOrd="0" presId="urn:microsoft.com/office/officeart/2008/layout/LinedList"/>
    <dgm:cxn modelId="{6DC1D81E-909C-42C0-AFAE-BB9FC5B1FBC6}" type="presParOf" srcId="{A03D2C47-7D61-474D-8E03-2D6C605A3AF0}" destId="{2F2CA540-BAEB-4B33-81C2-F33A005063B6}" srcOrd="0" destOrd="0" presId="urn:microsoft.com/office/officeart/2008/layout/LinedList"/>
    <dgm:cxn modelId="{823EE084-597E-4EDA-9596-670C3ED5C60C}" type="presParOf" srcId="{A03D2C47-7D61-474D-8E03-2D6C605A3AF0}" destId="{ADBBB186-51BA-45FC-B1A9-E16717F0EAD9}" srcOrd="1" destOrd="0" presId="urn:microsoft.com/office/officeart/2008/layout/LinedList"/>
    <dgm:cxn modelId="{6503C5E1-2912-47D3-895A-77AFA6E89AAE}" type="presParOf" srcId="{ADBBB186-51BA-45FC-B1A9-E16717F0EAD9}" destId="{86157310-B1C4-42F1-93C7-EE0820E25F56}" srcOrd="0" destOrd="0" presId="urn:microsoft.com/office/officeart/2008/layout/LinedList"/>
    <dgm:cxn modelId="{B4B1D936-455F-478A-9DD0-2967A0B3A4E0}" type="presParOf" srcId="{ADBBB186-51BA-45FC-B1A9-E16717F0EAD9}" destId="{22A6365E-B3BE-4171-A6E7-D3329F11DB7C}" srcOrd="1" destOrd="0" presId="urn:microsoft.com/office/officeart/2008/layout/LinedList"/>
    <dgm:cxn modelId="{FEB351E3-BFDB-48C1-A325-8A02CBCE04FB}" type="presParOf" srcId="{22A6365E-B3BE-4171-A6E7-D3329F11DB7C}" destId="{14FE3380-715D-4B8D-8499-856FD5A8655C}" srcOrd="0" destOrd="0" presId="urn:microsoft.com/office/officeart/2008/layout/LinedList"/>
    <dgm:cxn modelId="{62A5CE42-E297-4EAB-B69D-F3B7D39DFB94}" type="presParOf" srcId="{22A6365E-B3BE-4171-A6E7-D3329F11DB7C}" destId="{AC3E051D-880C-43F8-840F-24A59BFE1DF1}" srcOrd="1" destOrd="0" presId="urn:microsoft.com/office/officeart/2008/layout/LinedList"/>
    <dgm:cxn modelId="{BBDF87AD-97A7-4EFD-BE26-9D2F2BFAA96A}" type="presParOf" srcId="{22A6365E-B3BE-4171-A6E7-D3329F11DB7C}" destId="{B0E17C39-A9F1-47F1-8B23-54F1906BB142}" srcOrd="2" destOrd="0" presId="urn:microsoft.com/office/officeart/2008/layout/LinedList"/>
    <dgm:cxn modelId="{4DE1A1D6-B130-4D20-B52D-B36138392586}" type="presParOf" srcId="{ADBBB186-51BA-45FC-B1A9-E16717F0EAD9}" destId="{183EDDDF-D721-44EC-9EE7-39737674AC16}" srcOrd="2" destOrd="0" presId="urn:microsoft.com/office/officeart/2008/layout/LinedList"/>
    <dgm:cxn modelId="{49C7023E-E7B2-4C08-A00D-D59D9396AC1A}" type="presParOf" srcId="{ADBBB186-51BA-45FC-B1A9-E16717F0EAD9}" destId="{96BB044A-3C8B-4D0B-A850-78674BDEA036}" srcOrd="3" destOrd="0" presId="urn:microsoft.com/office/officeart/2008/layout/LinedList"/>
    <dgm:cxn modelId="{464164E8-3485-4391-8C94-0F67AD6E4FB8}" type="presParOf" srcId="{ADBBB186-51BA-45FC-B1A9-E16717F0EAD9}" destId="{2B769D36-D774-4A25-BD90-75EE3CC7B7D3}" srcOrd="4" destOrd="0" presId="urn:microsoft.com/office/officeart/2008/layout/LinedList"/>
    <dgm:cxn modelId="{62182B3F-A518-43ED-A0F2-1B29AA048CBC}" type="presParOf" srcId="{2B769D36-D774-4A25-BD90-75EE3CC7B7D3}" destId="{9FA4C9D0-1F91-4B49-AF9E-A52C015B4F1D}" srcOrd="0" destOrd="0" presId="urn:microsoft.com/office/officeart/2008/layout/LinedList"/>
    <dgm:cxn modelId="{840D9B2D-ECF9-4069-A999-CA6F65BF992C}" type="presParOf" srcId="{2B769D36-D774-4A25-BD90-75EE3CC7B7D3}" destId="{1DBC5FF4-70DC-4085-9110-C9BF771BAC77}" srcOrd="1" destOrd="0" presId="urn:microsoft.com/office/officeart/2008/layout/LinedList"/>
    <dgm:cxn modelId="{40CBBCBC-B555-49A5-83AF-B948A0CD67B1}" type="presParOf" srcId="{2B769D36-D774-4A25-BD90-75EE3CC7B7D3}" destId="{2E8DA7DC-AC68-4652-B22E-AA864D9F184C}" srcOrd="2" destOrd="0" presId="urn:microsoft.com/office/officeart/2008/layout/LinedList"/>
    <dgm:cxn modelId="{3C616D29-D60D-4283-B4A6-1F5A0A1A59DF}" type="presParOf" srcId="{ADBBB186-51BA-45FC-B1A9-E16717F0EAD9}" destId="{2B96AF0C-1D93-4A8D-9876-93A0C14B22F2}" srcOrd="5" destOrd="0" presId="urn:microsoft.com/office/officeart/2008/layout/LinedList"/>
    <dgm:cxn modelId="{2DD41B34-E0A9-43BB-B78E-5D2F58B36AEB}" type="presParOf" srcId="{ADBBB186-51BA-45FC-B1A9-E16717F0EAD9}" destId="{8185BE92-D306-4108-B2C0-A62D4426A008}" srcOrd="6" destOrd="0" presId="urn:microsoft.com/office/officeart/2008/layout/LinedList"/>
    <dgm:cxn modelId="{DDEEE585-1C3D-46CC-9BB5-F07581B81F11}" type="presParOf" srcId="{7C84BBB7-1681-4B4C-8CF1-6A0A5419251C}" destId="{3C4BB324-FD91-434F-BA4D-2CE4D8E93D4F}" srcOrd="2" destOrd="0" presId="urn:microsoft.com/office/officeart/2008/layout/LinedList"/>
    <dgm:cxn modelId="{420B4B60-AF48-41C7-8DEF-DBFAF7ABC9E3}" type="presParOf" srcId="{7C84BBB7-1681-4B4C-8CF1-6A0A5419251C}" destId="{F0C5ED20-7361-45C3-9FCA-4DB43A8A792D}" srcOrd="3" destOrd="0" presId="urn:microsoft.com/office/officeart/2008/layout/LinedList"/>
    <dgm:cxn modelId="{ED828DA2-81A5-4F74-85D2-897E69E46092}" type="presParOf" srcId="{F0C5ED20-7361-45C3-9FCA-4DB43A8A792D}" destId="{C6C22A5F-2225-47D5-A134-BAFF0AA01051}" srcOrd="0" destOrd="0" presId="urn:microsoft.com/office/officeart/2008/layout/LinedList"/>
    <dgm:cxn modelId="{28079607-120E-4593-B90C-6B2E0C65657B}" type="presParOf" srcId="{F0C5ED20-7361-45C3-9FCA-4DB43A8A792D}" destId="{FC9CB284-F3D1-4578-AE58-9A79254B4A10}" srcOrd="1" destOrd="0" presId="urn:microsoft.com/office/officeart/2008/layout/LinedList"/>
    <dgm:cxn modelId="{4D38BDB5-38D9-4410-B705-5BEBD4712862}" type="presParOf" srcId="{FC9CB284-F3D1-4578-AE58-9A79254B4A10}" destId="{96166E47-AE73-4EF7-9C73-6D738054658A}" srcOrd="0" destOrd="0" presId="urn:microsoft.com/office/officeart/2008/layout/LinedList"/>
    <dgm:cxn modelId="{CB8AC02A-2005-4063-AA3B-57B86C151023}" type="presParOf" srcId="{FC9CB284-F3D1-4578-AE58-9A79254B4A10}" destId="{E6BC39AD-09EB-4977-B43F-7EAD9D794442}" srcOrd="1" destOrd="0" presId="urn:microsoft.com/office/officeart/2008/layout/LinedList"/>
    <dgm:cxn modelId="{D945A07D-90E7-4EFC-9885-51F8948B84B7}" type="presParOf" srcId="{E6BC39AD-09EB-4977-B43F-7EAD9D794442}" destId="{A4D54C77-34B5-482C-8BF6-376105A890EE}" srcOrd="0" destOrd="0" presId="urn:microsoft.com/office/officeart/2008/layout/LinedList"/>
    <dgm:cxn modelId="{5CA610E6-D64A-4FB2-87AB-D74BAC003CF9}" type="presParOf" srcId="{E6BC39AD-09EB-4977-B43F-7EAD9D794442}" destId="{73786095-E2B1-488D-A65A-DD51B922545A}" srcOrd="1" destOrd="0" presId="urn:microsoft.com/office/officeart/2008/layout/LinedList"/>
    <dgm:cxn modelId="{1AEB9BDC-B9C1-4118-BD30-83ACBBA40B28}" type="presParOf" srcId="{E6BC39AD-09EB-4977-B43F-7EAD9D794442}" destId="{CBEF3F3F-5E96-4495-A39A-282DC41B61B8}" srcOrd="2" destOrd="0" presId="urn:microsoft.com/office/officeart/2008/layout/LinedList"/>
    <dgm:cxn modelId="{2B33C4BF-7051-482E-8653-96EAC09B2903}" type="presParOf" srcId="{FC9CB284-F3D1-4578-AE58-9A79254B4A10}" destId="{50B7F115-CF0F-4F4A-A899-EA571A62919B}" srcOrd="2" destOrd="0" presId="urn:microsoft.com/office/officeart/2008/layout/LinedList"/>
    <dgm:cxn modelId="{A473B0C9-5867-4F3D-92C6-6BC68233D945}" type="presParOf" srcId="{FC9CB284-F3D1-4578-AE58-9A79254B4A10}" destId="{A88B2F92-1130-4246-AEB8-1244764E0252}" srcOrd="3" destOrd="0" presId="urn:microsoft.com/office/officeart/2008/layout/LinedList"/>
    <dgm:cxn modelId="{4A653CAF-0C1B-4251-8197-64117DCF8EBB}" type="presParOf" srcId="{FC9CB284-F3D1-4578-AE58-9A79254B4A10}" destId="{37A5F848-5DFB-4739-8925-D41416B0E8E5}" srcOrd="4" destOrd="0" presId="urn:microsoft.com/office/officeart/2008/layout/LinedList"/>
    <dgm:cxn modelId="{484454A9-4856-451E-AC61-E6A8C37B9771}" type="presParOf" srcId="{37A5F848-5DFB-4739-8925-D41416B0E8E5}" destId="{62446368-5F5B-4310-972D-4797E6AEF457}" srcOrd="0" destOrd="0" presId="urn:microsoft.com/office/officeart/2008/layout/LinedList"/>
    <dgm:cxn modelId="{AB4049D1-A7D2-4BAD-B1D8-9E1F6AE38F48}" type="presParOf" srcId="{37A5F848-5DFB-4739-8925-D41416B0E8E5}" destId="{90EECC3F-50EE-4E3D-8EC9-6E82A673AF66}" srcOrd="1" destOrd="0" presId="urn:microsoft.com/office/officeart/2008/layout/LinedList"/>
    <dgm:cxn modelId="{B1647FF0-0D2C-48A3-B5A1-A1A92BE5412E}" type="presParOf" srcId="{37A5F848-5DFB-4739-8925-D41416B0E8E5}" destId="{59F9BDD4-25E2-458E-9BDD-1C9A3351F3ED}" srcOrd="2" destOrd="0" presId="urn:microsoft.com/office/officeart/2008/layout/LinedList"/>
    <dgm:cxn modelId="{6C46F655-5E5E-48DD-929A-6A01B36BBB5E}" type="presParOf" srcId="{FC9CB284-F3D1-4578-AE58-9A79254B4A10}" destId="{7804C85D-1430-4A94-A914-D97AD58621F8}" srcOrd="5" destOrd="0" presId="urn:microsoft.com/office/officeart/2008/layout/LinedList"/>
    <dgm:cxn modelId="{75EF358E-CA9E-45BA-96EF-73D5F3D2D0AA}" type="presParOf" srcId="{FC9CB284-F3D1-4578-AE58-9A79254B4A10}" destId="{C6A958F9-F9A4-4D50-BC48-22C06BB8A3F4}" srcOrd="6"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C916703-A91F-4E33-BDC8-6AB776288241}"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654DA996-E6FD-4443-83EA-0388023C71C5}">
      <dgm:prSet phldrT="[文本]" custT="1"/>
      <dgm:spPr/>
      <dgm:t>
        <a:bodyPr/>
        <a:lstStyle/>
        <a:p>
          <a:r>
            <a:rPr lang="en-US" altLang="zh-CN" sz="2400" b="1" kern="1200" spc="-15" baseline="0" noProof="0" dirty="0">
              <a:solidFill>
                <a:srgbClr val="31BAF1">
                  <a:lumMod val="50000"/>
                </a:srgbClr>
              </a:solidFill>
              <a:latin typeface="微软雅黑"/>
              <a:ea typeface="微软雅黑"/>
              <a:cs typeface="SimSun" pitchFamily="2" charset="0"/>
            </a:rPr>
            <a:t>（</a:t>
          </a:r>
          <a:r>
            <a:rPr lang="en-US" altLang="zh-CN" sz="2400" b="1" kern="1200" spc="-15" baseline="0" noProof="0" dirty="0" err="1">
              <a:solidFill>
                <a:srgbClr val="31BAF1">
                  <a:lumMod val="50000"/>
                </a:srgbClr>
              </a:solidFill>
              <a:latin typeface="微软雅黑"/>
              <a:ea typeface="微软雅黑"/>
              <a:cs typeface="SimSun" pitchFamily="2" charset="0"/>
            </a:rPr>
            <a:t>四）买卖与代写论文（设计</a:t>
          </a:r>
          <a:r>
            <a:rPr lang="en-US" altLang="zh-CN" sz="2400" b="1" kern="1200" spc="-15" baseline="0" noProof="0" dirty="0">
              <a:solidFill>
                <a:srgbClr val="31BAF1">
                  <a:lumMod val="50000"/>
                </a:srgbClr>
              </a:solidFill>
              <a:latin typeface="微软雅黑"/>
              <a:ea typeface="微软雅黑"/>
              <a:cs typeface="SimSun" pitchFamily="2" charset="0"/>
            </a:rPr>
            <a:t>）</a:t>
          </a:r>
          <a:endParaRPr lang="zh-CN" altLang="en-US" sz="2400" b="1" kern="1200" spc="-15" baseline="0" dirty="0">
            <a:solidFill>
              <a:srgbClr val="31BAF1">
                <a:lumMod val="50000"/>
              </a:srgbClr>
            </a:solidFill>
            <a:latin typeface="微软雅黑"/>
            <a:ea typeface="微软雅黑"/>
            <a:cs typeface="SimSun" pitchFamily="2" charset="0"/>
          </a:endParaRPr>
        </a:p>
      </dgm:t>
    </dgm:pt>
    <dgm:pt modelId="{2169A832-2F05-42D1-B6CB-2704A73C50E8}" type="parTrans" cxnId="{7ABAD097-47E2-4C0D-B87A-2527B896EE1B}">
      <dgm:prSet/>
      <dgm:spPr/>
      <dgm:t>
        <a:bodyPr/>
        <a:lstStyle/>
        <a:p>
          <a:endParaRPr lang="zh-CN" altLang="en-US"/>
        </a:p>
      </dgm:t>
    </dgm:pt>
    <dgm:pt modelId="{33C1C8BE-E0A7-481B-B94E-2230A9D6D3A9}" type="sibTrans" cxnId="{7ABAD097-47E2-4C0D-B87A-2527B896EE1B}">
      <dgm:prSet/>
      <dgm:spPr/>
      <dgm:t>
        <a:bodyPr/>
        <a:lstStyle/>
        <a:p>
          <a:endParaRPr lang="zh-CN" altLang="en-US"/>
        </a:p>
      </dgm:t>
    </dgm:pt>
    <dgm:pt modelId="{7B0E7432-F743-4F74-8B5A-7BA67AFB8226}">
      <dgm:prSet custT="1"/>
      <dgm:spPr/>
      <dgm:t>
        <a:bodyPr/>
        <a:lstStyle/>
        <a:p>
          <a:r>
            <a:rPr lang="en-US" altLang="zh-CN" sz="1900" kern="1200" spc="0" baseline="0" noProof="0" dirty="0">
              <a:solidFill>
                <a:srgbClr val="242021"/>
              </a:solidFill>
              <a:latin typeface="微软雅黑"/>
              <a:ea typeface="微软雅黑"/>
              <a:cs typeface="SimSun" pitchFamily="2" charset="0"/>
            </a:rPr>
            <a:t>主要指写手代写论文（设计）的交易行为，包括专科、本科、硕士、博士毕业论文（设计）以及职称论文（设计）等。商业性的代写代发论文机构将写手代写的论文（设计）在平台上进行交易，构成论文（设计）买卖行为。</a:t>
          </a:r>
        </a:p>
      </dgm:t>
    </dgm:pt>
    <dgm:pt modelId="{DFF0A910-7FCF-46CC-B43C-D9691CD19043}" type="parTrans" cxnId="{17FE9F54-797B-4DE9-AE72-0C64623C4ED0}">
      <dgm:prSet/>
      <dgm:spPr/>
      <dgm:t>
        <a:bodyPr/>
        <a:lstStyle/>
        <a:p>
          <a:endParaRPr lang="zh-CN" altLang="en-US"/>
        </a:p>
      </dgm:t>
    </dgm:pt>
    <dgm:pt modelId="{47BD3ED2-3EB7-46FA-AAAC-9D1CDBCE10D7}" type="sibTrans" cxnId="{17FE9F54-797B-4DE9-AE72-0C64623C4ED0}">
      <dgm:prSet/>
      <dgm:spPr/>
      <dgm:t>
        <a:bodyPr/>
        <a:lstStyle/>
        <a:p>
          <a:endParaRPr lang="zh-CN" altLang="en-US"/>
        </a:p>
      </dgm:t>
    </dgm:pt>
    <dgm:pt modelId="{0E6FFE20-2F32-44C4-86F0-5976B1011B1B}">
      <dgm:prSet custT="1"/>
      <dgm:spPr/>
      <dgm:t>
        <a:bodyPr/>
        <a:lstStyle/>
        <a:p>
          <a:r>
            <a:rPr lang="en-US" altLang="zh-CN" sz="2400" b="1" kern="1200" spc="-15" baseline="0" noProof="0" dirty="0">
              <a:solidFill>
                <a:srgbClr val="31BAF1">
                  <a:lumMod val="50000"/>
                </a:srgbClr>
              </a:solidFill>
              <a:latin typeface="微软雅黑"/>
              <a:ea typeface="微软雅黑"/>
              <a:cs typeface="SimSun" pitchFamily="2" charset="0"/>
            </a:rPr>
            <a:t>（</a:t>
          </a:r>
          <a:r>
            <a:rPr lang="en-US" altLang="zh-CN" sz="2400" b="1" kern="1200" spc="-15" baseline="0" noProof="0" dirty="0" err="1">
              <a:solidFill>
                <a:srgbClr val="31BAF1">
                  <a:lumMod val="50000"/>
                </a:srgbClr>
              </a:solidFill>
              <a:latin typeface="微软雅黑"/>
              <a:ea typeface="微软雅黑"/>
              <a:cs typeface="SimSun" pitchFamily="2" charset="0"/>
            </a:rPr>
            <a:t>五）提供学术虚假信息</a:t>
          </a:r>
          <a:endParaRPr lang="en-US" altLang="zh-CN" sz="2400" b="1" kern="1200" spc="-15" baseline="0" noProof="0" dirty="0">
            <a:solidFill>
              <a:srgbClr val="31BAF1">
                <a:lumMod val="50000"/>
              </a:srgbClr>
            </a:solidFill>
            <a:latin typeface="微软雅黑"/>
            <a:ea typeface="微软雅黑"/>
            <a:cs typeface="SimSun" pitchFamily="2" charset="0"/>
          </a:endParaRPr>
        </a:p>
      </dgm:t>
    </dgm:pt>
    <dgm:pt modelId="{40588D41-3141-4E8D-BE2D-1C268D2E7B92}" type="parTrans" cxnId="{5E8A0C6B-FAA5-4CC4-B634-B4CDDEBED90E}">
      <dgm:prSet/>
      <dgm:spPr/>
      <dgm:t>
        <a:bodyPr/>
        <a:lstStyle/>
        <a:p>
          <a:endParaRPr lang="zh-CN" altLang="en-US"/>
        </a:p>
      </dgm:t>
    </dgm:pt>
    <dgm:pt modelId="{A6ECF68D-D9AE-4029-A09C-1FF5487DAA18}" type="sibTrans" cxnId="{5E8A0C6B-FAA5-4CC4-B634-B4CDDEBED90E}">
      <dgm:prSet/>
      <dgm:spPr/>
      <dgm:t>
        <a:bodyPr/>
        <a:lstStyle/>
        <a:p>
          <a:endParaRPr lang="zh-CN" altLang="en-US"/>
        </a:p>
      </dgm:t>
    </dgm:pt>
    <dgm:pt modelId="{EF374E9F-687B-4F55-9962-093892B11492}">
      <dgm:prSet custT="1"/>
      <dgm:spPr/>
      <dgm:t>
        <a:bodyPr/>
        <a:lstStyle/>
        <a:p>
          <a:r>
            <a:rPr lang="en-US" altLang="zh-CN" sz="1900" kern="1200" spc="-15" baseline="0" noProof="0" dirty="0">
              <a:solidFill>
                <a:srgbClr val="242021"/>
              </a:solidFill>
              <a:latin typeface="微软雅黑"/>
              <a:ea typeface="微软雅黑"/>
              <a:cs typeface="SimSun" pitchFamily="2" charset="0"/>
            </a:rPr>
            <a:t>主要是指在申报课题、成果、奖励和职务评审评定等学术活动过程中，提供虚假的论文发表证明，编造学术经历、学术荣誉，伪造或涂改推荐信、评阅意见、成绩单等个人学术的证明材料，以及偏激地夸大或贬低学术成果价值等行为。</a:t>
          </a:r>
        </a:p>
        <a:p>
          <a:endParaRPr lang="en-US" altLang="zh-CN" sz="1900" kern="1200" spc="0" baseline="0" noProof="0" dirty="0">
            <a:solidFill>
              <a:srgbClr val="000000"/>
            </a:solidFill>
            <a:latin typeface="+mn-ea"/>
            <a:ea typeface="+mn-ea"/>
            <a:cs typeface="Arial" pitchFamily="34" charset="0"/>
          </a:endParaRPr>
        </a:p>
      </dgm:t>
    </dgm:pt>
    <dgm:pt modelId="{647A9AE6-EA94-4EFD-A7B9-D5DBB6ACDEBE}" type="parTrans" cxnId="{EACBAB41-BC74-4CF3-9C1A-1C472D7B1C8E}">
      <dgm:prSet/>
      <dgm:spPr/>
      <dgm:t>
        <a:bodyPr/>
        <a:lstStyle/>
        <a:p>
          <a:endParaRPr lang="zh-CN" altLang="en-US"/>
        </a:p>
      </dgm:t>
    </dgm:pt>
    <dgm:pt modelId="{0AA0797B-FBD0-43D0-9300-6D08F909C41F}" type="sibTrans" cxnId="{EACBAB41-BC74-4CF3-9C1A-1C472D7B1C8E}">
      <dgm:prSet/>
      <dgm:spPr/>
      <dgm:t>
        <a:bodyPr/>
        <a:lstStyle/>
        <a:p>
          <a:endParaRPr lang="zh-CN" altLang="en-US"/>
        </a:p>
      </dgm:t>
    </dgm:pt>
    <dgm:pt modelId="{32AB12B3-D820-4EE5-A0BC-484CD0459A87}">
      <dgm:prSet custT="1"/>
      <dgm:spPr/>
      <dgm:t>
        <a:bodyPr/>
        <a:lstStyle/>
        <a:p>
          <a:r>
            <a:rPr lang="en-US" altLang="zh-CN" sz="1900" kern="1200" spc="0" baseline="0" noProof="0" dirty="0">
              <a:solidFill>
                <a:srgbClr val="242021"/>
              </a:solidFill>
              <a:latin typeface="微软雅黑"/>
              <a:ea typeface="微软雅黑"/>
              <a:cs typeface="SimSun" pitchFamily="2" charset="0"/>
            </a:rPr>
            <a:t>2018年7月，教育部部署严厉打击学位论文（设计）买卖、代写行为，对参与购买、代写学位论文（设计）的学生要给予开除学籍处分，已获学历证书、毕业证书要依法予以撤销和注销。</a:t>
          </a:r>
        </a:p>
      </dgm:t>
    </dgm:pt>
    <dgm:pt modelId="{BA4F226E-CF36-4D19-99B4-A0E673272FA5}" type="parTrans" cxnId="{149BBD89-C707-4D91-82CD-B53234731367}">
      <dgm:prSet/>
      <dgm:spPr/>
      <dgm:t>
        <a:bodyPr/>
        <a:lstStyle/>
        <a:p>
          <a:endParaRPr lang="zh-CN" altLang="en-US"/>
        </a:p>
      </dgm:t>
    </dgm:pt>
    <dgm:pt modelId="{6F490725-C314-4389-973F-4D732ACCC11F}" type="sibTrans" cxnId="{149BBD89-C707-4D91-82CD-B53234731367}">
      <dgm:prSet/>
      <dgm:spPr/>
      <dgm:t>
        <a:bodyPr/>
        <a:lstStyle/>
        <a:p>
          <a:endParaRPr lang="zh-CN" altLang="en-US"/>
        </a:p>
      </dgm:t>
    </dgm:pt>
    <dgm:pt modelId="{7C84BBB7-1681-4B4C-8CF1-6A0A5419251C}" type="pres">
      <dgm:prSet presAssocID="{9C916703-A91F-4E33-BDC8-6AB776288241}" presName="vert0" presStyleCnt="0">
        <dgm:presLayoutVars>
          <dgm:dir/>
          <dgm:animOne val="branch"/>
          <dgm:animLvl val="lvl"/>
        </dgm:presLayoutVars>
      </dgm:prSet>
      <dgm:spPr/>
    </dgm:pt>
    <dgm:pt modelId="{888E161F-4C51-45F3-81F2-D517D12BB6CC}" type="pres">
      <dgm:prSet presAssocID="{654DA996-E6FD-4443-83EA-0388023C71C5}" presName="thickLine" presStyleLbl="alignNode1" presStyleIdx="0" presStyleCnt="2"/>
      <dgm:spPr/>
    </dgm:pt>
    <dgm:pt modelId="{A03D2C47-7D61-474D-8E03-2D6C605A3AF0}" type="pres">
      <dgm:prSet presAssocID="{654DA996-E6FD-4443-83EA-0388023C71C5}" presName="horz1" presStyleCnt="0"/>
      <dgm:spPr/>
    </dgm:pt>
    <dgm:pt modelId="{2F2CA540-BAEB-4B33-81C2-F33A005063B6}" type="pres">
      <dgm:prSet presAssocID="{654DA996-E6FD-4443-83EA-0388023C71C5}" presName="tx1" presStyleLbl="revTx" presStyleIdx="0" presStyleCnt="5"/>
      <dgm:spPr/>
    </dgm:pt>
    <dgm:pt modelId="{ADBBB186-51BA-45FC-B1A9-E16717F0EAD9}" type="pres">
      <dgm:prSet presAssocID="{654DA996-E6FD-4443-83EA-0388023C71C5}" presName="vert1" presStyleCnt="0"/>
      <dgm:spPr/>
    </dgm:pt>
    <dgm:pt modelId="{86157310-B1C4-42F1-93C7-EE0820E25F56}" type="pres">
      <dgm:prSet presAssocID="{7B0E7432-F743-4F74-8B5A-7BA67AFB8226}" presName="vertSpace2a" presStyleCnt="0"/>
      <dgm:spPr/>
    </dgm:pt>
    <dgm:pt modelId="{22A6365E-B3BE-4171-A6E7-D3329F11DB7C}" type="pres">
      <dgm:prSet presAssocID="{7B0E7432-F743-4F74-8B5A-7BA67AFB8226}" presName="horz2" presStyleCnt="0"/>
      <dgm:spPr/>
    </dgm:pt>
    <dgm:pt modelId="{14FE3380-715D-4B8D-8499-856FD5A8655C}" type="pres">
      <dgm:prSet presAssocID="{7B0E7432-F743-4F74-8B5A-7BA67AFB8226}" presName="horzSpace2" presStyleCnt="0"/>
      <dgm:spPr/>
    </dgm:pt>
    <dgm:pt modelId="{AC3E051D-880C-43F8-840F-24A59BFE1DF1}" type="pres">
      <dgm:prSet presAssocID="{7B0E7432-F743-4F74-8B5A-7BA67AFB8226}" presName="tx2" presStyleLbl="revTx" presStyleIdx="1" presStyleCnt="5"/>
      <dgm:spPr/>
    </dgm:pt>
    <dgm:pt modelId="{B0E17C39-A9F1-47F1-8B23-54F1906BB142}" type="pres">
      <dgm:prSet presAssocID="{7B0E7432-F743-4F74-8B5A-7BA67AFB8226}" presName="vert2" presStyleCnt="0"/>
      <dgm:spPr/>
    </dgm:pt>
    <dgm:pt modelId="{183EDDDF-D721-44EC-9EE7-39737674AC16}" type="pres">
      <dgm:prSet presAssocID="{7B0E7432-F743-4F74-8B5A-7BA67AFB8226}" presName="thinLine2b" presStyleLbl="callout" presStyleIdx="0" presStyleCnt="3"/>
      <dgm:spPr/>
    </dgm:pt>
    <dgm:pt modelId="{96BB044A-3C8B-4D0B-A850-78674BDEA036}" type="pres">
      <dgm:prSet presAssocID="{7B0E7432-F743-4F74-8B5A-7BA67AFB8226}" presName="vertSpace2b" presStyleCnt="0"/>
      <dgm:spPr/>
    </dgm:pt>
    <dgm:pt modelId="{8028843F-C846-43A4-8430-6CCB12530C69}" type="pres">
      <dgm:prSet presAssocID="{32AB12B3-D820-4EE5-A0BC-484CD0459A87}" presName="horz2" presStyleCnt="0"/>
      <dgm:spPr/>
    </dgm:pt>
    <dgm:pt modelId="{E03A738D-05C5-4414-8425-7AAA6C9BD9D3}" type="pres">
      <dgm:prSet presAssocID="{32AB12B3-D820-4EE5-A0BC-484CD0459A87}" presName="horzSpace2" presStyleCnt="0"/>
      <dgm:spPr/>
    </dgm:pt>
    <dgm:pt modelId="{EDE398A6-E372-4B9F-9FF3-0BC2D117593B}" type="pres">
      <dgm:prSet presAssocID="{32AB12B3-D820-4EE5-A0BC-484CD0459A87}" presName="tx2" presStyleLbl="revTx" presStyleIdx="2" presStyleCnt="5"/>
      <dgm:spPr/>
    </dgm:pt>
    <dgm:pt modelId="{965E516F-64EA-4F7E-A063-84A8E3992902}" type="pres">
      <dgm:prSet presAssocID="{32AB12B3-D820-4EE5-A0BC-484CD0459A87}" presName="vert2" presStyleCnt="0"/>
      <dgm:spPr/>
    </dgm:pt>
    <dgm:pt modelId="{ABAB85CC-BB8B-4146-B903-4E9F6E3E967D}" type="pres">
      <dgm:prSet presAssocID="{32AB12B3-D820-4EE5-A0BC-484CD0459A87}" presName="thinLine2b" presStyleLbl="callout" presStyleIdx="1" presStyleCnt="3"/>
      <dgm:spPr/>
    </dgm:pt>
    <dgm:pt modelId="{F0EEC0F9-55BA-4F48-A762-A66839CBB736}" type="pres">
      <dgm:prSet presAssocID="{32AB12B3-D820-4EE5-A0BC-484CD0459A87}" presName="vertSpace2b" presStyleCnt="0"/>
      <dgm:spPr/>
    </dgm:pt>
    <dgm:pt modelId="{3C4BB324-FD91-434F-BA4D-2CE4D8E93D4F}" type="pres">
      <dgm:prSet presAssocID="{0E6FFE20-2F32-44C4-86F0-5976B1011B1B}" presName="thickLine" presStyleLbl="alignNode1" presStyleIdx="1" presStyleCnt="2"/>
      <dgm:spPr/>
    </dgm:pt>
    <dgm:pt modelId="{F0C5ED20-7361-45C3-9FCA-4DB43A8A792D}" type="pres">
      <dgm:prSet presAssocID="{0E6FFE20-2F32-44C4-86F0-5976B1011B1B}" presName="horz1" presStyleCnt="0"/>
      <dgm:spPr/>
    </dgm:pt>
    <dgm:pt modelId="{C6C22A5F-2225-47D5-A134-BAFF0AA01051}" type="pres">
      <dgm:prSet presAssocID="{0E6FFE20-2F32-44C4-86F0-5976B1011B1B}" presName="tx1" presStyleLbl="revTx" presStyleIdx="3" presStyleCnt="5"/>
      <dgm:spPr/>
    </dgm:pt>
    <dgm:pt modelId="{FC9CB284-F3D1-4578-AE58-9A79254B4A10}" type="pres">
      <dgm:prSet presAssocID="{0E6FFE20-2F32-44C4-86F0-5976B1011B1B}" presName="vert1" presStyleCnt="0"/>
      <dgm:spPr/>
    </dgm:pt>
    <dgm:pt modelId="{96166E47-AE73-4EF7-9C73-6D738054658A}" type="pres">
      <dgm:prSet presAssocID="{EF374E9F-687B-4F55-9962-093892B11492}" presName="vertSpace2a" presStyleCnt="0"/>
      <dgm:spPr/>
    </dgm:pt>
    <dgm:pt modelId="{E6BC39AD-09EB-4977-B43F-7EAD9D794442}" type="pres">
      <dgm:prSet presAssocID="{EF374E9F-687B-4F55-9962-093892B11492}" presName="horz2" presStyleCnt="0"/>
      <dgm:spPr/>
    </dgm:pt>
    <dgm:pt modelId="{A4D54C77-34B5-482C-8BF6-376105A890EE}" type="pres">
      <dgm:prSet presAssocID="{EF374E9F-687B-4F55-9962-093892B11492}" presName="horzSpace2" presStyleCnt="0"/>
      <dgm:spPr/>
    </dgm:pt>
    <dgm:pt modelId="{73786095-E2B1-488D-A65A-DD51B922545A}" type="pres">
      <dgm:prSet presAssocID="{EF374E9F-687B-4F55-9962-093892B11492}" presName="tx2" presStyleLbl="revTx" presStyleIdx="4" presStyleCnt="5"/>
      <dgm:spPr/>
    </dgm:pt>
    <dgm:pt modelId="{CBEF3F3F-5E96-4495-A39A-282DC41B61B8}" type="pres">
      <dgm:prSet presAssocID="{EF374E9F-687B-4F55-9962-093892B11492}" presName="vert2" presStyleCnt="0"/>
      <dgm:spPr/>
    </dgm:pt>
    <dgm:pt modelId="{50B7F115-CF0F-4F4A-A899-EA571A62919B}" type="pres">
      <dgm:prSet presAssocID="{EF374E9F-687B-4F55-9962-093892B11492}" presName="thinLine2b" presStyleLbl="callout" presStyleIdx="2" presStyleCnt="3"/>
      <dgm:spPr/>
    </dgm:pt>
    <dgm:pt modelId="{A88B2F92-1130-4246-AEB8-1244764E0252}" type="pres">
      <dgm:prSet presAssocID="{EF374E9F-687B-4F55-9962-093892B11492}" presName="vertSpace2b" presStyleCnt="0"/>
      <dgm:spPr/>
    </dgm:pt>
  </dgm:ptLst>
  <dgm:cxnLst>
    <dgm:cxn modelId="{6C3DFE14-C827-44DE-B97F-AF6C8FBB33BC}" type="presOf" srcId="{EF374E9F-687B-4F55-9962-093892B11492}" destId="{73786095-E2B1-488D-A65A-DD51B922545A}" srcOrd="0" destOrd="0" presId="urn:microsoft.com/office/officeart/2008/layout/LinedList"/>
    <dgm:cxn modelId="{EACBAB41-BC74-4CF3-9C1A-1C472D7B1C8E}" srcId="{0E6FFE20-2F32-44C4-86F0-5976B1011B1B}" destId="{EF374E9F-687B-4F55-9962-093892B11492}" srcOrd="0" destOrd="0" parTransId="{647A9AE6-EA94-4EFD-A7B9-D5DBB6ACDEBE}" sibTransId="{0AA0797B-FBD0-43D0-9300-6D08F909C41F}"/>
    <dgm:cxn modelId="{5E8A0C6B-FAA5-4CC4-B634-B4CDDEBED90E}" srcId="{9C916703-A91F-4E33-BDC8-6AB776288241}" destId="{0E6FFE20-2F32-44C4-86F0-5976B1011B1B}" srcOrd="1" destOrd="0" parTransId="{40588D41-3141-4E8D-BE2D-1C268D2E7B92}" sibTransId="{A6ECF68D-D9AE-4029-A09C-1FF5487DAA18}"/>
    <dgm:cxn modelId="{59204F6D-F793-47FC-8D6F-08762AE98B7E}" type="presOf" srcId="{7B0E7432-F743-4F74-8B5A-7BA67AFB8226}" destId="{AC3E051D-880C-43F8-840F-24A59BFE1DF1}" srcOrd="0" destOrd="0" presId="urn:microsoft.com/office/officeart/2008/layout/LinedList"/>
    <dgm:cxn modelId="{17FE9F54-797B-4DE9-AE72-0C64623C4ED0}" srcId="{654DA996-E6FD-4443-83EA-0388023C71C5}" destId="{7B0E7432-F743-4F74-8B5A-7BA67AFB8226}" srcOrd="0" destOrd="0" parTransId="{DFF0A910-7FCF-46CC-B43C-D9691CD19043}" sibTransId="{47BD3ED2-3EB7-46FA-AAAC-9D1CDBCE10D7}"/>
    <dgm:cxn modelId="{149BBD89-C707-4D91-82CD-B53234731367}" srcId="{654DA996-E6FD-4443-83EA-0388023C71C5}" destId="{32AB12B3-D820-4EE5-A0BC-484CD0459A87}" srcOrd="1" destOrd="0" parTransId="{BA4F226E-CF36-4D19-99B4-A0E673272FA5}" sibTransId="{6F490725-C314-4389-973F-4D732ACCC11F}"/>
    <dgm:cxn modelId="{7ABAD097-47E2-4C0D-B87A-2527B896EE1B}" srcId="{9C916703-A91F-4E33-BDC8-6AB776288241}" destId="{654DA996-E6FD-4443-83EA-0388023C71C5}" srcOrd="0" destOrd="0" parTransId="{2169A832-2F05-42D1-B6CB-2704A73C50E8}" sibTransId="{33C1C8BE-E0A7-481B-B94E-2230A9D6D3A9}"/>
    <dgm:cxn modelId="{C268B9AF-F8B6-4EEB-8B77-B78878B17AAF}" type="presOf" srcId="{654DA996-E6FD-4443-83EA-0388023C71C5}" destId="{2F2CA540-BAEB-4B33-81C2-F33A005063B6}" srcOrd="0" destOrd="0" presId="urn:microsoft.com/office/officeart/2008/layout/LinedList"/>
    <dgm:cxn modelId="{98A5E0E2-0A68-4AE4-A035-FF52401E17EE}" type="presOf" srcId="{9C916703-A91F-4E33-BDC8-6AB776288241}" destId="{7C84BBB7-1681-4B4C-8CF1-6A0A5419251C}" srcOrd="0" destOrd="0" presId="urn:microsoft.com/office/officeart/2008/layout/LinedList"/>
    <dgm:cxn modelId="{5340A8EA-1D0C-4C33-849D-0BCEC440E9BC}" type="presOf" srcId="{0E6FFE20-2F32-44C4-86F0-5976B1011B1B}" destId="{C6C22A5F-2225-47D5-A134-BAFF0AA01051}" srcOrd="0" destOrd="0" presId="urn:microsoft.com/office/officeart/2008/layout/LinedList"/>
    <dgm:cxn modelId="{651E75ED-A1AC-48A6-A103-F6F665806CC4}" type="presOf" srcId="{32AB12B3-D820-4EE5-A0BC-484CD0459A87}" destId="{EDE398A6-E372-4B9F-9FF3-0BC2D117593B}" srcOrd="0" destOrd="0" presId="urn:microsoft.com/office/officeart/2008/layout/LinedList"/>
    <dgm:cxn modelId="{89D41622-0BC7-49AA-BBAF-1DCCA14AFAA0}" type="presParOf" srcId="{7C84BBB7-1681-4B4C-8CF1-6A0A5419251C}" destId="{888E161F-4C51-45F3-81F2-D517D12BB6CC}" srcOrd="0" destOrd="0" presId="urn:microsoft.com/office/officeart/2008/layout/LinedList"/>
    <dgm:cxn modelId="{6E5D5B17-3D63-4903-ADAC-BD39F689845E}" type="presParOf" srcId="{7C84BBB7-1681-4B4C-8CF1-6A0A5419251C}" destId="{A03D2C47-7D61-474D-8E03-2D6C605A3AF0}" srcOrd="1" destOrd="0" presId="urn:microsoft.com/office/officeart/2008/layout/LinedList"/>
    <dgm:cxn modelId="{6DC1D81E-909C-42C0-AFAE-BB9FC5B1FBC6}" type="presParOf" srcId="{A03D2C47-7D61-474D-8E03-2D6C605A3AF0}" destId="{2F2CA540-BAEB-4B33-81C2-F33A005063B6}" srcOrd="0" destOrd="0" presId="urn:microsoft.com/office/officeart/2008/layout/LinedList"/>
    <dgm:cxn modelId="{823EE084-597E-4EDA-9596-670C3ED5C60C}" type="presParOf" srcId="{A03D2C47-7D61-474D-8E03-2D6C605A3AF0}" destId="{ADBBB186-51BA-45FC-B1A9-E16717F0EAD9}" srcOrd="1" destOrd="0" presId="urn:microsoft.com/office/officeart/2008/layout/LinedList"/>
    <dgm:cxn modelId="{6503C5E1-2912-47D3-895A-77AFA6E89AAE}" type="presParOf" srcId="{ADBBB186-51BA-45FC-B1A9-E16717F0EAD9}" destId="{86157310-B1C4-42F1-93C7-EE0820E25F56}" srcOrd="0" destOrd="0" presId="urn:microsoft.com/office/officeart/2008/layout/LinedList"/>
    <dgm:cxn modelId="{B4B1D936-455F-478A-9DD0-2967A0B3A4E0}" type="presParOf" srcId="{ADBBB186-51BA-45FC-B1A9-E16717F0EAD9}" destId="{22A6365E-B3BE-4171-A6E7-D3329F11DB7C}" srcOrd="1" destOrd="0" presId="urn:microsoft.com/office/officeart/2008/layout/LinedList"/>
    <dgm:cxn modelId="{FEB351E3-BFDB-48C1-A325-8A02CBCE04FB}" type="presParOf" srcId="{22A6365E-B3BE-4171-A6E7-D3329F11DB7C}" destId="{14FE3380-715D-4B8D-8499-856FD5A8655C}" srcOrd="0" destOrd="0" presId="urn:microsoft.com/office/officeart/2008/layout/LinedList"/>
    <dgm:cxn modelId="{62A5CE42-E297-4EAB-B69D-F3B7D39DFB94}" type="presParOf" srcId="{22A6365E-B3BE-4171-A6E7-D3329F11DB7C}" destId="{AC3E051D-880C-43F8-840F-24A59BFE1DF1}" srcOrd="1" destOrd="0" presId="urn:microsoft.com/office/officeart/2008/layout/LinedList"/>
    <dgm:cxn modelId="{BBDF87AD-97A7-4EFD-BE26-9D2F2BFAA96A}" type="presParOf" srcId="{22A6365E-B3BE-4171-A6E7-D3329F11DB7C}" destId="{B0E17C39-A9F1-47F1-8B23-54F1906BB142}" srcOrd="2" destOrd="0" presId="urn:microsoft.com/office/officeart/2008/layout/LinedList"/>
    <dgm:cxn modelId="{4DE1A1D6-B130-4D20-B52D-B36138392586}" type="presParOf" srcId="{ADBBB186-51BA-45FC-B1A9-E16717F0EAD9}" destId="{183EDDDF-D721-44EC-9EE7-39737674AC16}" srcOrd="2" destOrd="0" presId="urn:microsoft.com/office/officeart/2008/layout/LinedList"/>
    <dgm:cxn modelId="{49C7023E-E7B2-4C08-A00D-D59D9396AC1A}" type="presParOf" srcId="{ADBBB186-51BA-45FC-B1A9-E16717F0EAD9}" destId="{96BB044A-3C8B-4D0B-A850-78674BDEA036}" srcOrd="3" destOrd="0" presId="urn:microsoft.com/office/officeart/2008/layout/LinedList"/>
    <dgm:cxn modelId="{416B1701-600C-465D-9D73-4EFA2520A9D3}" type="presParOf" srcId="{ADBBB186-51BA-45FC-B1A9-E16717F0EAD9}" destId="{8028843F-C846-43A4-8430-6CCB12530C69}" srcOrd="4" destOrd="0" presId="urn:microsoft.com/office/officeart/2008/layout/LinedList"/>
    <dgm:cxn modelId="{4A31E5F8-521A-4F2E-BE16-62F5D43DE55D}" type="presParOf" srcId="{8028843F-C846-43A4-8430-6CCB12530C69}" destId="{E03A738D-05C5-4414-8425-7AAA6C9BD9D3}" srcOrd="0" destOrd="0" presId="urn:microsoft.com/office/officeart/2008/layout/LinedList"/>
    <dgm:cxn modelId="{AB1954EB-410E-4E01-95BC-F0D56CA06BAC}" type="presParOf" srcId="{8028843F-C846-43A4-8430-6CCB12530C69}" destId="{EDE398A6-E372-4B9F-9FF3-0BC2D117593B}" srcOrd="1" destOrd="0" presId="urn:microsoft.com/office/officeart/2008/layout/LinedList"/>
    <dgm:cxn modelId="{666E40E4-E2B6-40DD-BC8A-CE679F4FBA75}" type="presParOf" srcId="{8028843F-C846-43A4-8430-6CCB12530C69}" destId="{965E516F-64EA-4F7E-A063-84A8E3992902}" srcOrd="2" destOrd="0" presId="urn:microsoft.com/office/officeart/2008/layout/LinedList"/>
    <dgm:cxn modelId="{AE54ECAD-1F47-4FED-83CB-C3C1EA619393}" type="presParOf" srcId="{ADBBB186-51BA-45FC-B1A9-E16717F0EAD9}" destId="{ABAB85CC-BB8B-4146-B903-4E9F6E3E967D}" srcOrd="5" destOrd="0" presId="urn:microsoft.com/office/officeart/2008/layout/LinedList"/>
    <dgm:cxn modelId="{4D2952A0-757D-49E6-86FA-5E5E356BB9FB}" type="presParOf" srcId="{ADBBB186-51BA-45FC-B1A9-E16717F0EAD9}" destId="{F0EEC0F9-55BA-4F48-A762-A66839CBB736}" srcOrd="6" destOrd="0" presId="urn:microsoft.com/office/officeart/2008/layout/LinedList"/>
    <dgm:cxn modelId="{DDEEE585-1C3D-46CC-9BB5-F07581B81F11}" type="presParOf" srcId="{7C84BBB7-1681-4B4C-8CF1-6A0A5419251C}" destId="{3C4BB324-FD91-434F-BA4D-2CE4D8E93D4F}" srcOrd="2" destOrd="0" presId="urn:microsoft.com/office/officeart/2008/layout/LinedList"/>
    <dgm:cxn modelId="{420B4B60-AF48-41C7-8DEF-DBFAF7ABC9E3}" type="presParOf" srcId="{7C84BBB7-1681-4B4C-8CF1-6A0A5419251C}" destId="{F0C5ED20-7361-45C3-9FCA-4DB43A8A792D}" srcOrd="3" destOrd="0" presId="urn:microsoft.com/office/officeart/2008/layout/LinedList"/>
    <dgm:cxn modelId="{ED828DA2-81A5-4F74-85D2-897E69E46092}" type="presParOf" srcId="{F0C5ED20-7361-45C3-9FCA-4DB43A8A792D}" destId="{C6C22A5F-2225-47D5-A134-BAFF0AA01051}" srcOrd="0" destOrd="0" presId="urn:microsoft.com/office/officeart/2008/layout/LinedList"/>
    <dgm:cxn modelId="{28079607-120E-4593-B90C-6B2E0C65657B}" type="presParOf" srcId="{F0C5ED20-7361-45C3-9FCA-4DB43A8A792D}" destId="{FC9CB284-F3D1-4578-AE58-9A79254B4A10}" srcOrd="1" destOrd="0" presId="urn:microsoft.com/office/officeart/2008/layout/LinedList"/>
    <dgm:cxn modelId="{4D38BDB5-38D9-4410-B705-5BEBD4712862}" type="presParOf" srcId="{FC9CB284-F3D1-4578-AE58-9A79254B4A10}" destId="{96166E47-AE73-4EF7-9C73-6D738054658A}" srcOrd="0" destOrd="0" presId="urn:microsoft.com/office/officeart/2008/layout/LinedList"/>
    <dgm:cxn modelId="{CB8AC02A-2005-4063-AA3B-57B86C151023}" type="presParOf" srcId="{FC9CB284-F3D1-4578-AE58-9A79254B4A10}" destId="{E6BC39AD-09EB-4977-B43F-7EAD9D794442}" srcOrd="1" destOrd="0" presId="urn:microsoft.com/office/officeart/2008/layout/LinedList"/>
    <dgm:cxn modelId="{D945A07D-90E7-4EFC-9885-51F8948B84B7}" type="presParOf" srcId="{E6BC39AD-09EB-4977-B43F-7EAD9D794442}" destId="{A4D54C77-34B5-482C-8BF6-376105A890EE}" srcOrd="0" destOrd="0" presId="urn:microsoft.com/office/officeart/2008/layout/LinedList"/>
    <dgm:cxn modelId="{5CA610E6-D64A-4FB2-87AB-D74BAC003CF9}" type="presParOf" srcId="{E6BC39AD-09EB-4977-B43F-7EAD9D794442}" destId="{73786095-E2B1-488D-A65A-DD51B922545A}" srcOrd="1" destOrd="0" presId="urn:microsoft.com/office/officeart/2008/layout/LinedList"/>
    <dgm:cxn modelId="{1AEB9BDC-B9C1-4118-BD30-83ACBBA40B28}" type="presParOf" srcId="{E6BC39AD-09EB-4977-B43F-7EAD9D794442}" destId="{CBEF3F3F-5E96-4495-A39A-282DC41B61B8}" srcOrd="2" destOrd="0" presId="urn:microsoft.com/office/officeart/2008/layout/LinedList"/>
    <dgm:cxn modelId="{2B33C4BF-7051-482E-8653-96EAC09B2903}" type="presParOf" srcId="{FC9CB284-F3D1-4578-AE58-9A79254B4A10}" destId="{50B7F115-CF0F-4F4A-A899-EA571A62919B}" srcOrd="2" destOrd="0" presId="urn:microsoft.com/office/officeart/2008/layout/LinedList"/>
    <dgm:cxn modelId="{A473B0C9-5867-4F3D-92C6-6BC68233D945}" type="presParOf" srcId="{FC9CB284-F3D1-4578-AE58-9A79254B4A10}" destId="{A88B2F92-1130-4246-AEB8-1244764E0252}"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C916703-A91F-4E33-BDC8-6AB776288241}"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654DA996-E6FD-4443-83EA-0388023C71C5}">
      <dgm:prSet phldrT="[文本]" custT="1"/>
      <dgm:spPr/>
      <dgm:t>
        <a:bodyPr/>
        <a:lstStyle/>
        <a:p>
          <a:r>
            <a:rPr lang="zh-CN" altLang="en-US" sz="2400" b="1" kern="1200" spc="-15" baseline="0" noProof="0" dirty="0">
              <a:solidFill>
                <a:schemeClr val="accent2">
                  <a:lumMod val="50000"/>
                </a:schemeClr>
              </a:solidFill>
              <a:latin typeface="+mn-ea"/>
              <a:ea typeface="+mn-ea"/>
              <a:cs typeface="SimSun" pitchFamily="2" charset="0"/>
            </a:rPr>
            <a:t>（</a:t>
          </a:r>
          <a:r>
            <a:rPr lang="en-US" altLang="zh-CN" sz="2400" b="1" kern="1200" spc="-15" baseline="0" noProof="0" dirty="0" err="1">
              <a:solidFill>
                <a:schemeClr val="accent2">
                  <a:lumMod val="50000"/>
                </a:schemeClr>
              </a:solidFill>
              <a:latin typeface="+mn-ea"/>
              <a:ea typeface="+mn-ea"/>
              <a:cs typeface="SimSun" pitchFamily="2" charset="0"/>
            </a:rPr>
            <a:t>六）不当署名</a:t>
          </a:r>
          <a:endParaRPr lang="zh-CN" altLang="en-US" sz="2400" b="1" kern="1200" spc="-15" baseline="0" dirty="0">
            <a:solidFill>
              <a:schemeClr val="accent2">
                <a:lumMod val="50000"/>
              </a:schemeClr>
            </a:solidFill>
            <a:latin typeface="+mn-ea"/>
            <a:ea typeface="+mn-ea"/>
            <a:cs typeface="SimSun" pitchFamily="2" charset="0"/>
          </a:endParaRPr>
        </a:p>
      </dgm:t>
    </dgm:pt>
    <dgm:pt modelId="{2169A832-2F05-42D1-B6CB-2704A73C50E8}" type="parTrans" cxnId="{7ABAD097-47E2-4C0D-B87A-2527B896EE1B}">
      <dgm:prSet/>
      <dgm:spPr/>
      <dgm:t>
        <a:bodyPr/>
        <a:lstStyle/>
        <a:p>
          <a:endParaRPr lang="zh-CN" altLang="en-US"/>
        </a:p>
      </dgm:t>
    </dgm:pt>
    <dgm:pt modelId="{33C1C8BE-E0A7-481B-B94E-2230A9D6D3A9}" type="sibTrans" cxnId="{7ABAD097-47E2-4C0D-B87A-2527B896EE1B}">
      <dgm:prSet/>
      <dgm:spPr/>
      <dgm:t>
        <a:bodyPr/>
        <a:lstStyle/>
        <a:p>
          <a:endParaRPr lang="zh-CN" altLang="en-US"/>
        </a:p>
      </dgm:t>
    </dgm:pt>
    <dgm:pt modelId="{7B0E7432-F743-4F74-8B5A-7BA67AFB8226}">
      <dgm:prSet custT="1"/>
      <dgm:spPr/>
      <dgm:t>
        <a:bodyPr/>
        <a:lstStyle/>
        <a:p>
          <a:r>
            <a:rPr lang="en-US" altLang="zh-CN" sz="1900" kern="1200" spc="-15" baseline="0" noProof="0">
              <a:solidFill>
                <a:srgbClr val="242021"/>
              </a:solidFill>
              <a:latin typeface="+mn-ea"/>
              <a:ea typeface="+mn-ea"/>
              <a:cs typeface="SimSun" pitchFamily="2" charset="0"/>
            </a:rPr>
            <a:t>不当署名是指论文作者的署名</a:t>
          </a:r>
          <a:r>
            <a:rPr lang="en-US" altLang="zh-CN" sz="1900" kern="1200" spc="0" baseline="0" noProof="0">
              <a:solidFill>
                <a:srgbClr val="242021"/>
              </a:solidFill>
              <a:latin typeface="+mn-ea"/>
              <a:ea typeface="+mn-ea"/>
              <a:cs typeface="SimSun" pitchFamily="2" charset="0"/>
            </a:rPr>
            <a:t>、排名不符合其对论文的实际贡献，或者虚假标注论文</a:t>
          </a:r>
          <a:r>
            <a:rPr lang="en-US" altLang="zh-CN" sz="1900" kern="1200" spc="-15" baseline="0" noProof="0">
              <a:solidFill>
                <a:srgbClr val="242021"/>
              </a:solidFill>
              <a:latin typeface="+mn-ea"/>
              <a:ea typeface="+mn-ea"/>
              <a:cs typeface="SimSun" pitchFamily="2" charset="0"/>
            </a:rPr>
            <a:t>作者信息。不当署名主要表现形</a:t>
          </a:r>
          <a:r>
            <a:rPr lang="en-US" altLang="zh-CN" sz="1900" kern="1200" spc="0" baseline="0" noProof="0">
              <a:solidFill>
                <a:srgbClr val="242021"/>
              </a:solidFill>
              <a:latin typeface="+mn-ea"/>
              <a:ea typeface="+mn-ea"/>
              <a:cs typeface="SimSun" pitchFamily="2" charset="0"/>
            </a:rPr>
            <a:t>式有：</a:t>
          </a:r>
          <a:endParaRPr lang="en-US" altLang="zh-CN" sz="1900" kern="1200" spc="0" baseline="0" noProof="0" dirty="0">
            <a:solidFill>
              <a:srgbClr val="242021"/>
            </a:solidFill>
            <a:latin typeface="+mn-ea"/>
            <a:ea typeface="+mn-ea"/>
            <a:cs typeface="SimSun" pitchFamily="2" charset="0"/>
          </a:endParaRPr>
        </a:p>
      </dgm:t>
    </dgm:pt>
    <dgm:pt modelId="{DFF0A910-7FCF-46CC-B43C-D9691CD19043}" type="parTrans" cxnId="{17FE9F54-797B-4DE9-AE72-0C64623C4ED0}">
      <dgm:prSet/>
      <dgm:spPr/>
      <dgm:t>
        <a:bodyPr/>
        <a:lstStyle/>
        <a:p>
          <a:endParaRPr lang="zh-CN" altLang="en-US"/>
        </a:p>
      </dgm:t>
    </dgm:pt>
    <dgm:pt modelId="{47BD3ED2-3EB7-46FA-AAAC-9D1CDBCE10D7}" type="sibTrans" cxnId="{17FE9F54-797B-4DE9-AE72-0C64623C4ED0}">
      <dgm:prSet/>
      <dgm:spPr/>
      <dgm:t>
        <a:bodyPr/>
        <a:lstStyle/>
        <a:p>
          <a:endParaRPr lang="zh-CN" altLang="en-US"/>
        </a:p>
      </dgm:t>
    </dgm:pt>
    <dgm:pt modelId="{D0B3362C-4919-4CF2-BED5-D46FCB82CE62}">
      <dgm:prSet custT="1"/>
      <dgm:spPr/>
      <dgm:t>
        <a:bodyPr/>
        <a:lstStyle/>
        <a:p>
          <a:r>
            <a:rPr lang="en-US" altLang="zh-CN" sz="1900" spc="-15" baseline="0" noProof="0">
              <a:solidFill>
                <a:srgbClr val="242021"/>
              </a:solidFill>
              <a:latin typeface="+mn-ea"/>
              <a:ea typeface="+mn-ea"/>
              <a:cs typeface="SimSun" pitchFamily="2" charset="0"/>
            </a:rPr>
            <a:t>（</a:t>
          </a:r>
          <a:r>
            <a:rPr lang="en-US" altLang="zh-CN" sz="1900" spc="0" baseline="0" noProof="0">
              <a:solidFill>
                <a:srgbClr val="242021"/>
              </a:solidFill>
              <a:latin typeface="+mn-ea"/>
              <a:ea typeface="+mn-ea"/>
              <a:cs typeface="Times New Roman" pitchFamily="18" charset="0"/>
            </a:rPr>
            <a:t>1</a:t>
          </a:r>
          <a:r>
            <a:rPr lang="en-US" altLang="zh-CN" sz="1900" spc="0" baseline="0" noProof="0">
              <a:solidFill>
                <a:srgbClr val="242021"/>
              </a:solidFill>
              <a:latin typeface="+mn-ea"/>
              <a:ea typeface="+mn-ea"/>
              <a:cs typeface="SimSun" pitchFamily="2" charset="0"/>
            </a:rPr>
            <a:t>）将对论文所涉及的研究有实质性贡献的人排除在作者名单外。</a:t>
          </a:r>
          <a:endParaRPr lang="en-US" altLang="zh-CN" sz="1900" spc="0" baseline="0" noProof="0" dirty="0">
            <a:solidFill>
              <a:srgbClr val="242021"/>
            </a:solidFill>
            <a:latin typeface="+mn-ea"/>
            <a:ea typeface="+mn-ea"/>
            <a:cs typeface="SimSun" pitchFamily="2" charset="0"/>
          </a:endParaRPr>
        </a:p>
      </dgm:t>
    </dgm:pt>
    <dgm:pt modelId="{B56C8D9C-500B-4231-9D85-0F6B89548C04}" type="parTrans" cxnId="{8371291C-E852-43DA-94C7-8C424F80A378}">
      <dgm:prSet/>
      <dgm:spPr/>
      <dgm:t>
        <a:bodyPr/>
        <a:lstStyle/>
        <a:p>
          <a:endParaRPr lang="zh-CN" altLang="en-US"/>
        </a:p>
      </dgm:t>
    </dgm:pt>
    <dgm:pt modelId="{A99B6FBC-14C5-490B-B85B-C37A84E47D9E}" type="sibTrans" cxnId="{8371291C-E852-43DA-94C7-8C424F80A378}">
      <dgm:prSet/>
      <dgm:spPr/>
      <dgm:t>
        <a:bodyPr/>
        <a:lstStyle/>
        <a:p>
          <a:endParaRPr lang="zh-CN" altLang="en-US"/>
        </a:p>
      </dgm:t>
    </dgm:pt>
    <dgm:pt modelId="{38583E51-65E1-4148-B677-416048529D75}">
      <dgm:prSet custT="1"/>
      <dgm:spPr/>
      <dgm:t>
        <a:bodyPr/>
        <a:lstStyle/>
        <a:p>
          <a:r>
            <a:rPr lang="en-US" altLang="zh-CN" sz="1900" spc="-15" baseline="0" noProof="0">
              <a:solidFill>
                <a:srgbClr val="242021"/>
              </a:solidFill>
              <a:latin typeface="+mn-ea"/>
              <a:ea typeface="+mn-ea"/>
              <a:cs typeface="SimSun" pitchFamily="2" charset="0"/>
            </a:rPr>
            <a:t>（</a:t>
          </a:r>
          <a:r>
            <a:rPr lang="en-US" altLang="zh-CN" sz="1900" spc="0" baseline="0" noProof="0">
              <a:solidFill>
                <a:srgbClr val="242021"/>
              </a:solidFill>
              <a:latin typeface="+mn-ea"/>
              <a:ea typeface="+mn-ea"/>
              <a:cs typeface="Times New Roman" pitchFamily="18" charset="0"/>
            </a:rPr>
            <a:t>2</a:t>
          </a:r>
          <a:r>
            <a:rPr lang="en-US" altLang="zh-CN" sz="1900" spc="0" baseline="0" noProof="0">
              <a:solidFill>
                <a:srgbClr val="242021"/>
              </a:solidFill>
              <a:latin typeface="+mn-ea"/>
              <a:ea typeface="+mn-ea"/>
              <a:cs typeface="SimSun" pitchFamily="2" charset="0"/>
            </a:rPr>
            <a:t>）将未对论文所涉及的研究有实质性贡献的人在论文中署名。</a:t>
          </a:r>
          <a:endParaRPr lang="en-US" altLang="zh-CN" sz="1900" spc="0" baseline="0" noProof="0" dirty="0">
            <a:solidFill>
              <a:srgbClr val="242021"/>
            </a:solidFill>
            <a:latin typeface="+mn-ea"/>
            <a:ea typeface="+mn-ea"/>
            <a:cs typeface="SimSun" pitchFamily="2" charset="0"/>
          </a:endParaRPr>
        </a:p>
      </dgm:t>
    </dgm:pt>
    <dgm:pt modelId="{29400358-8046-42B7-9ED9-50596C55AF12}" type="parTrans" cxnId="{A626451D-B152-4796-800D-FBC14FD2D023}">
      <dgm:prSet/>
      <dgm:spPr/>
      <dgm:t>
        <a:bodyPr/>
        <a:lstStyle/>
        <a:p>
          <a:endParaRPr lang="zh-CN" altLang="en-US"/>
        </a:p>
      </dgm:t>
    </dgm:pt>
    <dgm:pt modelId="{4AE50301-06F0-4E72-ABB8-5081E09DD9E2}" type="sibTrans" cxnId="{A626451D-B152-4796-800D-FBC14FD2D023}">
      <dgm:prSet/>
      <dgm:spPr/>
      <dgm:t>
        <a:bodyPr/>
        <a:lstStyle/>
        <a:p>
          <a:endParaRPr lang="zh-CN" altLang="en-US"/>
        </a:p>
      </dgm:t>
    </dgm:pt>
    <dgm:pt modelId="{D8AC26A1-1BC3-4BD2-AD61-C94CC2E30DBC}">
      <dgm:prSet custT="1"/>
      <dgm:spPr/>
      <dgm:t>
        <a:bodyPr/>
        <a:lstStyle/>
        <a:p>
          <a:r>
            <a:rPr lang="en-US" altLang="zh-CN" sz="1900" spc="-15" baseline="0" noProof="0">
              <a:solidFill>
                <a:srgbClr val="242021"/>
              </a:solidFill>
              <a:latin typeface="+mn-ea"/>
              <a:ea typeface="+mn-ea"/>
              <a:cs typeface="SimSun" pitchFamily="2" charset="0"/>
            </a:rPr>
            <a:t>（</a:t>
          </a:r>
          <a:r>
            <a:rPr lang="en-US" altLang="zh-CN" sz="1900" spc="0" baseline="0" noProof="0">
              <a:solidFill>
                <a:srgbClr val="242021"/>
              </a:solidFill>
              <a:latin typeface="+mn-ea"/>
              <a:ea typeface="+mn-ea"/>
              <a:cs typeface="Times New Roman" pitchFamily="18" charset="0"/>
            </a:rPr>
            <a:t>3</a:t>
          </a:r>
          <a:r>
            <a:rPr lang="en-US" altLang="zh-CN" sz="1900" spc="0" baseline="0" noProof="0">
              <a:solidFill>
                <a:srgbClr val="242021"/>
              </a:solidFill>
              <a:latin typeface="+mn-ea"/>
              <a:ea typeface="+mn-ea"/>
              <a:cs typeface="SimSun" pitchFamily="2" charset="0"/>
            </a:rPr>
            <a:t>）未经他人同意擅自将其列入作者名单。</a:t>
          </a:r>
          <a:endParaRPr lang="en-US" altLang="zh-CN" sz="1900" spc="0" baseline="0" noProof="0" dirty="0">
            <a:solidFill>
              <a:srgbClr val="242021"/>
            </a:solidFill>
            <a:latin typeface="+mn-ea"/>
            <a:ea typeface="+mn-ea"/>
            <a:cs typeface="SimSun" pitchFamily="2" charset="0"/>
          </a:endParaRPr>
        </a:p>
      </dgm:t>
    </dgm:pt>
    <dgm:pt modelId="{A01A3E35-EEE3-415B-B2A7-B702801DA060}" type="parTrans" cxnId="{5EFEBDF9-3494-479C-A427-E40DB2F0558F}">
      <dgm:prSet/>
      <dgm:spPr/>
      <dgm:t>
        <a:bodyPr/>
        <a:lstStyle/>
        <a:p>
          <a:endParaRPr lang="zh-CN" altLang="en-US"/>
        </a:p>
      </dgm:t>
    </dgm:pt>
    <dgm:pt modelId="{A824D656-9E82-42B6-BB93-9FDCF2D60163}" type="sibTrans" cxnId="{5EFEBDF9-3494-479C-A427-E40DB2F0558F}">
      <dgm:prSet/>
      <dgm:spPr/>
      <dgm:t>
        <a:bodyPr/>
        <a:lstStyle/>
        <a:p>
          <a:endParaRPr lang="zh-CN" altLang="en-US"/>
        </a:p>
      </dgm:t>
    </dgm:pt>
    <dgm:pt modelId="{70B56901-63A3-4190-A6BF-8A94B489FD3C}">
      <dgm:prSet custT="1"/>
      <dgm:spPr/>
      <dgm:t>
        <a:bodyPr/>
        <a:lstStyle/>
        <a:p>
          <a:r>
            <a:rPr lang="en-US" altLang="zh-CN" sz="1900" spc="-15" baseline="0" noProof="0">
              <a:solidFill>
                <a:srgbClr val="242021"/>
              </a:solidFill>
              <a:latin typeface="+mn-ea"/>
              <a:ea typeface="+mn-ea"/>
              <a:cs typeface="SimSun" pitchFamily="2" charset="0"/>
            </a:rPr>
            <a:t>（</a:t>
          </a:r>
          <a:r>
            <a:rPr lang="en-US" altLang="zh-CN" sz="1900" spc="0" baseline="0" noProof="0">
              <a:solidFill>
                <a:srgbClr val="242021"/>
              </a:solidFill>
              <a:latin typeface="+mn-ea"/>
              <a:ea typeface="+mn-ea"/>
              <a:cs typeface="Times New Roman" pitchFamily="18" charset="0"/>
            </a:rPr>
            <a:t>4</a:t>
          </a:r>
          <a:r>
            <a:rPr lang="en-US" altLang="zh-CN" sz="1900" spc="0" baseline="0" noProof="0">
              <a:solidFill>
                <a:srgbClr val="242021"/>
              </a:solidFill>
              <a:latin typeface="+mn-ea"/>
              <a:ea typeface="+mn-ea"/>
              <a:cs typeface="SimSun" pitchFamily="2" charset="0"/>
            </a:rPr>
            <a:t>）虚假标注作者职称、单位、学历、研究经历等信息。</a:t>
          </a:r>
          <a:endParaRPr lang="en-US" altLang="zh-CN" sz="1900" spc="0" baseline="0" noProof="0" dirty="0">
            <a:solidFill>
              <a:srgbClr val="242021"/>
            </a:solidFill>
            <a:latin typeface="+mn-ea"/>
            <a:ea typeface="+mn-ea"/>
            <a:cs typeface="SimSun" pitchFamily="2" charset="0"/>
          </a:endParaRPr>
        </a:p>
      </dgm:t>
    </dgm:pt>
    <dgm:pt modelId="{1CA990B1-90BD-4498-B4DE-70BCC5405657}" type="parTrans" cxnId="{9EDA44C1-409A-4320-85CF-943074309859}">
      <dgm:prSet/>
      <dgm:spPr/>
      <dgm:t>
        <a:bodyPr/>
        <a:lstStyle/>
        <a:p>
          <a:endParaRPr lang="zh-CN" altLang="en-US"/>
        </a:p>
      </dgm:t>
    </dgm:pt>
    <dgm:pt modelId="{FD6FC55F-983E-479C-9813-477106357AD6}" type="sibTrans" cxnId="{9EDA44C1-409A-4320-85CF-943074309859}">
      <dgm:prSet/>
      <dgm:spPr/>
      <dgm:t>
        <a:bodyPr/>
        <a:lstStyle/>
        <a:p>
          <a:endParaRPr lang="zh-CN" altLang="en-US"/>
        </a:p>
      </dgm:t>
    </dgm:pt>
    <dgm:pt modelId="{DE8EA1FE-1742-4C61-96E4-7AEF976431AE}">
      <dgm:prSet custT="1"/>
      <dgm:spPr/>
      <dgm:t>
        <a:bodyPr/>
        <a:lstStyle/>
        <a:p>
          <a:r>
            <a:rPr lang="en-US" altLang="zh-CN" sz="1900" spc="-15" baseline="0" noProof="0">
              <a:solidFill>
                <a:srgbClr val="242021"/>
              </a:solidFill>
              <a:latin typeface="+mn-ea"/>
              <a:ea typeface="+mn-ea"/>
              <a:cs typeface="SimSun" pitchFamily="2" charset="0"/>
            </a:rPr>
            <a:t>（</a:t>
          </a:r>
          <a:r>
            <a:rPr lang="en-US" altLang="zh-CN" sz="1900" spc="0" baseline="0" noProof="0">
              <a:solidFill>
                <a:srgbClr val="242021"/>
              </a:solidFill>
              <a:latin typeface="+mn-ea"/>
              <a:ea typeface="+mn-ea"/>
              <a:cs typeface="Times New Roman" pitchFamily="18" charset="0"/>
            </a:rPr>
            <a:t>5</a:t>
          </a:r>
          <a:r>
            <a:rPr lang="en-US" altLang="zh-CN" sz="1900" spc="0" baseline="0" noProof="0">
              <a:solidFill>
                <a:srgbClr val="242021"/>
              </a:solidFill>
              <a:latin typeface="+mn-ea"/>
              <a:ea typeface="+mn-ea"/>
              <a:cs typeface="SimSun" pitchFamily="2" charset="0"/>
            </a:rPr>
            <a:t>）作者排名与其对论文的实际贡献不符。</a:t>
          </a:r>
          <a:endParaRPr lang="en-US" altLang="zh-CN" sz="1900" spc="0" baseline="0" noProof="0" dirty="0">
            <a:solidFill>
              <a:srgbClr val="242021"/>
            </a:solidFill>
            <a:latin typeface="+mn-ea"/>
            <a:ea typeface="+mn-ea"/>
            <a:cs typeface="SimSun" pitchFamily="2" charset="0"/>
          </a:endParaRPr>
        </a:p>
      </dgm:t>
    </dgm:pt>
    <dgm:pt modelId="{D8E5E906-CB5E-42A6-96E2-4EC05FAEC017}" type="parTrans" cxnId="{B81E0DFA-F2FD-4082-B08E-4BE8894B154B}">
      <dgm:prSet/>
      <dgm:spPr/>
      <dgm:t>
        <a:bodyPr/>
        <a:lstStyle/>
        <a:p>
          <a:endParaRPr lang="zh-CN" altLang="en-US"/>
        </a:p>
      </dgm:t>
    </dgm:pt>
    <dgm:pt modelId="{385F26EF-2FE3-4AE9-8DC4-E463AD4921AF}" type="sibTrans" cxnId="{B81E0DFA-F2FD-4082-B08E-4BE8894B154B}">
      <dgm:prSet/>
      <dgm:spPr/>
      <dgm:t>
        <a:bodyPr/>
        <a:lstStyle/>
        <a:p>
          <a:endParaRPr lang="zh-CN" altLang="en-US"/>
        </a:p>
      </dgm:t>
    </dgm:pt>
    <dgm:pt modelId="{7C84BBB7-1681-4B4C-8CF1-6A0A5419251C}" type="pres">
      <dgm:prSet presAssocID="{9C916703-A91F-4E33-BDC8-6AB776288241}" presName="vert0" presStyleCnt="0">
        <dgm:presLayoutVars>
          <dgm:dir/>
          <dgm:animOne val="branch"/>
          <dgm:animLvl val="lvl"/>
        </dgm:presLayoutVars>
      </dgm:prSet>
      <dgm:spPr/>
    </dgm:pt>
    <dgm:pt modelId="{888E161F-4C51-45F3-81F2-D517D12BB6CC}" type="pres">
      <dgm:prSet presAssocID="{654DA996-E6FD-4443-83EA-0388023C71C5}" presName="thickLine" presStyleLbl="alignNode1" presStyleIdx="0" presStyleCnt="1"/>
      <dgm:spPr/>
    </dgm:pt>
    <dgm:pt modelId="{A03D2C47-7D61-474D-8E03-2D6C605A3AF0}" type="pres">
      <dgm:prSet presAssocID="{654DA996-E6FD-4443-83EA-0388023C71C5}" presName="horz1" presStyleCnt="0"/>
      <dgm:spPr/>
    </dgm:pt>
    <dgm:pt modelId="{2F2CA540-BAEB-4B33-81C2-F33A005063B6}" type="pres">
      <dgm:prSet presAssocID="{654DA996-E6FD-4443-83EA-0388023C71C5}" presName="tx1" presStyleLbl="revTx" presStyleIdx="0" presStyleCnt="7"/>
      <dgm:spPr/>
    </dgm:pt>
    <dgm:pt modelId="{ADBBB186-51BA-45FC-B1A9-E16717F0EAD9}" type="pres">
      <dgm:prSet presAssocID="{654DA996-E6FD-4443-83EA-0388023C71C5}" presName="vert1" presStyleCnt="0"/>
      <dgm:spPr/>
    </dgm:pt>
    <dgm:pt modelId="{86157310-B1C4-42F1-93C7-EE0820E25F56}" type="pres">
      <dgm:prSet presAssocID="{7B0E7432-F743-4F74-8B5A-7BA67AFB8226}" presName="vertSpace2a" presStyleCnt="0"/>
      <dgm:spPr/>
    </dgm:pt>
    <dgm:pt modelId="{22A6365E-B3BE-4171-A6E7-D3329F11DB7C}" type="pres">
      <dgm:prSet presAssocID="{7B0E7432-F743-4F74-8B5A-7BA67AFB8226}" presName="horz2" presStyleCnt="0"/>
      <dgm:spPr/>
    </dgm:pt>
    <dgm:pt modelId="{14FE3380-715D-4B8D-8499-856FD5A8655C}" type="pres">
      <dgm:prSet presAssocID="{7B0E7432-F743-4F74-8B5A-7BA67AFB8226}" presName="horzSpace2" presStyleCnt="0"/>
      <dgm:spPr/>
    </dgm:pt>
    <dgm:pt modelId="{AC3E051D-880C-43F8-840F-24A59BFE1DF1}" type="pres">
      <dgm:prSet presAssocID="{7B0E7432-F743-4F74-8B5A-7BA67AFB8226}" presName="tx2" presStyleLbl="revTx" presStyleIdx="1" presStyleCnt="7"/>
      <dgm:spPr/>
    </dgm:pt>
    <dgm:pt modelId="{B0E17C39-A9F1-47F1-8B23-54F1906BB142}" type="pres">
      <dgm:prSet presAssocID="{7B0E7432-F743-4F74-8B5A-7BA67AFB8226}" presName="vert2" presStyleCnt="0"/>
      <dgm:spPr/>
    </dgm:pt>
    <dgm:pt modelId="{183EDDDF-D721-44EC-9EE7-39737674AC16}" type="pres">
      <dgm:prSet presAssocID="{7B0E7432-F743-4F74-8B5A-7BA67AFB8226}" presName="thinLine2b" presStyleLbl="callout" presStyleIdx="0" presStyleCnt="6"/>
      <dgm:spPr/>
    </dgm:pt>
    <dgm:pt modelId="{96BB044A-3C8B-4D0B-A850-78674BDEA036}" type="pres">
      <dgm:prSet presAssocID="{7B0E7432-F743-4F74-8B5A-7BA67AFB8226}" presName="vertSpace2b" presStyleCnt="0"/>
      <dgm:spPr/>
    </dgm:pt>
    <dgm:pt modelId="{BB8889AF-7294-4576-BCA4-264EDC964B83}" type="pres">
      <dgm:prSet presAssocID="{D0B3362C-4919-4CF2-BED5-D46FCB82CE62}" presName="horz2" presStyleCnt="0"/>
      <dgm:spPr/>
    </dgm:pt>
    <dgm:pt modelId="{52C1FCA3-4144-4485-ACF8-037EC06F3AC7}" type="pres">
      <dgm:prSet presAssocID="{D0B3362C-4919-4CF2-BED5-D46FCB82CE62}" presName="horzSpace2" presStyleCnt="0"/>
      <dgm:spPr/>
    </dgm:pt>
    <dgm:pt modelId="{3D27FEB5-5264-4478-BF7E-EFC71F34ECA0}" type="pres">
      <dgm:prSet presAssocID="{D0B3362C-4919-4CF2-BED5-D46FCB82CE62}" presName="tx2" presStyleLbl="revTx" presStyleIdx="2" presStyleCnt="7"/>
      <dgm:spPr/>
    </dgm:pt>
    <dgm:pt modelId="{66DD9CFF-B306-4F27-B037-E16C3539F7FF}" type="pres">
      <dgm:prSet presAssocID="{D0B3362C-4919-4CF2-BED5-D46FCB82CE62}" presName="vert2" presStyleCnt="0"/>
      <dgm:spPr/>
    </dgm:pt>
    <dgm:pt modelId="{2C4BFD2D-DA44-4A70-8F47-621691537185}" type="pres">
      <dgm:prSet presAssocID="{D0B3362C-4919-4CF2-BED5-D46FCB82CE62}" presName="thinLine2b" presStyleLbl="callout" presStyleIdx="1" presStyleCnt="6"/>
      <dgm:spPr/>
    </dgm:pt>
    <dgm:pt modelId="{B5E92367-E4EE-4675-87E4-04923D8AD588}" type="pres">
      <dgm:prSet presAssocID="{D0B3362C-4919-4CF2-BED5-D46FCB82CE62}" presName="vertSpace2b" presStyleCnt="0"/>
      <dgm:spPr/>
    </dgm:pt>
    <dgm:pt modelId="{D2FB7D00-7D96-4CF8-B28E-9C0E9154FA30}" type="pres">
      <dgm:prSet presAssocID="{38583E51-65E1-4148-B677-416048529D75}" presName="horz2" presStyleCnt="0"/>
      <dgm:spPr/>
    </dgm:pt>
    <dgm:pt modelId="{CE176ADB-92D0-464E-9EEA-FC715F6608D5}" type="pres">
      <dgm:prSet presAssocID="{38583E51-65E1-4148-B677-416048529D75}" presName="horzSpace2" presStyleCnt="0"/>
      <dgm:spPr/>
    </dgm:pt>
    <dgm:pt modelId="{3E49956E-A843-426C-9B5B-0FF979630059}" type="pres">
      <dgm:prSet presAssocID="{38583E51-65E1-4148-B677-416048529D75}" presName="tx2" presStyleLbl="revTx" presStyleIdx="3" presStyleCnt="7"/>
      <dgm:spPr/>
    </dgm:pt>
    <dgm:pt modelId="{E2E62463-F253-4FE7-9F2B-DF490D565EEB}" type="pres">
      <dgm:prSet presAssocID="{38583E51-65E1-4148-B677-416048529D75}" presName="vert2" presStyleCnt="0"/>
      <dgm:spPr/>
    </dgm:pt>
    <dgm:pt modelId="{E248E920-E0D5-4E6E-9D0A-C51C5E4146F9}" type="pres">
      <dgm:prSet presAssocID="{38583E51-65E1-4148-B677-416048529D75}" presName="thinLine2b" presStyleLbl="callout" presStyleIdx="2" presStyleCnt="6"/>
      <dgm:spPr/>
    </dgm:pt>
    <dgm:pt modelId="{3B5BAAFD-3EA6-43FD-B2E7-CEB85C2201FD}" type="pres">
      <dgm:prSet presAssocID="{38583E51-65E1-4148-B677-416048529D75}" presName="vertSpace2b" presStyleCnt="0"/>
      <dgm:spPr/>
    </dgm:pt>
    <dgm:pt modelId="{B4C29F28-4325-43D5-AE14-4E0617D59BD9}" type="pres">
      <dgm:prSet presAssocID="{D8AC26A1-1BC3-4BD2-AD61-C94CC2E30DBC}" presName="horz2" presStyleCnt="0"/>
      <dgm:spPr/>
    </dgm:pt>
    <dgm:pt modelId="{8A1167DF-6038-47F7-934E-AA9794B78A8F}" type="pres">
      <dgm:prSet presAssocID="{D8AC26A1-1BC3-4BD2-AD61-C94CC2E30DBC}" presName="horzSpace2" presStyleCnt="0"/>
      <dgm:spPr/>
    </dgm:pt>
    <dgm:pt modelId="{FEA27EFB-C9DC-4EF0-BD42-3453A7342249}" type="pres">
      <dgm:prSet presAssocID="{D8AC26A1-1BC3-4BD2-AD61-C94CC2E30DBC}" presName="tx2" presStyleLbl="revTx" presStyleIdx="4" presStyleCnt="7"/>
      <dgm:spPr/>
    </dgm:pt>
    <dgm:pt modelId="{330AB9B8-C4B6-45B9-89FA-B25ACAE3C538}" type="pres">
      <dgm:prSet presAssocID="{D8AC26A1-1BC3-4BD2-AD61-C94CC2E30DBC}" presName="vert2" presStyleCnt="0"/>
      <dgm:spPr/>
    </dgm:pt>
    <dgm:pt modelId="{55F64F95-B7DB-4937-AE96-FC60437E6269}" type="pres">
      <dgm:prSet presAssocID="{D8AC26A1-1BC3-4BD2-AD61-C94CC2E30DBC}" presName="thinLine2b" presStyleLbl="callout" presStyleIdx="3" presStyleCnt="6"/>
      <dgm:spPr/>
    </dgm:pt>
    <dgm:pt modelId="{80866C8D-68B5-4488-9376-FA2E92BF729C}" type="pres">
      <dgm:prSet presAssocID="{D8AC26A1-1BC3-4BD2-AD61-C94CC2E30DBC}" presName="vertSpace2b" presStyleCnt="0"/>
      <dgm:spPr/>
    </dgm:pt>
    <dgm:pt modelId="{23FE3634-7461-4D5F-843E-90E77368BBD4}" type="pres">
      <dgm:prSet presAssocID="{70B56901-63A3-4190-A6BF-8A94B489FD3C}" presName="horz2" presStyleCnt="0"/>
      <dgm:spPr/>
    </dgm:pt>
    <dgm:pt modelId="{E9941E51-106B-4876-B62F-A9B1F9FC8431}" type="pres">
      <dgm:prSet presAssocID="{70B56901-63A3-4190-A6BF-8A94B489FD3C}" presName="horzSpace2" presStyleCnt="0"/>
      <dgm:spPr/>
    </dgm:pt>
    <dgm:pt modelId="{03072338-D9F5-4950-B2B2-F320659E8119}" type="pres">
      <dgm:prSet presAssocID="{70B56901-63A3-4190-A6BF-8A94B489FD3C}" presName="tx2" presStyleLbl="revTx" presStyleIdx="5" presStyleCnt="7"/>
      <dgm:spPr/>
    </dgm:pt>
    <dgm:pt modelId="{5F07F09D-4D6C-4674-B693-D7C07259BB72}" type="pres">
      <dgm:prSet presAssocID="{70B56901-63A3-4190-A6BF-8A94B489FD3C}" presName="vert2" presStyleCnt="0"/>
      <dgm:spPr/>
    </dgm:pt>
    <dgm:pt modelId="{45BDEE18-CA18-4A5D-8835-17233896A85C}" type="pres">
      <dgm:prSet presAssocID="{70B56901-63A3-4190-A6BF-8A94B489FD3C}" presName="thinLine2b" presStyleLbl="callout" presStyleIdx="4" presStyleCnt="6"/>
      <dgm:spPr/>
    </dgm:pt>
    <dgm:pt modelId="{D08190B1-68F2-480B-AA7F-EA604141D291}" type="pres">
      <dgm:prSet presAssocID="{70B56901-63A3-4190-A6BF-8A94B489FD3C}" presName="vertSpace2b" presStyleCnt="0"/>
      <dgm:spPr/>
    </dgm:pt>
    <dgm:pt modelId="{F14F2275-7F2E-47E0-8CCB-704A75781445}" type="pres">
      <dgm:prSet presAssocID="{DE8EA1FE-1742-4C61-96E4-7AEF976431AE}" presName="horz2" presStyleCnt="0"/>
      <dgm:spPr/>
    </dgm:pt>
    <dgm:pt modelId="{FD1B987E-7195-4289-8B50-46B1A8AA77F1}" type="pres">
      <dgm:prSet presAssocID="{DE8EA1FE-1742-4C61-96E4-7AEF976431AE}" presName="horzSpace2" presStyleCnt="0"/>
      <dgm:spPr/>
    </dgm:pt>
    <dgm:pt modelId="{830E64FF-981C-4B7B-BB5A-96596B013EEE}" type="pres">
      <dgm:prSet presAssocID="{DE8EA1FE-1742-4C61-96E4-7AEF976431AE}" presName="tx2" presStyleLbl="revTx" presStyleIdx="6" presStyleCnt="7"/>
      <dgm:spPr/>
    </dgm:pt>
    <dgm:pt modelId="{7B8DA820-66C0-4208-B001-3C365CFBEE12}" type="pres">
      <dgm:prSet presAssocID="{DE8EA1FE-1742-4C61-96E4-7AEF976431AE}" presName="vert2" presStyleCnt="0"/>
      <dgm:spPr/>
    </dgm:pt>
    <dgm:pt modelId="{280FA1C5-C9DA-462E-9FFF-47D947D136A5}" type="pres">
      <dgm:prSet presAssocID="{DE8EA1FE-1742-4C61-96E4-7AEF976431AE}" presName="thinLine2b" presStyleLbl="callout" presStyleIdx="5" presStyleCnt="6"/>
      <dgm:spPr/>
    </dgm:pt>
    <dgm:pt modelId="{0539A23A-F1FD-4A16-934B-B3A60EF19500}" type="pres">
      <dgm:prSet presAssocID="{DE8EA1FE-1742-4C61-96E4-7AEF976431AE}" presName="vertSpace2b" presStyleCnt="0"/>
      <dgm:spPr/>
    </dgm:pt>
  </dgm:ptLst>
  <dgm:cxnLst>
    <dgm:cxn modelId="{E48CA70E-F5FC-4A56-9F28-FD2C864C6C63}" type="presOf" srcId="{70B56901-63A3-4190-A6BF-8A94B489FD3C}" destId="{03072338-D9F5-4950-B2B2-F320659E8119}" srcOrd="0" destOrd="0" presId="urn:microsoft.com/office/officeart/2008/layout/LinedList"/>
    <dgm:cxn modelId="{47852015-0C3A-4109-97D0-1EE16CED264F}" type="presOf" srcId="{38583E51-65E1-4148-B677-416048529D75}" destId="{3E49956E-A843-426C-9B5B-0FF979630059}" srcOrd="0" destOrd="0" presId="urn:microsoft.com/office/officeart/2008/layout/LinedList"/>
    <dgm:cxn modelId="{8371291C-E852-43DA-94C7-8C424F80A378}" srcId="{654DA996-E6FD-4443-83EA-0388023C71C5}" destId="{D0B3362C-4919-4CF2-BED5-D46FCB82CE62}" srcOrd="1" destOrd="0" parTransId="{B56C8D9C-500B-4231-9D85-0F6B89548C04}" sibTransId="{A99B6FBC-14C5-490B-B85B-C37A84E47D9E}"/>
    <dgm:cxn modelId="{A626451D-B152-4796-800D-FBC14FD2D023}" srcId="{654DA996-E6FD-4443-83EA-0388023C71C5}" destId="{38583E51-65E1-4148-B677-416048529D75}" srcOrd="2" destOrd="0" parTransId="{29400358-8046-42B7-9ED9-50596C55AF12}" sibTransId="{4AE50301-06F0-4E72-ABB8-5081E09DD9E2}"/>
    <dgm:cxn modelId="{064BA066-A1E9-430B-A2CB-335FFAD3A463}" type="presOf" srcId="{D8AC26A1-1BC3-4BD2-AD61-C94CC2E30DBC}" destId="{FEA27EFB-C9DC-4EF0-BD42-3453A7342249}" srcOrd="0" destOrd="0" presId="urn:microsoft.com/office/officeart/2008/layout/LinedList"/>
    <dgm:cxn modelId="{59204F6D-F793-47FC-8D6F-08762AE98B7E}" type="presOf" srcId="{7B0E7432-F743-4F74-8B5A-7BA67AFB8226}" destId="{AC3E051D-880C-43F8-840F-24A59BFE1DF1}" srcOrd="0" destOrd="0" presId="urn:microsoft.com/office/officeart/2008/layout/LinedList"/>
    <dgm:cxn modelId="{17FE9F54-797B-4DE9-AE72-0C64623C4ED0}" srcId="{654DA996-E6FD-4443-83EA-0388023C71C5}" destId="{7B0E7432-F743-4F74-8B5A-7BA67AFB8226}" srcOrd="0" destOrd="0" parTransId="{DFF0A910-7FCF-46CC-B43C-D9691CD19043}" sibTransId="{47BD3ED2-3EB7-46FA-AAAC-9D1CDBCE10D7}"/>
    <dgm:cxn modelId="{7ABAD097-47E2-4C0D-B87A-2527B896EE1B}" srcId="{9C916703-A91F-4E33-BDC8-6AB776288241}" destId="{654DA996-E6FD-4443-83EA-0388023C71C5}" srcOrd="0" destOrd="0" parTransId="{2169A832-2F05-42D1-B6CB-2704A73C50E8}" sibTransId="{33C1C8BE-E0A7-481B-B94E-2230A9D6D3A9}"/>
    <dgm:cxn modelId="{C268B9AF-F8B6-4EEB-8B77-B78878B17AAF}" type="presOf" srcId="{654DA996-E6FD-4443-83EA-0388023C71C5}" destId="{2F2CA540-BAEB-4B33-81C2-F33A005063B6}" srcOrd="0" destOrd="0" presId="urn:microsoft.com/office/officeart/2008/layout/LinedList"/>
    <dgm:cxn modelId="{9EDA44C1-409A-4320-85CF-943074309859}" srcId="{654DA996-E6FD-4443-83EA-0388023C71C5}" destId="{70B56901-63A3-4190-A6BF-8A94B489FD3C}" srcOrd="4" destOrd="0" parTransId="{1CA990B1-90BD-4498-B4DE-70BCC5405657}" sibTransId="{FD6FC55F-983E-479C-9813-477106357AD6}"/>
    <dgm:cxn modelId="{CA0DF3D4-06A2-4F34-B4C1-A39559BA4D5C}" type="presOf" srcId="{D0B3362C-4919-4CF2-BED5-D46FCB82CE62}" destId="{3D27FEB5-5264-4478-BF7E-EFC71F34ECA0}" srcOrd="0" destOrd="0" presId="urn:microsoft.com/office/officeart/2008/layout/LinedList"/>
    <dgm:cxn modelId="{98A5E0E2-0A68-4AE4-A035-FF52401E17EE}" type="presOf" srcId="{9C916703-A91F-4E33-BDC8-6AB776288241}" destId="{7C84BBB7-1681-4B4C-8CF1-6A0A5419251C}" srcOrd="0" destOrd="0" presId="urn:microsoft.com/office/officeart/2008/layout/LinedList"/>
    <dgm:cxn modelId="{4DFAB4F2-FDC8-425C-8036-8BA3EF47AA93}" type="presOf" srcId="{DE8EA1FE-1742-4C61-96E4-7AEF976431AE}" destId="{830E64FF-981C-4B7B-BB5A-96596B013EEE}" srcOrd="0" destOrd="0" presId="urn:microsoft.com/office/officeart/2008/layout/LinedList"/>
    <dgm:cxn modelId="{5EFEBDF9-3494-479C-A427-E40DB2F0558F}" srcId="{654DA996-E6FD-4443-83EA-0388023C71C5}" destId="{D8AC26A1-1BC3-4BD2-AD61-C94CC2E30DBC}" srcOrd="3" destOrd="0" parTransId="{A01A3E35-EEE3-415B-B2A7-B702801DA060}" sibTransId="{A824D656-9E82-42B6-BB93-9FDCF2D60163}"/>
    <dgm:cxn modelId="{B81E0DFA-F2FD-4082-B08E-4BE8894B154B}" srcId="{654DA996-E6FD-4443-83EA-0388023C71C5}" destId="{DE8EA1FE-1742-4C61-96E4-7AEF976431AE}" srcOrd="5" destOrd="0" parTransId="{D8E5E906-CB5E-42A6-96E2-4EC05FAEC017}" sibTransId="{385F26EF-2FE3-4AE9-8DC4-E463AD4921AF}"/>
    <dgm:cxn modelId="{89D41622-0BC7-49AA-BBAF-1DCCA14AFAA0}" type="presParOf" srcId="{7C84BBB7-1681-4B4C-8CF1-6A0A5419251C}" destId="{888E161F-4C51-45F3-81F2-D517D12BB6CC}" srcOrd="0" destOrd="0" presId="urn:microsoft.com/office/officeart/2008/layout/LinedList"/>
    <dgm:cxn modelId="{6E5D5B17-3D63-4903-ADAC-BD39F689845E}" type="presParOf" srcId="{7C84BBB7-1681-4B4C-8CF1-6A0A5419251C}" destId="{A03D2C47-7D61-474D-8E03-2D6C605A3AF0}" srcOrd="1" destOrd="0" presId="urn:microsoft.com/office/officeart/2008/layout/LinedList"/>
    <dgm:cxn modelId="{6DC1D81E-909C-42C0-AFAE-BB9FC5B1FBC6}" type="presParOf" srcId="{A03D2C47-7D61-474D-8E03-2D6C605A3AF0}" destId="{2F2CA540-BAEB-4B33-81C2-F33A005063B6}" srcOrd="0" destOrd="0" presId="urn:microsoft.com/office/officeart/2008/layout/LinedList"/>
    <dgm:cxn modelId="{823EE084-597E-4EDA-9596-670C3ED5C60C}" type="presParOf" srcId="{A03D2C47-7D61-474D-8E03-2D6C605A3AF0}" destId="{ADBBB186-51BA-45FC-B1A9-E16717F0EAD9}" srcOrd="1" destOrd="0" presId="urn:microsoft.com/office/officeart/2008/layout/LinedList"/>
    <dgm:cxn modelId="{6503C5E1-2912-47D3-895A-77AFA6E89AAE}" type="presParOf" srcId="{ADBBB186-51BA-45FC-B1A9-E16717F0EAD9}" destId="{86157310-B1C4-42F1-93C7-EE0820E25F56}" srcOrd="0" destOrd="0" presId="urn:microsoft.com/office/officeart/2008/layout/LinedList"/>
    <dgm:cxn modelId="{B4B1D936-455F-478A-9DD0-2967A0B3A4E0}" type="presParOf" srcId="{ADBBB186-51BA-45FC-B1A9-E16717F0EAD9}" destId="{22A6365E-B3BE-4171-A6E7-D3329F11DB7C}" srcOrd="1" destOrd="0" presId="urn:microsoft.com/office/officeart/2008/layout/LinedList"/>
    <dgm:cxn modelId="{FEB351E3-BFDB-48C1-A325-8A02CBCE04FB}" type="presParOf" srcId="{22A6365E-B3BE-4171-A6E7-D3329F11DB7C}" destId="{14FE3380-715D-4B8D-8499-856FD5A8655C}" srcOrd="0" destOrd="0" presId="urn:microsoft.com/office/officeart/2008/layout/LinedList"/>
    <dgm:cxn modelId="{62A5CE42-E297-4EAB-B69D-F3B7D39DFB94}" type="presParOf" srcId="{22A6365E-B3BE-4171-A6E7-D3329F11DB7C}" destId="{AC3E051D-880C-43F8-840F-24A59BFE1DF1}" srcOrd="1" destOrd="0" presId="urn:microsoft.com/office/officeart/2008/layout/LinedList"/>
    <dgm:cxn modelId="{BBDF87AD-97A7-4EFD-BE26-9D2F2BFAA96A}" type="presParOf" srcId="{22A6365E-B3BE-4171-A6E7-D3329F11DB7C}" destId="{B0E17C39-A9F1-47F1-8B23-54F1906BB142}" srcOrd="2" destOrd="0" presId="urn:microsoft.com/office/officeart/2008/layout/LinedList"/>
    <dgm:cxn modelId="{4DE1A1D6-B130-4D20-B52D-B36138392586}" type="presParOf" srcId="{ADBBB186-51BA-45FC-B1A9-E16717F0EAD9}" destId="{183EDDDF-D721-44EC-9EE7-39737674AC16}" srcOrd="2" destOrd="0" presId="urn:microsoft.com/office/officeart/2008/layout/LinedList"/>
    <dgm:cxn modelId="{49C7023E-E7B2-4C08-A00D-D59D9396AC1A}" type="presParOf" srcId="{ADBBB186-51BA-45FC-B1A9-E16717F0EAD9}" destId="{96BB044A-3C8B-4D0B-A850-78674BDEA036}" srcOrd="3" destOrd="0" presId="urn:microsoft.com/office/officeart/2008/layout/LinedList"/>
    <dgm:cxn modelId="{1F476297-1810-40D8-A933-5C235148138B}" type="presParOf" srcId="{ADBBB186-51BA-45FC-B1A9-E16717F0EAD9}" destId="{BB8889AF-7294-4576-BCA4-264EDC964B83}" srcOrd="4" destOrd="0" presId="urn:microsoft.com/office/officeart/2008/layout/LinedList"/>
    <dgm:cxn modelId="{5E593B5C-C726-462E-8B94-B94DC09A6CBE}" type="presParOf" srcId="{BB8889AF-7294-4576-BCA4-264EDC964B83}" destId="{52C1FCA3-4144-4485-ACF8-037EC06F3AC7}" srcOrd="0" destOrd="0" presId="urn:microsoft.com/office/officeart/2008/layout/LinedList"/>
    <dgm:cxn modelId="{9B2BE59D-54E5-42E0-8823-15AA73667674}" type="presParOf" srcId="{BB8889AF-7294-4576-BCA4-264EDC964B83}" destId="{3D27FEB5-5264-4478-BF7E-EFC71F34ECA0}" srcOrd="1" destOrd="0" presId="urn:microsoft.com/office/officeart/2008/layout/LinedList"/>
    <dgm:cxn modelId="{9CC74FDA-6735-4CFF-9252-5CBA130C2D43}" type="presParOf" srcId="{BB8889AF-7294-4576-BCA4-264EDC964B83}" destId="{66DD9CFF-B306-4F27-B037-E16C3539F7FF}" srcOrd="2" destOrd="0" presId="urn:microsoft.com/office/officeart/2008/layout/LinedList"/>
    <dgm:cxn modelId="{07AF37CC-A4E3-44AA-8DAC-E8E0573744E8}" type="presParOf" srcId="{ADBBB186-51BA-45FC-B1A9-E16717F0EAD9}" destId="{2C4BFD2D-DA44-4A70-8F47-621691537185}" srcOrd="5" destOrd="0" presId="urn:microsoft.com/office/officeart/2008/layout/LinedList"/>
    <dgm:cxn modelId="{8D59B808-3B60-463A-89FF-E7D98484DD24}" type="presParOf" srcId="{ADBBB186-51BA-45FC-B1A9-E16717F0EAD9}" destId="{B5E92367-E4EE-4675-87E4-04923D8AD588}" srcOrd="6" destOrd="0" presId="urn:microsoft.com/office/officeart/2008/layout/LinedList"/>
    <dgm:cxn modelId="{D12C1EA2-9863-4A51-9F31-3A4FCDF764B6}" type="presParOf" srcId="{ADBBB186-51BA-45FC-B1A9-E16717F0EAD9}" destId="{D2FB7D00-7D96-4CF8-B28E-9C0E9154FA30}" srcOrd="7" destOrd="0" presId="urn:microsoft.com/office/officeart/2008/layout/LinedList"/>
    <dgm:cxn modelId="{D442A56B-12F1-43CF-85D0-6074FE22AF69}" type="presParOf" srcId="{D2FB7D00-7D96-4CF8-B28E-9C0E9154FA30}" destId="{CE176ADB-92D0-464E-9EEA-FC715F6608D5}" srcOrd="0" destOrd="0" presId="urn:microsoft.com/office/officeart/2008/layout/LinedList"/>
    <dgm:cxn modelId="{B139ABDE-18D6-4AE0-B71B-51AC874FB4F1}" type="presParOf" srcId="{D2FB7D00-7D96-4CF8-B28E-9C0E9154FA30}" destId="{3E49956E-A843-426C-9B5B-0FF979630059}" srcOrd="1" destOrd="0" presId="urn:microsoft.com/office/officeart/2008/layout/LinedList"/>
    <dgm:cxn modelId="{2CF2C251-5FDC-4675-9592-59EF8B7671BB}" type="presParOf" srcId="{D2FB7D00-7D96-4CF8-B28E-9C0E9154FA30}" destId="{E2E62463-F253-4FE7-9F2B-DF490D565EEB}" srcOrd="2" destOrd="0" presId="urn:microsoft.com/office/officeart/2008/layout/LinedList"/>
    <dgm:cxn modelId="{C653F52F-3E9F-4F55-A68F-22F4265789E6}" type="presParOf" srcId="{ADBBB186-51BA-45FC-B1A9-E16717F0EAD9}" destId="{E248E920-E0D5-4E6E-9D0A-C51C5E4146F9}" srcOrd="8" destOrd="0" presId="urn:microsoft.com/office/officeart/2008/layout/LinedList"/>
    <dgm:cxn modelId="{BB4B949D-F796-4C23-951D-999E81F4E836}" type="presParOf" srcId="{ADBBB186-51BA-45FC-B1A9-E16717F0EAD9}" destId="{3B5BAAFD-3EA6-43FD-B2E7-CEB85C2201FD}" srcOrd="9" destOrd="0" presId="urn:microsoft.com/office/officeart/2008/layout/LinedList"/>
    <dgm:cxn modelId="{F05CAEA7-1EE4-458D-876E-BDD425E59BDE}" type="presParOf" srcId="{ADBBB186-51BA-45FC-B1A9-E16717F0EAD9}" destId="{B4C29F28-4325-43D5-AE14-4E0617D59BD9}" srcOrd="10" destOrd="0" presId="urn:microsoft.com/office/officeart/2008/layout/LinedList"/>
    <dgm:cxn modelId="{B82B1F19-C211-4301-A87E-CA304292AE95}" type="presParOf" srcId="{B4C29F28-4325-43D5-AE14-4E0617D59BD9}" destId="{8A1167DF-6038-47F7-934E-AA9794B78A8F}" srcOrd="0" destOrd="0" presId="urn:microsoft.com/office/officeart/2008/layout/LinedList"/>
    <dgm:cxn modelId="{20B34247-5C11-481E-A993-896C116D31B6}" type="presParOf" srcId="{B4C29F28-4325-43D5-AE14-4E0617D59BD9}" destId="{FEA27EFB-C9DC-4EF0-BD42-3453A7342249}" srcOrd="1" destOrd="0" presId="urn:microsoft.com/office/officeart/2008/layout/LinedList"/>
    <dgm:cxn modelId="{5AF51176-3B80-4B9B-9B22-41C17E92961F}" type="presParOf" srcId="{B4C29F28-4325-43D5-AE14-4E0617D59BD9}" destId="{330AB9B8-C4B6-45B9-89FA-B25ACAE3C538}" srcOrd="2" destOrd="0" presId="urn:microsoft.com/office/officeart/2008/layout/LinedList"/>
    <dgm:cxn modelId="{B65105A3-A5EB-4216-B82D-CFFA6D7D07D6}" type="presParOf" srcId="{ADBBB186-51BA-45FC-B1A9-E16717F0EAD9}" destId="{55F64F95-B7DB-4937-AE96-FC60437E6269}" srcOrd="11" destOrd="0" presId="urn:microsoft.com/office/officeart/2008/layout/LinedList"/>
    <dgm:cxn modelId="{B7F235CD-C080-407A-851B-C9793B9C727D}" type="presParOf" srcId="{ADBBB186-51BA-45FC-B1A9-E16717F0EAD9}" destId="{80866C8D-68B5-4488-9376-FA2E92BF729C}" srcOrd="12" destOrd="0" presId="urn:microsoft.com/office/officeart/2008/layout/LinedList"/>
    <dgm:cxn modelId="{00945221-1A96-4875-BA20-46D9305589D8}" type="presParOf" srcId="{ADBBB186-51BA-45FC-B1A9-E16717F0EAD9}" destId="{23FE3634-7461-4D5F-843E-90E77368BBD4}" srcOrd="13" destOrd="0" presId="urn:microsoft.com/office/officeart/2008/layout/LinedList"/>
    <dgm:cxn modelId="{0A736D05-B092-409D-A5E0-79496DD1CC12}" type="presParOf" srcId="{23FE3634-7461-4D5F-843E-90E77368BBD4}" destId="{E9941E51-106B-4876-B62F-A9B1F9FC8431}" srcOrd="0" destOrd="0" presId="urn:microsoft.com/office/officeart/2008/layout/LinedList"/>
    <dgm:cxn modelId="{CB242298-9B2E-44B8-B125-55688E530BAB}" type="presParOf" srcId="{23FE3634-7461-4D5F-843E-90E77368BBD4}" destId="{03072338-D9F5-4950-B2B2-F320659E8119}" srcOrd="1" destOrd="0" presId="urn:microsoft.com/office/officeart/2008/layout/LinedList"/>
    <dgm:cxn modelId="{0B523296-875A-4BD1-8A4A-EE0F4C26AA4A}" type="presParOf" srcId="{23FE3634-7461-4D5F-843E-90E77368BBD4}" destId="{5F07F09D-4D6C-4674-B693-D7C07259BB72}" srcOrd="2" destOrd="0" presId="urn:microsoft.com/office/officeart/2008/layout/LinedList"/>
    <dgm:cxn modelId="{2F6F4116-6C64-4E37-9DF6-AE2C2C96378A}" type="presParOf" srcId="{ADBBB186-51BA-45FC-B1A9-E16717F0EAD9}" destId="{45BDEE18-CA18-4A5D-8835-17233896A85C}" srcOrd="14" destOrd="0" presId="urn:microsoft.com/office/officeart/2008/layout/LinedList"/>
    <dgm:cxn modelId="{5487D771-B519-4134-9910-30D9A9B67CDC}" type="presParOf" srcId="{ADBBB186-51BA-45FC-B1A9-E16717F0EAD9}" destId="{D08190B1-68F2-480B-AA7F-EA604141D291}" srcOrd="15" destOrd="0" presId="urn:microsoft.com/office/officeart/2008/layout/LinedList"/>
    <dgm:cxn modelId="{CA9EEAB8-510D-463B-8D07-77F947F0BF73}" type="presParOf" srcId="{ADBBB186-51BA-45FC-B1A9-E16717F0EAD9}" destId="{F14F2275-7F2E-47E0-8CCB-704A75781445}" srcOrd="16" destOrd="0" presId="urn:microsoft.com/office/officeart/2008/layout/LinedList"/>
    <dgm:cxn modelId="{C78EB72E-6095-435A-A338-7E99E7BF8EBB}" type="presParOf" srcId="{F14F2275-7F2E-47E0-8CCB-704A75781445}" destId="{FD1B987E-7195-4289-8B50-46B1A8AA77F1}" srcOrd="0" destOrd="0" presId="urn:microsoft.com/office/officeart/2008/layout/LinedList"/>
    <dgm:cxn modelId="{A5F58423-30D1-4E4F-8A1C-4FCDD10A11B6}" type="presParOf" srcId="{F14F2275-7F2E-47E0-8CCB-704A75781445}" destId="{830E64FF-981C-4B7B-BB5A-96596B013EEE}" srcOrd="1" destOrd="0" presId="urn:microsoft.com/office/officeart/2008/layout/LinedList"/>
    <dgm:cxn modelId="{EA37BAE4-5AD2-4F30-81D5-5E868C7D026B}" type="presParOf" srcId="{F14F2275-7F2E-47E0-8CCB-704A75781445}" destId="{7B8DA820-66C0-4208-B001-3C365CFBEE12}" srcOrd="2" destOrd="0" presId="urn:microsoft.com/office/officeart/2008/layout/LinedList"/>
    <dgm:cxn modelId="{06547A76-1811-4D14-8A68-0BB85263FB07}" type="presParOf" srcId="{ADBBB186-51BA-45FC-B1A9-E16717F0EAD9}" destId="{280FA1C5-C9DA-462E-9FFF-47D947D136A5}" srcOrd="17" destOrd="0" presId="urn:microsoft.com/office/officeart/2008/layout/LinedList"/>
    <dgm:cxn modelId="{CD80EE07-9B22-42F4-A8C1-3A6925563A26}" type="presParOf" srcId="{ADBBB186-51BA-45FC-B1A9-E16717F0EAD9}" destId="{0539A23A-F1FD-4A16-934B-B3A60EF19500}" srcOrd="18"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C916703-A91F-4E33-BDC8-6AB776288241}"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EF374E9F-687B-4F55-9962-093892B11492}">
      <dgm:prSet custT="1"/>
      <dgm:spPr/>
      <dgm:t>
        <a:bodyPr/>
        <a:lstStyle/>
        <a:p>
          <a:r>
            <a:rPr lang="en-US" altLang="zh-CN" sz="1900" kern="1200" spc="-40" baseline="0" noProof="0" dirty="0">
              <a:solidFill>
                <a:srgbClr val="242021"/>
              </a:solidFill>
              <a:latin typeface="+mn-ea"/>
              <a:ea typeface="+mn-ea"/>
              <a:cs typeface="SimSun" pitchFamily="2" charset="0"/>
            </a:rPr>
            <a:t>学术权力指的是学术人员以及学术组织拥有并自己所能控制的权力。学术人员和学术组</a:t>
          </a:r>
          <a:r>
            <a:rPr lang="en-US" altLang="zh-CN" sz="1900" kern="1200" spc="-55" baseline="0" noProof="0" dirty="0">
              <a:solidFill>
                <a:srgbClr val="242021"/>
              </a:solidFill>
              <a:latin typeface="+mn-ea"/>
              <a:ea typeface="+mn-ea"/>
              <a:cs typeface="SimSun" pitchFamily="2" charset="0"/>
            </a:rPr>
            <a:t>织是学术权力的主体。学术权力是由个人或组织的内在因素相互博弈而获得的一种相对</a:t>
          </a:r>
          <a:r>
            <a:rPr lang="en-US" altLang="zh-CN" sz="1900" kern="1200" spc="-40" baseline="0" noProof="0" dirty="0">
              <a:solidFill>
                <a:srgbClr val="242021"/>
              </a:solidFill>
              <a:latin typeface="+mn-ea"/>
              <a:ea typeface="+mn-ea"/>
              <a:cs typeface="SimSun" pitchFamily="2" charset="0"/>
            </a:rPr>
            <a:t>权力。</a:t>
          </a:r>
        </a:p>
        <a:p>
          <a:r>
            <a:rPr lang="en-US" altLang="zh-CN" sz="1900" kern="1200" spc="-15" baseline="0" noProof="0" dirty="0">
              <a:solidFill>
                <a:srgbClr val="242021"/>
              </a:solidFill>
              <a:latin typeface="+mn-ea"/>
              <a:ea typeface="+mn-ea"/>
              <a:cs typeface="SimSun" pitchFamily="2" charset="0"/>
            </a:rPr>
            <a:t>滥用学术权力与信誉即在学术活动中故意夸大或贬低成果价值</a:t>
          </a:r>
          <a:r>
            <a:rPr lang="en-US" altLang="zh-CN" sz="1900" kern="1200" spc="0" baseline="0" noProof="0" dirty="0">
              <a:solidFill>
                <a:srgbClr val="242021"/>
              </a:solidFill>
              <a:latin typeface="+mn-ea"/>
              <a:ea typeface="+mn-ea"/>
              <a:cs typeface="SimSun" pitchFamily="2" charset="0"/>
            </a:rPr>
            <a:t>；擅自公布应经而未经</a:t>
          </a:r>
          <a:r>
            <a:rPr lang="en-US" altLang="zh-CN" sz="1900" kern="1200" spc="5" baseline="0" noProof="0" dirty="0">
              <a:solidFill>
                <a:srgbClr val="242021"/>
              </a:solidFill>
              <a:latin typeface="+mn-ea"/>
              <a:ea typeface="+mn-ea"/>
              <a:cs typeface="SimSun" pitchFamily="2" charset="0"/>
            </a:rPr>
            <a:t>学术同行评议或有关机构鉴定的研究成果</a:t>
          </a:r>
          <a:r>
            <a:rPr lang="en-US" altLang="zh-CN" sz="1900" kern="1200" spc="10" baseline="0" noProof="0" dirty="0">
              <a:solidFill>
                <a:srgbClr val="242021"/>
              </a:solidFill>
              <a:latin typeface="+mn-ea"/>
              <a:ea typeface="+mn-ea"/>
              <a:cs typeface="SimSun" pitchFamily="2" charset="0"/>
            </a:rPr>
            <a:t>；利用职务便利或学术地位</a:t>
          </a:r>
          <a:r>
            <a:rPr lang="en-US" altLang="zh-CN" sz="1900" kern="1200" spc="15" baseline="0" noProof="0" dirty="0">
              <a:solidFill>
                <a:srgbClr val="242021"/>
              </a:solidFill>
              <a:latin typeface="+mn-ea"/>
              <a:ea typeface="+mn-ea"/>
              <a:cs typeface="SimSun" pitchFamily="2" charset="0"/>
            </a:rPr>
            <a:t>、学术评议评审权</a:t>
          </a:r>
          <a:r>
            <a:rPr lang="en-US" altLang="zh-CN" sz="1900" kern="1200" spc="-15" baseline="0" noProof="0" dirty="0">
              <a:solidFill>
                <a:srgbClr val="242021"/>
              </a:solidFill>
              <a:latin typeface="+mn-ea"/>
              <a:ea typeface="+mn-ea"/>
              <a:cs typeface="SimSun" pitchFamily="2" charset="0"/>
            </a:rPr>
            <a:t>力，为个人或单位谋取不正当利</a:t>
          </a:r>
          <a:r>
            <a:rPr lang="en-US" altLang="zh-CN" sz="1900" kern="1200" spc="0" baseline="0" noProof="0" dirty="0">
              <a:solidFill>
                <a:srgbClr val="242021"/>
              </a:solidFill>
              <a:latin typeface="+mn-ea"/>
              <a:ea typeface="+mn-ea"/>
              <a:cs typeface="SimSun" pitchFamily="2" charset="0"/>
            </a:rPr>
            <a:t>益等。</a:t>
          </a:r>
          <a:endParaRPr lang="en-US" altLang="zh-CN" sz="1900" kern="1200" spc="0" baseline="0" noProof="0" dirty="0">
            <a:solidFill>
              <a:srgbClr val="000000"/>
            </a:solidFill>
            <a:latin typeface="+mn-ea"/>
            <a:ea typeface="+mn-ea"/>
            <a:cs typeface="Arial" pitchFamily="34" charset="0"/>
          </a:endParaRPr>
        </a:p>
      </dgm:t>
    </dgm:pt>
    <dgm:pt modelId="{647A9AE6-EA94-4EFD-A7B9-D5DBB6ACDEBE}" type="parTrans" cxnId="{EACBAB41-BC74-4CF3-9C1A-1C472D7B1C8E}">
      <dgm:prSet/>
      <dgm:spPr/>
      <dgm:t>
        <a:bodyPr/>
        <a:lstStyle/>
        <a:p>
          <a:endParaRPr lang="zh-CN" altLang="en-US"/>
        </a:p>
      </dgm:t>
    </dgm:pt>
    <dgm:pt modelId="{0AA0797B-FBD0-43D0-9300-6D08F909C41F}" type="sibTrans" cxnId="{EACBAB41-BC74-4CF3-9C1A-1C472D7B1C8E}">
      <dgm:prSet/>
      <dgm:spPr/>
      <dgm:t>
        <a:bodyPr/>
        <a:lstStyle/>
        <a:p>
          <a:endParaRPr lang="zh-CN" altLang="en-US"/>
        </a:p>
      </dgm:t>
    </dgm:pt>
    <dgm:pt modelId="{32AB12B3-D820-4EE5-A0BC-484CD0459A87}">
      <dgm:prSet custT="1"/>
      <dgm:spPr/>
      <dgm:t>
        <a:bodyPr/>
        <a:lstStyle/>
        <a:p>
          <a:r>
            <a:rPr lang="en-US" altLang="zh-CN" sz="2400" b="1" kern="1200" spc="-15" baseline="0" noProof="0" dirty="0">
              <a:solidFill>
                <a:schemeClr val="accent2">
                  <a:lumMod val="50000"/>
                </a:schemeClr>
              </a:solidFill>
              <a:latin typeface="+mn-ea"/>
              <a:ea typeface="+mn-ea"/>
              <a:cs typeface="SimSun" pitchFamily="2" charset="0"/>
            </a:rPr>
            <a:t>（</a:t>
          </a:r>
          <a:r>
            <a:rPr lang="en-US" altLang="zh-CN" sz="2400" b="1" kern="1200" spc="-15" baseline="0" noProof="0" dirty="0" err="1">
              <a:solidFill>
                <a:schemeClr val="accent2">
                  <a:lumMod val="50000"/>
                </a:schemeClr>
              </a:solidFill>
              <a:latin typeface="+mn-ea"/>
              <a:ea typeface="+mn-ea"/>
              <a:cs typeface="SimSun" pitchFamily="2" charset="0"/>
            </a:rPr>
            <a:t>七）滥用学术权力与信誉</a:t>
          </a:r>
          <a:endParaRPr lang="en-US" altLang="zh-CN" sz="1900" kern="1200" spc="0" baseline="0" noProof="0" dirty="0">
            <a:solidFill>
              <a:srgbClr val="242021"/>
            </a:solidFill>
            <a:latin typeface="+mn-ea"/>
            <a:ea typeface="+mn-ea"/>
            <a:cs typeface="SimSun" pitchFamily="2" charset="0"/>
          </a:endParaRPr>
        </a:p>
      </dgm:t>
    </dgm:pt>
    <dgm:pt modelId="{BA4F226E-CF36-4D19-99B4-A0E673272FA5}" type="parTrans" cxnId="{149BBD89-C707-4D91-82CD-B53234731367}">
      <dgm:prSet/>
      <dgm:spPr/>
      <dgm:t>
        <a:bodyPr/>
        <a:lstStyle/>
        <a:p>
          <a:endParaRPr lang="zh-CN" altLang="en-US"/>
        </a:p>
      </dgm:t>
    </dgm:pt>
    <dgm:pt modelId="{6F490725-C314-4389-973F-4D732ACCC11F}" type="sibTrans" cxnId="{149BBD89-C707-4D91-82CD-B53234731367}">
      <dgm:prSet/>
      <dgm:spPr/>
      <dgm:t>
        <a:bodyPr/>
        <a:lstStyle/>
        <a:p>
          <a:endParaRPr lang="zh-CN" altLang="en-US"/>
        </a:p>
      </dgm:t>
    </dgm:pt>
    <dgm:pt modelId="{B207E85D-3FB8-4E11-8EFE-3EA4539A3F83}">
      <dgm:prSet custT="1"/>
      <dgm:spPr/>
      <dgm:t>
        <a:bodyPr/>
        <a:lstStyle/>
        <a:p>
          <a:r>
            <a:rPr lang="en-US" altLang="zh-CN" sz="2400" b="1" kern="1200" spc="-15" baseline="0" noProof="0" dirty="0">
              <a:solidFill>
                <a:srgbClr val="31BAF1">
                  <a:lumMod val="50000"/>
                </a:srgbClr>
              </a:solidFill>
              <a:latin typeface="微软雅黑"/>
              <a:ea typeface="微软雅黑"/>
              <a:cs typeface="SimSun" pitchFamily="2" charset="0"/>
            </a:rPr>
            <a:t>（</a:t>
          </a:r>
          <a:r>
            <a:rPr lang="en-US" altLang="zh-CN" sz="2400" b="1" kern="1200" spc="-15" baseline="0" noProof="0" dirty="0" err="1">
              <a:solidFill>
                <a:srgbClr val="31BAF1">
                  <a:lumMod val="50000"/>
                </a:srgbClr>
              </a:solidFill>
              <a:latin typeface="微软雅黑"/>
              <a:ea typeface="微软雅黑"/>
              <a:cs typeface="SimSun" pitchFamily="2" charset="0"/>
            </a:rPr>
            <a:t>八）实验违规</a:t>
          </a:r>
          <a:endParaRPr lang="en-US" altLang="zh-CN" sz="2400" b="1" kern="1200" spc="-15" baseline="0" noProof="0" dirty="0">
            <a:solidFill>
              <a:srgbClr val="31BAF1">
                <a:lumMod val="50000"/>
              </a:srgbClr>
            </a:solidFill>
            <a:latin typeface="微软雅黑"/>
            <a:ea typeface="微软雅黑"/>
            <a:cs typeface="SimSun" pitchFamily="2" charset="0"/>
          </a:endParaRPr>
        </a:p>
      </dgm:t>
    </dgm:pt>
    <dgm:pt modelId="{DAA27E87-04DA-46B9-AFF0-4BB221389F46}" type="parTrans" cxnId="{0BDFDC91-1DE9-4365-ABDE-91AAA1AB0338}">
      <dgm:prSet/>
      <dgm:spPr/>
      <dgm:t>
        <a:bodyPr/>
        <a:lstStyle/>
        <a:p>
          <a:endParaRPr lang="zh-CN" altLang="en-US"/>
        </a:p>
      </dgm:t>
    </dgm:pt>
    <dgm:pt modelId="{FE2C2111-2B3E-4335-B09B-B7578E44E231}" type="sibTrans" cxnId="{0BDFDC91-1DE9-4365-ABDE-91AAA1AB0338}">
      <dgm:prSet/>
      <dgm:spPr/>
      <dgm:t>
        <a:bodyPr/>
        <a:lstStyle/>
        <a:p>
          <a:endParaRPr lang="zh-CN" altLang="en-US"/>
        </a:p>
      </dgm:t>
    </dgm:pt>
    <dgm:pt modelId="{EB1ABB97-7AAA-4BBA-9C8F-E8460B6041F0}">
      <dgm:prSet custT="1"/>
      <dgm:spPr/>
      <dgm:t>
        <a:bodyPr/>
        <a:lstStyle/>
        <a:p>
          <a:r>
            <a:rPr lang="en-US" altLang="zh-CN" sz="1900" kern="1200" spc="-15" baseline="0" noProof="0" dirty="0">
              <a:solidFill>
                <a:srgbClr val="242021"/>
              </a:solidFill>
              <a:latin typeface="微软雅黑"/>
              <a:ea typeface="微软雅黑"/>
              <a:cs typeface="SimSun" pitchFamily="2" charset="0"/>
            </a:rPr>
            <a:t>实验违规包括违反国家危险化学品及放射性物质安全管理规定；以及在涉及人体的研究中，违反现行的国家法律法规和伦理道德要求，侵害受试人的合法权益、个人隐私或知情同意权的行为。</a:t>
          </a:r>
        </a:p>
      </dgm:t>
    </dgm:pt>
    <dgm:pt modelId="{FC3E22F1-CB41-4B12-94E7-04BAE037EE62}" type="parTrans" cxnId="{4DE6EBE2-1C10-4F5B-8ED3-7F906A1D30C4}">
      <dgm:prSet/>
      <dgm:spPr/>
      <dgm:t>
        <a:bodyPr/>
        <a:lstStyle/>
        <a:p>
          <a:endParaRPr lang="zh-CN" altLang="en-US"/>
        </a:p>
      </dgm:t>
    </dgm:pt>
    <dgm:pt modelId="{6F3DD67E-DA25-4C79-8BBC-041F65C42991}" type="sibTrans" cxnId="{4DE6EBE2-1C10-4F5B-8ED3-7F906A1D30C4}">
      <dgm:prSet/>
      <dgm:spPr/>
      <dgm:t>
        <a:bodyPr/>
        <a:lstStyle/>
        <a:p>
          <a:endParaRPr lang="zh-CN" altLang="en-US"/>
        </a:p>
      </dgm:t>
    </dgm:pt>
    <dgm:pt modelId="{7C84BBB7-1681-4B4C-8CF1-6A0A5419251C}" type="pres">
      <dgm:prSet presAssocID="{9C916703-A91F-4E33-BDC8-6AB776288241}" presName="vert0" presStyleCnt="0">
        <dgm:presLayoutVars>
          <dgm:dir/>
          <dgm:animOne val="branch"/>
          <dgm:animLvl val="lvl"/>
        </dgm:presLayoutVars>
      </dgm:prSet>
      <dgm:spPr/>
    </dgm:pt>
    <dgm:pt modelId="{4B8757BD-7747-4B65-8559-70BEB93F909D}" type="pres">
      <dgm:prSet presAssocID="{32AB12B3-D820-4EE5-A0BC-484CD0459A87}" presName="thickLine" presStyleLbl="alignNode1" presStyleIdx="0" presStyleCnt="2"/>
      <dgm:spPr/>
    </dgm:pt>
    <dgm:pt modelId="{B5D429F4-5471-41A8-8ECA-3D6CA6DD2628}" type="pres">
      <dgm:prSet presAssocID="{32AB12B3-D820-4EE5-A0BC-484CD0459A87}" presName="horz1" presStyleCnt="0"/>
      <dgm:spPr/>
    </dgm:pt>
    <dgm:pt modelId="{F86C595A-146A-4D50-B98A-8C31A35587BB}" type="pres">
      <dgm:prSet presAssocID="{32AB12B3-D820-4EE5-A0BC-484CD0459A87}" presName="tx1" presStyleLbl="revTx" presStyleIdx="0" presStyleCnt="4"/>
      <dgm:spPr/>
    </dgm:pt>
    <dgm:pt modelId="{DA3824B0-150A-4BBF-BBEA-44D7359DB025}" type="pres">
      <dgm:prSet presAssocID="{32AB12B3-D820-4EE5-A0BC-484CD0459A87}" presName="vert1" presStyleCnt="0"/>
      <dgm:spPr/>
    </dgm:pt>
    <dgm:pt modelId="{96166E47-AE73-4EF7-9C73-6D738054658A}" type="pres">
      <dgm:prSet presAssocID="{EF374E9F-687B-4F55-9962-093892B11492}" presName="vertSpace2a" presStyleCnt="0"/>
      <dgm:spPr/>
    </dgm:pt>
    <dgm:pt modelId="{E6BC39AD-09EB-4977-B43F-7EAD9D794442}" type="pres">
      <dgm:prSet presAssocID="{EF374E9F-687B-4F55-9962-093892B11492}" presName="horz2" presStyleCnt="0"/>
      <dgm:spPr/>
    </dgm:pt>
    <dgm:pt modelId="{A4D54C77-34B5-482C-8BF6-376105A890EE}" type="pres">
      <dgm:prSet presAssocID="{EF374E9F-687B-4F55-9962-093892B11492}" presName="horzSpace2" presStyleCnt="0"/>
      <dgm:spPr/>
    </dgm:pt>
    <dgm:pt modelId="{73786095-E2B1-488D-A65A-DD51B922545A}" type="pres">
      <dgm:prSet presAssocID="{EF374E9F-687B-4F55-9962-093892B11492}" presName="tx2" presStyleLbl="revTx" presStyleIdx="1" presStyleCnt="4"/>
      <dgm:spPr/>
    </dgm:pt>
    <dgm:pt modelId="{CBEF3F3F-5E96-4495-A39A-282DC41B61B8}" type="pres">
      <dgm:prSet presAssocID="{EF374E9F-687B-4F55-9962-093892B11492}" presName="vert2" presStyleCnt="0"/>
      <dgm:spPr/>
    </dgm:pt>
    <dgm:pt modelId="{50B7F115-CF0F-4F4A-A899-EA571A62919B}" type="pres">
      <dgm:prSet presAssocID="{EF374E9F-687B-4F55-9962-093892B11492}" presName="thinLine2b" presStyleLbl="callout" presStyleIdx="0" presStyleCnt="2"/>
      <dgm:spPr/>
    </dgm:pt>
    <dgm:pt modelId="{A88B2F92-1130-4246-AEB8-1244764E0252}" type="pres">
      <dgm:prSet presAssocID="{EF374E9F-687B-4F55-9962-093892B11492}" presName="vertSpace2b" presStyleCnt="0"/>
      <dgm:spPr/>
    </dgm:pt>
    <dgm:pt modelId="{EB91E61A-8E21-4559-AB3E-7F93CC28A423}" type="pres">
      <dgm:prSet presAssocID="{B207E85D-3FB8-4E11-8EFE-3EA4539A3F83}" presName="thickLine" presStyleLbl="alignNode1" presStyleIdx="1" presStyleCnt="2"/>
      <dgm:spPr/>
    </dgm:pt>
    <dgm:pt modelId="{7ECE53AE-5416-472C-823C-AA328215EB89}" type="pres">
      <dgm:prSet presAssocID="{B207E85D-3FB8-4E11-8EFE-3EA4539A3F83}" presName="horz1" presStyleCnt="0"/>
      <dgm:spPr/>
    </dgm:pt>
    <dgm:pt modelId="{5AF52C42-6E92-4AD7-803E-2CCD63289EB2}" type="pres">
      <dgm:prSet presAssocID="{B207E85D-3FB8-4E11-8EFE-3EA4539A3F83}" presName="tx1" presStyleLbl="revTx" presStyleIdx="2" presStyleCnt="4"/>
      <dgm:spPr/>
    </dgm:pt>
    <dgm:pt modelId="{BAE7C018-FCD7-4A69-98C3-7268ED37320C}" type="pres">
      <dgm:prSet presAssocID="{B207E85D-3FB8-4E11-8EFE-3EA4539A3F83}" presName="vert1" presStyleCnt="0"/>
      <dgm:spPr/>
    </dgm:pt>
    <dgm:pt modelId="{B375543A-4223-46FF-9DC8-74118F62F8FE}" type="pres">
      <dgm:prSet presAssocID="{EB1ABB97-7AAA-4BBA-9C8F-E8460B6041F0}" presName="vertSpace2a" presStyleCnt="0"/>
      <dgm:spPr/>
    </dgm:pt>
    <dgm:pt modelId="{4480468A-93B7-4B71-962B-6FE2CFCE3E2B}" type="pres">
      <dgm:prSet presAssocID="{EB1ABB97-7AAA-4BBA-9C8F-E8460B6041F0}" presName="horz2" presStyleCnt="0"/>
      <dgm:spPr/>
    </dgm:pt>
    <dgm:pt modelId="{7EFA8712-73A7-4219-A230-BB007A1DC2B9}" type="pres">
      <dgm:prSet presAssocID="{EB1ABB97-7AAA-4BBA-9C8F-E8460B6041F0}" presName="horzSpace2" presStyleCnt="0"/>
      <dgm:spPr/>
    </dgm:pt>
    <dgm:pt modelId="{90F3281C-225F-4F2C-A84D-7855CFEC7CE5}" type="pres">
      <dgm:prSet presAssocID="{EB1ABB97-7AAA-4BBA-9C8F-E8460B6041F0}" presName="tx2" presStyleLbl="revTx" presStyleIdx="3" presStyleCnt="4"/>
      <dgm:spPr/>
    </dgm:pt>
    <dgm:pt modelId="{21711D5C-D060-4637-976B-50A2584FC23E}" type="pres">
      <dgm:prSet presAssocID="{EB1ABB97-7AAA-4BBA-9C8F-E8460B6041F0}" presName="vert2" presStyleCnt="0"/>
      <dgm:spPr/>
    </dgm:pt>
    <dgm:pt modelId="{68D2BFD2-A70D-4551-A3A2-989365DB8B3A}" type="pres">
      <dgm:prSet presAssocID="{EB1ABB97-7AAA-4BBA-9C8F-E8460B6041F0}" presName="thinLine2b" presStyleLbl="callout" presStyleIdx="1" presStyleCnt="2"/>
      <dgm:spPr/>
    </dgm:pt>
    <dgm:pt modelId="{9C2BC6E7-A2D9-46D7-B152-9F75EB4ADD65}" type="pres">
      <dgm:prSet presAssocID="{EB1ABB97-7AAA-4BBA-9C8F-E8460B6041F0}" presName="vertSpace2b" presStyleCnt="0"/>
      <dgm:spPr/>
    </dgm:pt>
  </dgm:ptLst>
  <dgm:cxnLst>
    <dgm:cxn modelId="{D53B0E19-BF7B-406F-AA81-759DD3498F41}" type="presOf" srcId="{B207E85D-3FB8-4E11-8EFE-3EA4539A3F83}" destId="{5AF52C42-6E92-4AD7-803E-2CCD63289EB2}" srcOrd="0" destOrd="0" presId="urn:microsoft.com/office/officeart/2008/layout/LinedList"/>
    <dgm:cxn modelId="{EACBAB41-BC74-4CF3-9C1A-1C472D7B1C8E}" srcId="{32AB12B3-D820-4EE5-A0BC-484CD0459A87}" destId="{EF374E9F-687B-4F55-9962-093892B11492}" srcOrd="0" destOrd="0" parTransId="{647A9AE6-EA94-4EFD-A7B9-D5DBB6ACDEBE}" sibTransId="{0AA0797B-FBD0-43D0-9300-6D08F909C41F}"/>
    <dgm:cxn modelId="{7BFEF26B-B859-4E94-A0AA-F4F29DAEF066}" type="presOf" srcId="{EF374E9F-687B-4F55-9962-093892B11492}" destId="{73786095-E2B1-488D-A65A-DD51B922545A}" srcOrd="0" destOrd="0" presId="urn:microsoft.com/office/officeart/2008/layout/LinedList"/>
    <dgm:cxn modelId="{F0445F7F-2E27-446F-8FEF-F7744C5CF37E}" type="presOf" srcId="{32AB12B3-D820-4EE5-A0BC-484CD0459A87}" destId="{F86C595A-146A-4D50-B98A-8C31A35587BB}" srcOrd="0" destOrd="0" presId="urn:microsoft.com/office/officeart/2008/layout/LinedList"/>
    <dgm:cxn modelId="{149BBD89-C707-4D91-82CD-B53234731367}" srcId="{9C916703-A91F-4E33-BDC8-6AB776288241}" destId="{32AB12B3-D820-4EE5-A0BC-484CD0459A87}" srcOrd="0" destOrd="0" parTransId="{BA4F226E-CF36-4D19-99B4-A0E673272FA5}" sibTransId="{6F490725-C314-4389-973F-4D732ACCC11F}"/>
    <dgm:cxn modelId="{0BDFDC91-1DE9-4365-ABDE-91AAA1AB0338}" srcId="{9C916703-A91F-4E33-BDC8-6AB776288241}" destId="{B207E85D-3FB8-4E11-8EFE-3EA4539A3F83}" srcOrd="1" destOrd="0" parTransId="{DAA27E87-04DA-46B9-AFF0-4BB221389F46}" sibTransId="{FE2C2111-2B3E-4335-B09B-B7578E44E231}"/>
    <dgm:cxn modelId="{98A5E0E2-0A68-4AE4-A035-FF52401E17EE}" type="presOf" srcId="{9C916703-A91F-4E33-BDC8-6AB776288241}" destId="{7C84BBB7-1681-4B4C-8CF1-6A0A5419251C}" srcOrd="0" destOrd="0" presId="urn:microsoft.com/office/officeart/2008/layout/LinedList"/>
    <dgm:cxn modelId="{4DE6EBE2-1C10-4F5B-8ED3-7F906A1D30C4}" srcId="{B207E85D-3FB8-4E11-8EFE-3EA4539A3F83}" destId="{EB1ABB97-7AAA-4BBA-9C8F-E8460B6041F0}" srcOrd="0" destOrd="0" parTransId="{FC3E22F1-CB41-4B12-94E7-04BAE037EE62}" sibTransId="{6F3DD67E-DA25-4C79-8BBC-041F65C42991}"/>
    <dgm:cxn modelId="{A8BBE8E4-F822-4137-8DAF-0032CA6835E8}" type="presOf" srcId="{EB1ABB97-7AAA-4BBA-9C8F-E8460B6041F0}" destId="{90F3281C-225F-4F2C-A84D-7855CFEC7CE5}" srcOrd="0" destOrd="0" presId="urn:microsoft.com/office/officeart/2008/layout/LinedList"/>
    <dgm:cxn modelId="{2C50B2CF-6588-41CC-800B-5220C4EBE7A7}" type="presParOf" srcId="{7C84BBB7-1681-4B4C-8CF1-6A0A5419251C}" destId="{4B8757BD-7747-4B65-8559-70BEB93F909D}" srcOrd="0" destOrd="0" presId="urn:microsoft.com/office/officeart/2008/layout/LinedList"/>
    <dgm:cxn modelId="{31B76381-C048-404C-B963-09C8245F9433}" type="presParOf" srcId="{7C84BBB7-1681-4B4C-8CF1-6A0A5419251C}" destId="{B5D429F4-5471-41A8-8ECA-3D6CA6DD2628}" srcOrd="1" destOrd="0" presId="urn:microsoft.com/office/officeart/2008/layout/LinedList"/>
    <dgm:cxn modelId="{762AFF20-0F5B-4FC5-B6A2-19175CEE8B26}" type="presParOf" srcId="{B5D429F4-5471-41A8-8ECA-3D6CA6DD2628}" destId="{F86C595A-146A-4D50-B98A-8C31A35587BB}" srcOrd="0" destOrd="0" presId="urn:microsoft.com/office/officeart/2008/layout/LinedList"/>
    <dgm:cxn modelId="{1DD32FF8-349F-4D5E-9F24-CBEAB47468D9}" type="presParOf" srcId="{B5D429F4-5471-41A8-8ECA-3D6CA6DD2628}" destId="{DA3824B0-150A-4BBF-BBEA-44D7359DB025}" srcOrd="1" destOrd="0" presId="urn:microsoft.com/office/officeart/2008/layout/LinedList"/>
    <dgm:cxn modelId="{8EA03E31-E427-462E-A082-B5ECC22CE687}" type="presParOf" srcId="{DA3824B0-150A-4BBF-BBEA-44D7359DB025}" destId="{96166E47-AE73-4EF7-9C73-6D738054658A}" srcOrd="0" destOrd="0" presId="urn:microsoft.com/office/officeart/2008/layout/LinedList"/>
    <dgm:cxn modelId="{26EF2C96-835E-48E5-B9C6-EBBCFBD95548}" type="presParOf" srcId="{DA3824B0-150A-4BBF-BBEA-44D7359DB025}" destId="{E6BC39AD-09EB-4977-B43F-7EAD9D794442}" srcOrd="1" destOrd="0" presId="urn:microsoft.com/office/officeart/2008/layout/LinedList"/>
    <dgm:cxn modelId="{352A07BB-823B-419C-AA41-1B607DE38316}" type="presParOf" srcId="{E6BC39AD-09EB-4977-B43F-7EAD9D794442}" destId="{A4D54C77-34B5-482C-8BF6-376105A890EE}" srcOrd="0" destOrd="0" presId="urn:microsoft.com/office/officeart/2008/layout/LinedList"/>
    <dgm:cxn modelId="{2A84EE0C-8093-434B-87CC-88D907F0AED2}" type="presParOf" srcId="{E6BC39AD-09EB-4977-B43F-7EAD9D794442}" destId="{73786095-E2B1-488D-A65A-DD51B922545A}" srcOrd="1" destOrd="0" presId="urn:microsoft.com/office/officeart/2008/layout/LinedList"/>
    <dgm:cxn modelId="{F951E49C-E4E2-4328-9F6A-85D9FCE111E5}" type="presParOf" srcId="{E6BC39AD-09EB-4977-B43F-7EAD9D794442}" destId="{CBEF3F3F-5E96-4495-A39A-282DC41B61B8}" srcOrd="2" destOrd="0" presId="urn:microsoft.com/office/officeart/2008/layout/LinedList"/>
    <dgm:cxn modelId="{410200B3-11CA-4545-A5CB-EAF8CE2674B2}" type="presParOf" srcId="{DA3824B0-150A-4BBF-BBEA-44D7359DB025}" destId="{50B7F115-CF0F-4F4A-A899-EA571A62919B}" srcOrd="2" destOrd="0" presId="urn:microsoft.com/office/officeart/2008/layout/LinedList"/>
    <dgm:cxn modelId="{33448F5F-9234-40A7-8CEC-2D2AF7012EC0}" type="presParOf" srcId="{DA3824B0-150A-4BBF-BBEA-44D7359DB025}" destId="{A88B2F92-1130-4246-AEB8-1244764E0252}" srcOrd="3" destOrd="0" presId="urn:microsoft.com/office/officeart/2008/layout/LinedList"/>
    <dgm:cxn modelId="{6A2C60E7-D50C-43EC-A82B-138A35E8442B}" type="presParOf" srcId="{7C84BBB7-1681-4B4C-8CF1-6A0A5419251C}" destId="{EB91E61A-8E21-4559-AB3E-7F93CC28A423}" srcOrd="2" destOrd="0" presId="urn:microsoft.com/office/officeart/2008/layout/LinedList"/>
    <dgm:cxn modelId="{8602FAAD-5B3C-4B8B-98A9-B9299B01D917}" type="presParOf" srcId="{7C84BBB7-1681-4B4C-8CF1-6A0A5419251C}" destId="{7ECE53AE-5416-472C-823C-AA328215EB89}" srcOrd="3" destOrd="0" presId="urn:microsoft.com/office/officeart/2008/layout/LinedList"/>
    <dgm:cxn modelId="{B60183F0-C37F-4422-8624-A3B88726F52C}" type="presParOf" srcId="{7ECE53AE-5416-472C-823C-AA328215EB89}" destId="{5AF52C42-6E92-4AD7-803E-2CCD63289EB2}" srcOrd="0" destOrd="0" presId="urn:microsoft.com/office/officeart/2008/layout/LinedList"/>
    <dgm:cxn modelId="{8B45B45F-A9EF-4FAF-A2EA-3ECF2F6B57D8}" type="presParOf" srcId="{7ECE53AE-5416-472C-823C-AA328215EB89}" destId="{BAE7C018-FCD7-4A69-98C3-7268ED37320C}" srcOrd="1" destOrd="0" presId="urn:microsoft.com/office/officeart/2008/layout/LinedList"/>
    <dgm:cxn modelId="{A78314B5-BA5F-4CEE-9DDC-FE77E334B909}" type="presParOf" srcId="{BAE7C018-FCD7-4A69-98C3-7268ED37320C}" destId="{B375543A-4223-46FF-9DC8-74118F62F8FE}" srcOrd="0" destOrd="0" presId="urn:microsoft.com/office/officeart/2008/layout/LinedList"/>
    <dgm:cxn modelId="{EA331939-A497-47E8-8B71-D6BCA9185C2F}" type="presParOf" srcId="{BAE7C018-FCD7-4A69-98C3-7268ED37320C}" destId="{4480468A-93B7-4B71-962B-6FE2CFCE3E2B}" srcOrd="1" destOrd="0" presId="urn:microsoft.com/office/officeart/2008/layout/LinedList"/>
    <dgm:cxn modelId="{4926BFC5-07ED-4ED4-B870-E0738D278EA6}" type="presParOf" srcId="{4480468A-93B7-4B71-962B-6FE2CFCE3E2B}" destId="{7EFA8712-73A7-4219-A230-BB007A1DC2B9}" srcOrd="0" destOrd="0" presId="urn:microsoft.com/office/officeart/2008/layout/LinedList"/>
    <dgm:cxn modelId="{933CF17B-4519-4B8E-B3F3-55BC462C4782}" type="presParOf" srcId="{4480468A-93B7-4B71-962B-6FE2CFCE3E2B}" destId="{90F3281C-225F-4F2C-A84D-7855CFEC7CE5}" srcOrd="1" destOrd="0" presId="urn:microsoft.com/office/officeart/2008/layout/LinedList"/>
    <dgm:cxn modelId="{B19389D3-D804-42D0-853D-79A9A65E5E8D}" type="presParOf" srcId="{4480468A-93B7-4B71-962B-6FE2CFCE3E2B}" destId="{21711D5C-D060-4637-976B-50A2584FC23E}" srcOrd="2" destOrd="0" presId="urn:microsoft.com/office/officeart/2008/layout/LinedList"/>
    <dgm:cxn modelId="{51697BB2-C9C3-4350-8755-2FA7C87A9370}" type="presParOf" srcId="{BAE7C018-FCD7-4A69-98C3-7268ED37320C}" destId="{68D2BFD2-A70D-4551-A3A2-989365DB8B3A}" srcOrd="2" destOrd="0" presId="urn:microsoft.com/office/officeart/2008/layout/LinedList"/>
    <dgm:cxn modelId="{F90D9C82-F078-45CA-B514-B93BB19A857C}" type="presParOf" srcId="{BAE7C018-FCD7-4A69-98C3-7268ED37320C}" destId="{9C2BC6E7-A2D9-46D7-B152-9F75EB4ADD65}"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519306-8BCA-45B3-829E-F0E4A03AA091}" type="doc">
      <dgm:prSet loTypeId="urn:microsoft.com/office/officeart/2005/8/layout/vList2" loCatId="list" qsTypeId="urn:microsoft.com/office/officeart/2005/8/quickstyle/simple4" qsCatId="simple" csTypeId="urn:microsoft.com/office/officeart/2005/8/colors/colorful5" csCatId="colorful" phldr="1"/>
      <dgm:spPr/>
      <dgm:t>
        <a:bodyPr/>
        <a:lstStyle/>
        <a:p>
          <a:endParaRPr lang="zh-CN" altLang="en-US"/>
        </a:p>
      </dgm:t>
    </dgm:pt>
    <dgm:pt modelId="{6C6375E5-C407-4468-A757-EC3D0E6E0652}">
      <dgm:prSet phldrT="[文本]" custT="1"/>
      <dgm:spPr/>
      <dgm:t>
        <a:bodyPr/>
        <a:lstStyle/>
        <a:p>
          <a:r>
            <a:rPr lang="zh-CN" altLang="en-US" sz="2000" b="1" dirty="0"/>
            <a:t>一方面，道德的内容要反映或受制于社会当下的经济关系；</a:t>
          </a:r>
        </a:p>
      </dgm:t>
    </dgm:pt>
    <dgm:pt modelId="{A9097039-4497-421D-BBBE-9A859FE39959}" type="parTrans" cxnId="{37D1132C-EB52-472A-965C-42114A64CAF9}">
      <dgm:prSet/>
      <dgm:spPr/>
      <dgm:t>
        <a:bodyPr/>
        <a:lstStyle/>
        <a:p>
          <a:endParaRPr lang="zh-CN" altLang="en-US"/>
        </a:p>
      </dgm:t>
    </dgm:pt>
    <dgm:pt modelId="{95B9D52B-0B7E-4FF3-A6CC-05182FC29EBE}" type="sibTrans" cxnId="{37D1132C-EB52-472A-965C-42114A64CAF9}">
      <dgm:prSet/>
      <dgm:spPr/>
      <dgm:t>
        <a:bodyPr/>
        <a:lstStyle/>
        <a:p>
          <a:endParaRPr lang="zh-CN" altLang="en-US"/>
        </a:p>
      </dgm:t>
    </dgm:pt>
    <dgm:pt modelId="{35E3A093-D8C9-46D8-B651-B9007C8822D4}">
      <dgm:prSet custT="1"/>
      <dgm:spPr/>
      <dgm:t>
        <a:bodyPr/>
        <a:lstStyle/>
        <a:p>
          <a:r>
            <a:rPr lang="zh-CN" altLang="en-US" sz="2000" b="1" dirty="0"/>
            <a:t>另一方面，道德的内容又要超越现实，指明人与人之间关系的应然状态，即从更深远的意义上，道德按照“应当”来引导人们的行为举止，这是合乎人类自身生存和发展的需要的选择。</a:t>
          </a:r>
        </a:p>
      </dgm:t>
    </dgm:pt>
    <dgm:pt modelId="{FDFEC3AE-C7C8-4262-9C08-EC9CA57A1F3E}" type="parTrans" cxnId="{D9A54FBB-3703-4F08-BA97-A41216F22C8C}">
      <dgm:prSet/>
      <dgm:spPr/>
      <dgm:t>
        <a:bodyPr/>
        <a:lstStyle/>
        <a:p>
          <a:endParaRPr lang="zh-CN" altLang="en-US"/>
        </a:p>
      </dgm:t>
    </dgm:pt>
    <dgm:pt modelId="{A7DA1F0D-36B9-40E4-9855-12862504324C}" type="sibTrans" cxnId="{D9A54FBB-3703-4F08-BA97-A41216F22C8C}">
      <dgm:prSet/>
      <dgm:spPr/>
      <dgm:t>
        <a:bodyPr/>
        <a:lstStyle/>
        <a:p>
          <a:endParaRPr lang="zh-CN" altLang="en-US"/>
        </a:p>
      </dgm:t>
    </dgm:pt>
    <dgm:pt modelId="{767EA997-7CB0-4CD6-BBA0-2953CF51BC30}" type="pres">
      <dgm:prSet presAssocID="{B3519306-8BCA-45B3-829E-F0E4A03AA091}" presName="linear" presStyleCnt="0">
        <dgm:presLayoutVars>
          <dgm:animLvl val="lvl"/>
          <dgm:resizeHandles val="exact"/>
        </dgm:presLayoutVars>
      </dgm:prSet>
      <dgm:spPr/>
    </dgm:pt>
    <dgm:pt modelId="{96B43F32-34B8-47A3-B846-CFB8DC6202A2}" type="pres">
      <dgm:prSet presAssocID="{6C6375E5-C407-4468-A757-EC3D0E6E0652}" presName="parentText" presStyleLbl="node1" presStyleIdx="0" presStyleCnt="2" custLinFactNeighborX="-178" custLinFactNeighborY="6556">
        <dgm:presLayoutVars>
          <dgm:chMax val="0"/>
          <dgm:bulletEnabled val="1"/>
        </dgm:presLayoutVars>
      </dgm:prSet>
      <dgm:spPr/>
    </dgm:pt>
    <dgm:pt modelId="{C369BFA8-9BD6-4F6E-8256-BD97E5866614}" type="pres">
      <dgm:prSet presAssocID="{95B9D52B-0B7E-4FF3-A6CC-05182FC29EBE}" presName="spacer" presStyleCnt="0"/>
      <dgm:spPr/>
    </dgm:pt>
    <dgm:pt modelId="{BABCDA67-FA85-4984-B8D7-8B391DC96D1B}" type="pres">
      <dgm:prSet presAssocID="{35E3A093-D8C9-46D8-B651-B9007C8822D4}" presName="parentText" presStyleLbl="node1" presStyleIdx="1" presStyleCnt="2">
        <dgm:presLayoutVars>
          <dgm:chMax val="0"/>
          <dgm:bulletEnabled val="1"/>
        </dgm:presLayoutVars>
      </dgm:prSet>
      <dgm:spPr/>
    </dgm:pt>
  </dgm:ptLst>
  <dgm:cxnLst>
    <dgm:cxn modelId="{37D1132C-EB52-472A-965C-42114A64CAF9}" srcId="{B3519306-8BCA-45B3-829E-F0E4A03AA091}" destId="{6C6375E5-C407-4468-A757-EC3D0E6E0652}" srcOrd="0" destOrd="0" parTransId="{A9097039-4497-421D-BBBE-9A859FE39959}" sibTransId="{95B9D52B-0B7E-4FF3-A6CC-05182FC29EBE}"/>
    <dgm:cxn modelId="{ED2C2E59-8141-4B9B-8F7A-4AD950298BFF}" type="presOf" srcId="{B3519306-8BCA-45B3-829E-F0E4A03AA091}" destId="{767EA997-7CB0-4CD6-BBA0-2953CF51BC30}" srcOrd="0" destOrd="0" presId="urn:microsoft.com/office/officeart/2005/8/layout/vList2"/>
    <dgm:cxn modelId="{ADF5EFB9-CA94-4984-9AD6-246BDBD292A5}" type="presOf" srcId="{6C6375E5-C407-4468-A757-EC3D0E6E0652}" destId="{96B43F32-34B8-47A3-B846-CFB8DC6202A2}" srcOrd="0" destOrd="0" presId="urn:microsoft.com/office/officeart/2005/8/layout/vList2"/>
    <dgm:cxn modelId="{D9A54FBB-3703-4F08-BA97-A41216F22C8C}" srcId="{B3519306-8BCA-45B3-829E-F0E4A03AA091}" destId="{35E3A093-D8C9-46D8-B651-B9007C8822D4}" srcOrd="1" destOrd="0" parTransId="{FDFEC3AE-C7C8-4262-9C08-EC9CA57A1F3E}" sibTransId="{A7DA1F0D-36B9-40E4-9855-12862504324C}"/>
    <dgm:cxn modelId="{EEBD35CA-F098-47E1-8397-E4B7F5592284}" type="presOf" srcId="{35E3A093-D8C9-46D8-B651-B9007C8822D4}" destId="{BABCDA67-FA85-4984-B8D7-8B391DC96D1B}" srcOrd="0" destOrd="0" presId="urn:microsoft.com/office/officeart/2005/8/layout/vList2"/>
    <dgm:cxn modelId="{D19B0341-DB77-463D-8D70-2684D2931DC8}" type="presParOf" srcId="{767EA997-7CB0-4CD6-BBA0-2953CF51BC30}" destId="{96B43F32-34B8-47A3-B846-CFB8DC6202A2}" srcOrd="0" destOrd="0" presId="urn:microsoft.com/office/officeart/2005/8/layout/vList2"/>
    <dgm:cxn modelId="{E9C71242-5A91-4AF8-8446-ADC59EA1DF34}" type="presParOf" srcId="{767EA997-7CB0-4CD6-BBA0-2953CF51BC30}" destId="{C369BFA8-9BD6-4F6E-8256-BD97E5866614}" srcOrd="1" destOrd="0" presId="urn:microsoft.com/office/officeart/2005/8/layout/vList2"/>
    <dgm:cxn modelId="{10FC9B21-D7F8-4D05-B9D7-C8946FC14822}" type="presParOf" srcId="{767EA997-7CB0-4CD6-BBA0-2953CF51BC30}" destId="{BABCDA67-FA85-4984-B8D7-8B391DC96D1B}"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E6453F-1E05-49F2-A967-70988D54DB20}"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037A03C4-DD1E-4A87-B586-D151BC6A99D9}">
      <dgm:prSet phldrT="[文本]" custT="1"/>
      <dgm:spPr/>
      <dgm:t>
        <a:bodyPr/>
        <a:lstStyle/>
        <a:p>
          <a:r>
            <a:rPr lang="zh-CN" altLang="en-US" sz="2400" b="1" spc="16" dirty="0">
              <a:solidFill>
                <a:schemeClr val="accent3">
                  <a:lumMod val="50000"/>
                </a:schemeClr>
              </a:solidFill>
              <a:latin typeface="微软雅黑"/>
              <a:ea typeface="微软雅黑"/>
            </a:rPr>
            <a:t>尊重原则</a:t>
          </a:r>
          <a:endParaRPr lang="zh-CN" altLang="en-US" sz="2400" b="1" dirty="0">
            <a:solidFill>
              <a:schemeClr val="accent3">
                <a:lumMod val="50000"/>
              </a:schemeClr>
            </a:solidFill>
          </a:endParaRPr>
        </a:p>
      </dgm:t>
    </dgm:pt>
    <dgm:pt modelId="{95851949-DA22-467D-9632-1226ADF3D7DD}" type="parTrans" cxnId="{42A78806-808F-481D-B5FA-0477155C33D4}">
      <dgm:prSet/>
      <dgm:spPr/>
      <dgm:t>
        <a:bodyPr/>
        <a:lstStyle/>
        <a:p>
          <a:endParaRPr lang="zh-CN" altLang="en-US"/>
        </a:p>
      </dgm:t>
    </dgm:pt>
    <dgm:pt modelId="{CF2140AC-B7C9-4421-96BC-BB60FEA82489}" type="sibTrans" cxnId="{42A78806-808F-481D-B5FA-0477155C33D4}">
      <dgm:prSet/>
      <dgm:spPr/>
      <dgm:t>
        <a:bodyPr/>
        <a:lstStyle/>
        <a:p>
          <a:endParaRPr lang="zh-CN" altLang="en-US"/>
        </a:p>
      </dgm:t>
    </dgm:pt>
    <dgm:pt modelId="{58531165-92E0-4BDC-B740-FD6883EE2831}">
      <dgm:prSet custT="1"/>
      <dgm:spPr/>
      <dgm:t>
        <a:bodyPr/>
        <a:lstStyle/>
        <a:p>
          <a:r>
            <a:rPr lang="zh-CN" altLang="en-US" sz="2400" b="1" spc="16" dirty="0">
              <a:solidFill>
                <a:schemeClr val="accent3">
                  <a:lumMod val="50000"/>
                </a:schemeClr>
              </a:solidFill>
              <a:latin typeface="微软雅黑"/>
              <a:ea typeface="微软雅黑"/>
            </a:rPr>
            <a:t>无害原则</a:t>
          </a:r>
        </a:p>
      </dgm:t>
    </dgm:pt>
    <dgm:pt modelId="{4CA69142-F311-4DF5-82EE-F1A491D816A5}" type="parTrans" cxnId="{9CF82B83-70F5-4901-B425-7EDE9A8F8D4C}">
      <dgm:prSet/>
      <dgm:spPr/>
      <dgm:t>
        <a:bodyPr/>
        <a:lstStyle/>
        <a:p>
          <a:endParaRPr lang="zh-CN" altLang="en-US"/>
        </a:p>
      </dgm:t>
    </dgm:pt>
    <dgm:pt modelId="{A567DCB7-2236-4694-A970-7A8AE502E79F}" type="sibTrans" cxnId="{9CF82B83-70F5-4901-B425-7EDE9A8F8D4C}">
      <dgm:prSet/>
      <dgm:spPr/>
      <dgm:t>
        <a:bodyPr/>
        <a:lstStyle/>
        <a:p>
          <a:endParaRPr lang="zh-CN" altLang="en-US"/>
        </a:p>
      </dgm:t>
    </dgm:pt>
    <dgm:pt modelId="{78C73E79-0CF3-4852-A3CC-42DAB5E618EE}">
      <dgm:prSet phldrT="[文本]" custT="1"/>
      <dgm:spPr/>
      <dgm:t>
        <a:bodyPr/>
        <a:lstStyle/>
        <a:p>
          <a:r>
            <a:rPr lang="zh-CN" altLang="en-US" sz="1800" spc="16" dirty="0">
              <a:solidFill>
                <a:srgbClr val="2F2F2F">
                  <a:hueOff val="0"/>
                  <a:satOff val="0"/>
                  <a:lumOff val="0"/>
                  <a:alphaOff val="0"/>
                </a:srgbClr>
              </a:solidFill>
              <a:latin typeface="微软雅黑"/>
              <a:ea typeface="微软雅黑"/>
            </a:rPr>
            <a:t>尊重原则指科学研究必须尊重人的尊严、意志和隐私等基本权利，也包括承认人的内在价值，即每一个人的存在本身就是有价值的，反对将人视为仅有外在价值或工具性价值。</a:t>
          </a:r>
          <a:endParaRPr lang="zh-CN" altLang="en-US" sz="1800" dirty="0"/>
        </a:p>
      </dgm:t>
    </dgm:pt>
    <dgm:pt modelId="{FE7C5BF5-82AB-445D-AB29-F023634C7544}" type="parTrans" cxnId="{4399FC7B-9195-4D3C-A979-5F33B5242104}">
      <dgm:prSet/>
      <dgm:spPr/>
      <dgm:t>
        <a:bodyPr/>
        <a:lstStyle/>
        <a:p>
          <a:endParaRPr lang="zh-CN" altLang="en-US"/>
        </a:p>
      </dgm:t>
    </dgm:pt>
    <dgm:pt modelId="{38E7CDFF-1B9F-416F-90F3-27A551C31528}" type="sibTrans" cxnId="{4399FC7B-9195-4D3C-A979-5F33B5242104}">
      <dgm:prSet/>
      <dgm:spPr/>
      <dgm:t>
        <a:bodyPr/>
        <a:lstStyle/>
        <a:p>
          <a:endParaRPr lang="zh-CN" altLang="en-US"/>
        </a:p>
      </dgm:t>
    </dgm:pt>
    <dgm:pt modelId="{C186E9F6-5152-4C23-827E-F86524C76493}">
      <dgm:prSet custT="1"/>
      <dgm:spPr/>
      <dgm:t>
        <a:bodyPr/>
        <a:lstStyle/>
        <a:p>
          <a:r>
            <a:rPr lang="zh-CN" altLang="en-US" sz="1800" spc="16" dirty="0">
              <a:solidFill>
                <a:srgbClr val="2F2F2F">
                  <a:hueOff val="0"/>
                  <a:satOff val="0"/>
                  <a:lumOff val="0"/>
                  <a:alphaOff val="0"/>
                </a:srgbClr>
              </a:solidFill>
              <a:latin typeface="微软雅黑"/>
              <a:ea typeface="微软雅黑"/>
            </a:rPr>
            <a:t>无害原则是指科学研究不得对个人、社会、环境和未来造成不可逆的损害。在科研涉及人时，要保护作为人的参与者和其他利益攸关者的利益，保护人类未来世代的利益，在涉及有感受能力的动物时要关心动物的福利，在可能影响环境时要保护环境不受污染、破坏和侵蚀。</a:t>
          </a:r>
        </a:p>
      </dgm:t>
    </dgm:pt>
    <dgm:pt modelId="{7CA8EC62-B6B6-44FF-8D2E-A1C5C37E6501}" type="parTrans" cxnId="{2CB9C04C-F9C0-45A3-9A53-A6C9C1BAD4CB}">
      <dgm:prSet/>
      <dgm:spPr/>
      <dgm:t>
        <a:bodyPr/>
        <a:lstStyle/>
        <a:p>
          <a:endParaRPr lang="zh-CN" altLang="en-US"/>
        </a:p>
      </dgm:t>
    </dgm:pt>
    <dgm:pt modelId="{E283FF5E-1523-436B-86C6-4B9A55DF6561}" type="sibTrans" cxnId="{2CB9C04C-F9C0-45A3-9A53-A6C9C1BAD4CB}">
      <dgm:prSet/>
      <dgm:spPr/>
      <dgm:t>
        <a:bodyPr/>
        <a:lstStyle/>
        <a:p>
          <a:endParaRPr lang="zh-CN" altLang="en-US"/>
        </a:p>
      </dgm:t>
    </dgm:pt>
    <dgm:pt modelId="{BAAE0453-6D78-4F56-A997-FDDD0A3227DE}" type="pres">
      <dgm:prSet presAssocID="{94E6453F-1E05-49F2-A967-70988D54DB20}" presName="vert0" presStyleCnt="0">
        <dgm:presLayoutVars>
          <dgm:dir/>
          <dgm:animOne val="branch"/>
          <dgm:animLvl val="lvl"/>
        </dgm:presLayoutVars>
      </dgm:prSet>
      <dgm:spPr/>
    </dgm:pt>
    <dgm:pt modelId="{A1AB0E6D-8CB4-4301-97D4-5DF4F37366EE}" type="pres">
      <dgm:prSet presAssocID="{037A03C4-DD1E-4A87-B586-D151BC6A99D9}" presName="thickLine" presStyleLbl="alignNode1" presStyleIdx="0" presStyleCnt="2"/>
      <dgm:spPr/>
    </dgm:pt>
    <dgm:pt modelId="{B927A44F-83AA-4AE4-B183-AA086D65397D}" type="pres">
      <dgm:prSet presAssocID="{037A03C4-DD1E-4A87-B586-D151BC6A99D9}" presName="horz1" presStyleCnt="0"/>
      <dgm:spPr/>
    </dgm:pt>
    <dgm:pt modelId="{447CC2FD-9D5D-4B58-932B-598C0C7C8476}" type="pres">
      <dgm:prSet presAssocID="{037A03C4-DD1E-4A87-B586-D151BC6A99D9}" presName="tx1" presStyleLbl="revTx" presStyleIdx="0" presStyleCnt="4"/>
      <dgm:spPr/>
    </dgm:pt>
    <dgm:pt modelId="{AAA07CF5-38FF-4A2C-B4F5-6DD86724EBDE}" type="pres">
      <dgm:prSet presAssocID="{037A03C4-DD1E-4A87-B586-D151BC6A99D9}" presName="vert1" presStyleCnt="0"/>
      <dgm:spPr/>
    </dgm:pt>
    <dgm:pt modelId="{507E8994-C956-47E9-8CF6-AC6E3012E92F}" type="pres">
      <dgm:prSet presAssocID="{78C73E79-0CF3-4852-A3CC-42DAB5E618EE}" presName="vertSpace2a" presStyleCnt="0"/>
      <dgm:spPr/>
    </dgm:pt>
    <dgm:pt modelId="{FB9EBBC1-ACDF-4A8D-BA73-9636F0EAA06A}" type="pres">
      <dgm:prSet presAssocID="{78C73E79-0CF3-4852-A3CC-42DAB5E618EE}" presName="horz2" presStyleCnt="0"/>
      <dgm:spPr/>
    </dgm:pt>
    <dgm:pt modelId="{650BE683-0272-471D-995C-877466A7BE77}" type="pres">
      <dgm:prSet presAssocID="{78C73E79-0CF3-4852-A3CC-42DAB5E618EE}" presName="horzSpace2" presStyleCnt="0"/>
      <dgm:spPr/>
    </dgm:pt>
    <dgm:pt modelId="{6B90912C-2F48-4A00-9E51-8E55AA7A87AC}" type="pres">
      <dgm:prSet presAssocID="{78C73E79-0CF3-4852-A3CC-42DAB5E618EE}" presName="tx2" presStyleLbl="revTx" presStyleIdx="1" presStyleCnt="4"/>
      <dgm:spPr/>
    </dgm:pt>
    <dgm:pt modelId="{38226BF6-5CA5-4468-A0FC-C4140FA763FE}" type="pres">
      <dgm:prSet presAssocID="{78C73E79-0CF3-4852-A3CC-42DAB5E618EE}" presName="vert2" presStyleCnt="0"/>
      <dgm:spPr/>
    </dgm:pt>
    <dgm:pt modelId="{1AB27CF3-7EEE-43D8-8DAA-A5886D866697}" type="pres">
      <dgm:prSet presAssocID="{78C73E79-0CF3-4852-A3CC-42DAB5E618EE}" presName="thinLine2b" presStyleLbl="callout" presStyleIdx="0" presStyleCnt="2"/>
      <dgm:spPr/>
    </dgm:pt>
    <dgm:pt modelId="{C9616A66-8A6E-49D2-885D-DA099ACCAAE7}" type="pres">
      <dgm:prSet presAssocID="{78C73E79-0CF3-4852-A3CC-42DAB5E618EE}" presName="vertSpace2b" presStyleCnt="0"/>
      <dgm:spPr/>
    </dgm:pt>
    <dgm:pt modelId="{D45DFFDA-07AA-4A6D-B77F-0DF4DE52CCA5}" type="pres">
      <dgm:prSet presAssocID="{58531165-92E0-4BDC-B740-FD6883EE2831}" presName="thickLine" presStyleLbl="alignNode1" presStyleIdx="1" presStyleCnt="2"/>
      <dgm:spPr/>
    </dgm:pt>
    <dgm:pt modelId="{046AC48F-92E4-4232-A059-2B32D229B666}" type="pres">
      <dgm:prSet presAssocID="{58531165-92E0-4BDC-B740-FD6883EE2831}" presName="horz1" presStyleCnt="0"/>
      <dgm:spPr/>
    </dgm:pt>
    <dgm:pt modelId="{1067AD82-7D13-498B-86EA-6548CF482459}" type="pres">
      <dgm:prSet presAssocID="{58531165-92E0-4BDC-B740-FD6883EE2831}" presName="tx1" presStyleLbl="revTx" presStyleIdx="2" presStyleCnt="4"/>
      <dgm:spPr/>
    </dgm:pt>
    <dgm:pt modelId="{DA6EE0D9-87D5-4053-B8BA-3F1EF4423E36}" type="pres">
      <dgm:prSet presAssocID="{58531165-92E0-4BDC-B740-FD6883EE2831}" presName="vert1" presStyleCnt="0"/>
      <dgm:spPr/>
    </dgm:pt>
    <dgm:pt modelId="{44819620-0A17-42F8-B3E6-CCC19D7C069E}" type="pres">
      <dgm:prSet presAssocID="{C186E9F6-5152-4C23-827E-F86524C76493}" presName="vertSpace2a" presStyleCnt="0"/>
      <dgm:spPr/>
    </dgm:pt>
    <dgm:pt modelId="{9E7DF7E1-6F6E-493C-8A45-3C309F6CA0D2}" type="pres">
      <dgm:prSet presAssocID="{C186E9F6-5152-4C23-827E-F86524C76493}" presName="horz2" presStyleCnt="0"/>
      <dgm:spPr/>
    </dgm:pt>
    <dgm:pt modelId="{43E1A397-86E9-4307-A6F2-DBE477AF40E9}" type="pres">
      <dgm:prSet presAssocID="{C186E9F6-5152-4C23-827E-F86524C76493}" presName="horzSpace2" presStyleCnt="0"/>
      <dgm:spPr/>
    </dgm:pt>
    <dgm:pt modelId="{A972025C-59F6-430A-AA69-7FC5197ACE4A}" type="pres">
      <dgm:prSet presAssocID="{C186E9F6-5152-4C23-827E-F86524C76493}" presName="tx2" presStyleLbl="revTx" presStyleIdx="3" presStyleCnt="4"/>
      <dgm:spPr/>
    </dgm:pt>
    <dgm:pt modelId="{BFA6067B-DB59-4894-8128-DDAB87D44582}" type="pres">
      <dgm:prSet presAssocID="{C186E9F6-5152-4C23-827E-F86524C76493}" presName="vert2" presStyleCnt="0"/>
      <dgm:spPr/>
    </dgm:pt>
    <dgm:pt modelId="{F2902216-CE5A-4F61-87CD-6D31D774D214}" type="pres">
      <dgm:prSet presAssocID="{C186E9F6-5152-4C23-827E-F86524C76493}" presName="thinLine2b" presStyleLbl="callout" presStyleIdx="1" presStyleCnt="2"/>
      <dgm:spPr/>
    </dgm:pt>
    <dgm:pt modelId="{072AF24A-C864-46ED-8C4D-7D227A8148E1}" type="pres">
      <dgm:prSet presAssocID="{C186E9F6-5152-4C23-827E-F86524C76493}" presName="vertSpace2b" presStyleCnt="0"/>
      <dgm:spPr/>
    </dgm:pt>
  </dgm:ptLst>
  <dgm:cxnLst>
    <dgm:cxn modelId="{42A78806-808F-481D-B5FA-0477155C33D4}" srcId="{94E6453F-1E05-49F2-A967-70988D54DB20}" destId="{037A03C4-DD1E-4A87-B586-D151BC6A99D9}" srcOrd="0" destOrd="0" parTransId="{95851949-DA22-467D-9632-1226ADF3D7DD}" sibTransId="{CF2140AC-B7C9-4421-96BC-BB60FEA82489}"/>
    <dgm:cxn modelId="{BB105E1C-7BC5-4D63-A07F-3015D08E0B89}" type="presOf" srcId="{C186E9F6-5152-4C23-827E-F86524C76493}" destId="{A972025C-59F6-430A-AA69-7FC5197ACE4A}" srcOrd="0" destOrd="0" presId="urn:microsoft.com/office/officeart/2008/layout/LinedList"/>
    <dgm:cxn modelId="{31BFCA23-5A79-4609-A7F9-BC54D66B6DB3}" type="presOf" srcId="{037A03C4-DD1E-4A87-B586-D151BC6A99D9}" destId="{447CC2FD-9D5D-4B58-932B-598C0C7C8476}" srcOrd="0" destOrd="0" presId="urn:microsoft.com/office/officeart/2008/layout/LinedList"/>
    <dgm:cxn modelId="{AE537E5C-3CCD-492A-9FDA-82E91407E7F8}" type="presOf" srcId="{78C73E79-0CF3-4852-A3CC-42DAB5E618EE}" destId="{6B90912C-2F48-4A00-9E51-8E55AA7A87AC}" srcOrd="0" destOrd="0" presId="urn:microsoft.com/office/officeart/2008/layout/LinedList"/>
    <dgm:cxn modelId="{2CB9C04C-F9C0-45A3-9A53-A6C9C1BAD4CB}" srcId="{58531165-92E0-4BDC-B740-FD6883EE2831}" destId="{C186E9F6-5152-4C23-827E-F86524C76493}" srcOrd="0" destOrd="0" parTransId="{7CA8EC62-B6B6-44FF-8D2E-A1C5C37E6501}" sibTransId="{E283FF5E-1523-436B-86C6-4B9A55DF6561}"/>
    <dgm:cxn modelId="{4399FC7B-9195-4D3C-A979-5F33B5242104}" srcId="{037A03C4-DD1E-4A87-B586-D151BC6A99D9}" destId="{78C73E79-0CF3-4852-A3CC-42DAB5E618EE}" srcOrd="0" destOrd="0" parTransId="{FE7C5BF5-82AB-445D-AB29-F023634C7544}" sibTransId="{38E7CDFF-1B9F-416F-90F3-27A551C31528}"/>
    <dgm:cxn modelId="{9CF82B83-70F5-4901-B425-7EDE9A8F8D4C}" srcId="{94E6453F-1E05-49F2-A967-70988D54DB20}" destId="{58531165-92E0-4BDC-B740-FD6883EE2831}" srcOrd="1" destOrd="0" parTransId="{4CA69142-F311-4DF5-82EE-F1A491D816A5}" sibTransId="{A567DCB7-2236-4694-A970-7A8AE502E79F}"/>
    <dgm:cxn modelId="{43C85492-1D15-449B-9415-E5B721B1FE73}" type="presOf" srcId="{94E6453F-1E05-49F2-A967-70988D54DB20}" destId="{BAAE0453-6D78-4F56-A997-FDDD0A3227DE}" srcOrd="0" destOrd="0" presId="urn:microsoft.com/office/officeart/2008/layout/LinedList"/>
    <dgm:cxn modelId="{42C5CAAC-5C0E-49BA-B923-26FDB4A7437F}" type="presOf" srcId="{58531165-92E0-4BDC-B740-FD6883EE2831}" destId="{1067AD82-7D13-498B-86EA-6548CF482459}" srcOrd="0" destOrd="0" presId="urn:microsoft.com/office/officeart/2008/layout/LinedList"/>
    <dgm:cxn modelId="{294F2A40-AC0B-48F2-86CB-E61E7E9860A3}" type="presParOf" srcId="{BAAE0453-6D78-4F56-A997-FDDD0A3227DE}" destId="{A1AB0E6D-8CB4-4301-97D4-5DF4F37366EE}" srcOrd="0" destOrd="0" presId="urn:microsoft.com/office/officeart/2008/layout/LinedList"/>
    <dgm:cxn modelId="{973D1026-99C9-40AE-9A1F-279EF7852D20}" type="presParOf" srcId="{BAAE0453-6D78-4F56-A997-FDDD0A3227DE}" destId="{B927A44F-83AA-4AE4-B183-AA086D65397D}" srcOrd="1" destOrd="0" presId="urn:microsoft.com/office/officeart/2008/layout/LinedList"/>
    <dgm:cxn modelId="{EB612B59-3C30-4749-A05D-8B877F23328E}" type="presParOf" srcId="{B927A44F-83AA-4AE4-B183-AA086D65397D}" destId="{447CC2FD-9D5D-4B58-932B-598C0C7C8476}" srcOrd="0" destOrd="0" presId="urn:microsoft.com/office/officeart/2008/layout/LinedList"/>
    <dgm:cxn modelId="{7EADB502-D79C-47BA-B0A2-14E6169ACE3C}" type="presParOf" srcId="{B927A44F-83AA-4AE4-B183-AA086D65397D}" destId="{AAA07CF5-38FF-4A2C-B4F5-6DD86724EBDE}" srcOrd="1" destOrd="0" presId="urn:microsoft.com/office/officeart/2008/layout/LinedList"/>
    <dgm:cxn modelId="{3895112A-BD45-4971-9726-2707BEC6E2F3}" type="presParOf" srcId="{AAA07CF5-38FF-4A2C-B4F5-6DD86724EBDE}" destId="{507E8994-C956-47E9-8CF6-AC6E3012E92F}" srcOrd="0" destOrd="0" presId="urn:microsoft.com/office/officeart/2008/layout/LinedList"/>
    <dgm:cxn modelId="{19D40B3F-826E-44E9-BF4A-E31DAB4DF2B4}" type="presParOf" srcId="{AAA07CF5-38FF-4A2C-B4F5-6DD86724EBDE}" destId="{FB9EBBC1-ACDF-4A8D-BA73-9636F0EAA06A}" srcOrd="1" destOrd="0" presId="urn:microsoft.com/office/officeart/2008/layout/LinedList"/>
    <dgm:cxn modelId="{6FF145B3-6843-493A-9B0E-EB25F34FECF0}" type="presParOf" srcId="{FB9EBBC1-ACDF-4A8D-BA73-9636F0EAA06A}" destId="{650BE683-0272-471D-995C-877466A7BE77}" srcOrd="0" destOrd="0" presId="urn:microsoft.com/office/officeart/2008/layout/LinedList"/>
    <dgm:cxn modelId="{72AD9AAE-999E-4EE8-8858-930DECFFDFE6}" type="presParOf" srcId="{FB9EBBC1-ACDF-4A8D-BA73-9636F0EAA06A}" destId="{6B90912C-2F48-4A00-9E51-8E55AA7A87AC}" srcOrd="1" destOrd="0" presId="urn:microsoft.com/office/officeart/2008/layout/LinedList"/>
    <dgm:cxn modelId="{27DEF9AA-1C65-4758-B6E8-8C902B323333}" type="presParOf" srcId="{FB9EBBC1-ACDF-4A8D-BA73-9636F0EAA06A}" destId="{38226BF6-5CA5-4468-A0FC-C4140FA763FE}" srcOrd="2" destOrd="0" presId="urn:microsoft.com/office/officeart/2008/layout/LinedList"/>
    <dgm:cxn modelId="{01CC8FC5-8916-41F4-BAB8-CFA1AE680287}" type="presParOf" srcId="{AAA07CF5-38FF-4A2C-B4F5-6DD86724EBDE}" destId="{1AB27CF3-7EEE-43D8-8DAA-A5886D866697}" srcOrd="2" destOrd="0" presId="urn:microsoft.com/office/officeart/2008/layout/LinedList"/>
    <dgm:cxn modelId="{2567CA40-36A5-488C-8B5A-7C3889D552D5}" type="presParOf" srcId="{AAA07CF5-38FF-4A2C-B4F5-6DD86724EBDE}" destId="{C9616A66-8A6E-49D2-885D-DA099ACCAAE7}" srcOrd="3" destOrd="0" presId="urn:microsoft.com/office/officeart/2008/layout/LinedList"/>
    <dgm:cxn modelId="{A14AA05D-DAB0-4055-A754-594427194B4F}" type="presParOf" srcId="{BAAE0453-6D78-4F56-A997-FDDD0A3227DE}" destId="{D45DFFDA-07AA-4A6D-B77F-0DF4DE52CCA5}" srcOrd="2" destOrd="0" presId="urn:microsoft.com/office/officeart/2008/layout/LinedList"/>
    <dgm:cxn modelId="{178229C5-CF6C-4228-8729-241EF61D4F12}" type="presParOf" srcId="{BAAE0453-6D78-4F56-A997-FDDD0A3227DE}" destId="{046AC48F-92E4-4232-A059-2B32D229B666}" srcOrd="3" destOrd="0" presId="urn:microsoft.com/office/officeart/2008/layout/LinedList"/>
    <dgm:cxn modelId="{037F1012-5D61-4B87-BE00-C1197146D363}" type="presParOf" srcId="{046AC48F-92E4-4232-A059-2B32D229B666}" destId="{1067AD82-7D13-498B-86EA-6548CF482459}" srcOrd="0" destOrd="0" presId="urn:microsoft.com/office/officeart/2008/layout/LinedList"/>
    <dgm:cxn modelId="{E38F65AB-BC8E-46D4-9433-13A7E0FA2CA7}" type="presParOf" srcId="{046AC48F-92E4-4232-A059-2B32D229B666}" destId="{DA6EE0D9-87D5-4053-B8BA-3F1EF4423E36}" srcOrd="1" destOrd="0" presId="urn:microsoft.com/office/officeart/2008/layout/LinedList"/>
    <dgm:cxn modelId="{64C13296-C421-4CB0-A183-5AFE2818AC1C}" type="presParOf" srcId="{DA6EE0D9-87D5-4053-B8BA-3F1EF4423E36}" destId="{44819620-0A17-42F8-B3E6-CCC19D7C069E}" srcOrd="0" destOrd="0" presId="urn:microsoft.com/office/officeart/2008/layout/LinedList"/>
    <dgm:cxn modelId="{D1FB0E87-6532-4D83-8196-2EFD590E73A9}" type="presParOf" srcId="{DA6EE0D9-87D5-4053-B8BA-3F1EF4423E36}" destId="{9E7DF7E1-6F6E-493C-8A45-3C309F6CA0D2}" srcOrd="1" destOrd="0" presId="urn:microsoft.com/office/officeart/2008/layout/LinedList"/>
    <dgm:cxn modelId="{57CCB23D-3D37-4AE0-8B5C-E20281CAAA1E}" type="presParOf" srcId="{9E7DF7E1-6F6E-493C-8A45-3C309F6CA0D2}" destId="{43E1A397-86E9-4307-A6F2-DBE477AF40E9}" srcOrd="0" destOrd="0" presId="urn:microsoft.com/office/officeart/2008/layout/LinedList"/>
    <dgm:cxn modelId="{245A01A7-5873-4CE1-8A26-83DA7C5C73B2}" type="presParOf" srcId="{9E7DF7E1-6F6E-493C-8A45-3C309F6CA0D2}" destId="{A972025C-59F6-430A-AA69-7FC5197ACE4A}" srcOrd="1" destOrd="0" presId="urn:microsoft.com/office/officeart/2008/layout/LinedList"/>
    <dgm:cxn modelId="{502EFA20-0D9B-4AC7-8F80-C4CD8F558656}" type="presParOf" srcId="{9E7DF7E1-6F6E-493C-8A45-3C309F6CA0D2}" destId="{BFA6067B-DB59-4894-8128-DDAB87D44582}" srcOrd="2" destOrd="0" presId="urn:microsoft.com/office/officeart/2008/layout/LinedList"/>
    <dgm:cxn modelId="{06035DB4-1D78-48C7-9C0B-6C37ECB3463E}" type="presParOf" srcId="{DA6EE0D9-87D5-4053-B8BA-3F1EF4423E36}" destId="{F2902216-CE5A-4F61-87CD-6D31D774D214}" srcOrd="2" destOrd="0" presId="urn:microsoft.com/office/officeart/2008/layout/LinedList"/>
    <dgm:cxn modelId="{93F798A1-EA2F-4660-AE8B-C1C1D24202C5}" type="presParOf" srcId="{DA6EE0D9-87D5-4053-B8BA-3F1EF4423E36}" destId="{072AF24A-C864-46ED-8C4D-7D227A8148E1}"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E3C4CAE-63C5-453E-8EC7-59E9A8F954DF}"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zh-CN" altLang="en-US"/>
        </a:p>
      </dgm:t>
    </dgm:pt>
    <dgm:pt modelId="{E6DFCBE7-5806-4A02-B4C7-08D859FC49DE}">
      <dgm:prSet phldrT="[文本]" custT="1"/>
      <dgm:spPr/>
      <dgm:t>
        <a:bodyPr/>
        <a:lstStyle/>
        <a:p>
          <a:r>
            <a:rPr lang="zh-CN" altLang="en-US" sz="2000" b="1" spc="16">
              <a:latin typeface="微软雅黑"/>
              <a:ea typeface="微软雅黑"/>
            </a:rPr>
            <a:t>诚实与守信原则</a:t>
          </a:r>
          <a:endParaRPr lang="zh-CN" altLang="en-US" sz="2000" b="1" dirty="0"/>
        </a:p>
      </dgm:t>
    </dgm:pt>
    <dgm:pt modelId="{59BE82DC-539E-4A65-A31C-9ED2217CD366}" type="parTrans" cxnId="{A2E4A8DE-BDA8-48E1-A30C-9D941501C3B2}">
      <dgm:prSet/>
      <dgm:spPr/>
      <dgm:t>
        <a:bodyPr/>
        <a:lstStyle/>
        <a:p>
          <a:endParaRPr lang="zh-CN" altLang="en-US"/>
        </a:p>
      </dgm:t>
    </dgm:pt>
    <dgm:pt modelId="{68ABC97A-67E3-41FA-9FE2-94428908A7B5}" type="sibTrans" cxnId="{A2E4A8DE-BDA8-48E1-A30C-9D941501C3B2}">
      <dgm:prSet/>
      <dgm:spPr/>
      <dgm:t>
        <a:bodyPr/>
        <a:lstStyle/>
        <a:p>
          <a:endParaRPr lang="zh-CN" altLang="en-US"/>
        </a:p>
      </dgm:t>
    </dgm:pt>
    <dgm:pt modelId="{E707632E-570D-47D7-B50D-99715AC2C627}">
      <dgm:prSet phldrT="[文本]" custT="1"/>
      <dgm:spPr/>
      <dgm:t>
        <a:bodyPr/>
        <a:lstStyle/>
        <a:p>
          <a:r>
            <a:rPr lang="zh-CN" altLang="en-US" sz="2000" b="1" spc="16" dirty="0">
              <a:latin typeface="微软雅黑"/>
              <a:ea typeface="微软雅黑"/>
            </a:rPr>
            <a:t>自由与约束原则</a:t>
          </a:r>
          <a:endParaRPr lang="zh-CN" altLang="en-US" sz="2000" b="1" dirty="0"/>
        </a:p>
      </dgm:t>
    </dgm:pt>
    <dgm:pt modelId="{19004817-2EF3-46B6-A442-76C8EBC72045}" type="parTrans" cxnId="{F0F7172D-769F-4CEF-9B31-97CA5F9277B9}">
      <dgm:prSet/>
      <dgm:spPr/>
      <dgm:t>
        <a:bodyPr/>
        <a:lstStyle/>
        <a:p>
          <a:endParaRPr lang="zh-CN" altLang="en-US"/>
        </a:p>
      </dgm:t>
    </dgm:pt>
    <dgm:pt modelId="{B3D7CEC7-5531-4658-A79C-256BB8B4D060}" type="sibTrans" cxnId="{F0F7172D-769F-4CEF-9B31-97CA5F9277B9}">
      <dgm:prSet/>
      <dgm:spPr/>
      <dgm:t>
        <a:bodyPr/>
        <a:lstStyle/>
        <a:p>
          <a:endParaRPr lang="zh-CN" altLang="en-US"/>
        </a:p>
      </dgm:t>
    </dgm:pt>
    <dgm:pt modelId="{6E80E89F-1601-4992-B6FD-1A82450B2116}">
      <dgm:prSet phldrT="[文本]" custT="1"/>
      <dgm:spPr/>
      <dgm:t>
        <a:bodyPr/>
        <a:lstStyle/>
        <a:p>
          <a:r>
            <a:rPr lang="zh-CN" altLang="en-US" sz="2000" b="1" spc="16">
              <a:latin typeface="微软雅黑"/>
              <a:ea typeface="微软雅黑"/>
            </a:rPr>
            <a:t>自主与责任原则</a:t>
          </a:r>
          <a:endParaRPr lang="zh-CN" altLang="en-US" sz="2000" b="1" dirty="0"/>
        </a:p>
      </dgm:t>
    </dgm:pt>
    <dgm:pt modelId="{2C4D9F5A-E642-4BA0-BDC1-40974EFDD440}" type="parTrans" cxnId="{1669CB03-6846-4C9B-B3F2-EE632E56A8A3}">
      <dgm:prSet/>
      <dgm:spPr/>
      <dgm:t>
        <a:bodyPr/>
        <a:lstStyle/>
        <a:p>
          <a:endParaRPr lang="zh-CN" altLang="en-US"/>
        </a:p>
      </dgm:t>
    </dgm:pt>
    <dgm:pt modelId="{D3261D16-0EFF-437B-A512-D252F1D25E30}" type="sibTrans" cxnId="{1669CB03-6846-4C9B-B3F2-EE632E56A8A3}">
      <dgm:prSet/>
      <dgm:spPr/>
      <dgm:t>
        <a:bodyPr/>
        <a:lstStyle/>
        <a:p>
          <a:endParaRPr lang="zh-CN" altLang="en-US"/>
        </a:p>
      </dgm:t>
    </dgm:pt>
    <dgm:pt modelId="{71BB26CE-E88C-407B-AB27-39EE1EF4FD9E}">
      <dgm:prSet phldrT="[文本]" custT="1"/>
      <dgm:spPr/>
      <dgm:t>
        <a:bodyPr/>
        <a:lstStyle/>
        <a:p>
          <a:r>
            <a:rPr lang="zh-CN" altLang="en-US" sz="2000" b="1" spc="16">
              <a:latin typeface="微软雅黑"/>
              <a:ea typeface="微软雅黑"/>
            </a:rPr>
            <a:t>公正与关怀原则</a:t>
          </a:r>
          <a:endParaRPr lang="zh-CN" altLang="en-US" sz="2000" b="1" dirty="0"/>
        </a:p>
      </dgm:t>
    </dgm:pt>
    <dgm:pt modelId="{A89C8ECD-A790-4CA3-90DD-47A2B8C4D925}" type="parTrans" cxnId="{E3757C65-784E-4948-B9BA-091E5D395DCF}">
      <dgm:prSet/>
      <dgm:spPr/>
      <dgm:t>
        <a:bodyPr/>
        <a:lstStyle/>
        <a:p>
          <a:endParaRPr lang="zh-CN" altLang="en-US"/>
        </a:p>
      </dgm:t>
    </dgm:pt>
    <dgm:pt modelId="{57136110-8A4F-4C7D-BC7A-F9C1253286AE}" type="sibTrans" cxnId="{E3757C65-784E-4948-B9BA-091E5D395DCF}">
      <dgm:prSet/>
      <dgm:spPr/>
      <dgm:t>
        <a:bodyPr/>
        <a:lstStyle/>
        <a:p>
          <a:endParaRPr lang="zh-CN" altLang="en-US"/>
        </a:p>
      </dgm:t>
    </dgm:pt>
    <dgm:pt modelId="{269E87E6-3200-4062-BB4C-B66AE9897664}">
      <dgm:prSet phldrT="[文本]" custT="1"/>
      <dgm:spPr/>
      <dgm:t>
        <a:bodyPr/>
        <a:lstStyle/>
        <a:p>
          <a:r>
            <a:rPr lang="zh-CN" altLang="en-US" sz="2000" b="1" spc="16" dirty="0">
              <a:latin typeface="微软雅黑"/>
              <a:ea typeface="微软雅黑"/>
            </a:rPr>
            <a:t>公开与保密原则</a:t>
          </a:r>
          <a:endParaRPr lang="zh-CN" altLang="en-US" sz="2000" b="1" dirty="0"/>
        </a:p>
      </dgm:t>
    </dgm:pt>
    <dgm:pt modelId="{8B4DD630-A774-4C8E-9B98-45A7D7384C83}" type="parTrans" cxnId="{2EC3D2F2-78B6-4B9B-A209-55A649EE4E40}">
      <dgm:prSet/>
      <dgm:spPr/>
      <dgm:t>
        <a:bodyPr/>
        <a:lstStyle/>
        <a:p>
          <a:endParaRPr lang="zh-CN" altLang="en-US"/>
        </a:p>
      </dgm:t>
    </dgm:pt>
    <dgm:pt modelId="{BD6B76F2-12E0-4790-9ACA-2212C4CB6E56}" type="sibTrans" cxnId="{2EC3D2F2-78B6-4B9B-A209-55A649EE4E40}">
      <dgm:prSet/>
      <dgm:spPr/>
      <dgm:t>
        <a:bodyPr/>
        <a:lstStyle/>
        <a:p>
          <a:endParaRPr lang="zh-CN" altLang="en-US"/>
        </a:p>
      </dgm:t>
    </dgm:pt>
    <dgm:pt modelId="{620B014B-8DA9-4E2E-BB41-4C87EFE7D3DC}">
      <dgm:prSet phldrT="[文本]" custT="1"/>
      <dgm:spPr/>
      <dgm:t>
        <a:bodyPr/>
        <a:lstStyle/>
        <a:p>
          <a:r>
            <a:rPr lang="zh-CN" altLang="en-US" sz="2000" b="1" spc="16" dirty="0">
              <a:latin typeface="微软雅黑"/>
              <a:ea typeface="微软雅黑"/>
            </a:rPr>
            <a:t>无畏与审慎原则</a:t>
          </a:r>
          <a:endParaRPr lang="zh-CN" altLang="en-US" sz="2000" b="1" dirty="0"/>
        </a:p>
      </dgm:t>
    </dgm:pt>
    <dgm:pt modelId="{1C953B03-D456-4397-BA43-801341818361}" type="parTrans" cxnId="{CFFB7E06-B26C-46CD-9753-5DC452FA431C}">
      <dgm:prSet/>
      <dgm:spPr/>
      <dgm:t>
        <a:bodyPr/>
        <a:lstStyle/>
        <a:p>
          <a:endParaRPr lang="zh-CN" altLang="en-US"/>
        </a:p>
      </dgm:t>
    </dgm:pt>
    <dgm:pt modelId="{7CB7ACA5-8ECE-4D56-A478-D5B8A864B6DB}" type="sibTrans" cxnId="{CFFB7E06-B26C-46CD-9753-5DC452FA431C}">
      <dgm:prSet/>
      <dgm:spPr/>
      <dgm:t>
        <a:bodyPr/>
        <a:lstStyle/>
        <a:p>
          <a:endParaRPr lang="zh-CN" altLang="en-US"/>
        </a:p>
      </dgm:t>
    </dgm:pt>
    <dgm:pt modelId="{2EC0A91B-E1E4-4951-824F-B85103B0E9D3}" type="pres">
      <dgm:prSet presAssocID="{3E3C4CAE-63C5-453E-8EC7-59E9A8F954DF}" presName="diagram" presStyleCnt="0">
        <dgm:presLayoutVars>
          <dgm:dir/>
          <dgm:resizeHandles val="exact"/>
        </dgm:presLayoutVars>
      </dgm:prSet>
      <dgm:spPr/>
    </dgm:pt>
    <dgm:pt modelId="{827CFF24-BB5F-47C5-8164-79464D67CDE5}" type="pres">
      <dgm:prSet presAssocID="{E6DFCBE7-5806-4A02-B4C7-08D859FC49DE}" presName="node" presStyleLbl="node1" presStyleIdx="0" presStyleCnt="6">
        <dgm:presLayoutVars>
          <dgm:bulletEnabled val="1"/>
        </dgm:presLayoutVars>
      </dgm:prSet>
      <dgm:spPr/>
    </dgm:pt>
    <dgm:pt modelId="{5DA0797E-C7AA-4814-BC49-1592F04BA6D8}" type="pres">
      <dgm:prSet presAssocID="{68ABC97A-67E3-41FA-9FE2-94428908A7B5}" presName="sibTrans" presStyleCnt="0"/>
      <dgm:spPr/>
    </dgm:pt>
    <dgm:pt modelId="{6975BF83-5B4A-4D30-BE1F-C84081FE7AD1}" type="pres">
      <dgm:prSet presAssocID="{E707632E-570D-47D7-B50D-99715AC2C627}" presName="node" presStyleLbl="node1" presStyleIdx="1" presStyleCnt="6">
        <dgm:presLayoutVars>
          <dgm:bulletEnabled val="1"/>
        </dgm:presLayoutVars>
      </dgm:prSet>
      <dgm:spPr/>
    </dgm:pt>
    <dgm:pt modelId="{844CAC57-065C-435A-A957-FFFA55B4E50B}" type="pres">
      <dgm:prSet presAssocID="{B3D7CEC7-5531-4658-A79C-256BB8B4D060}" presName="sibTrans" presStyleCnt="0"/>
      <dgm:spPr/>
    </dgm:pt>
    <dgm:pt modelId="{4E6D1932-C59E-499B-AE91-8F69E48E8A3D}" type="pres">
      <dgm:prSet presAssocID="{6E80E89F-1601-4992-B6FD-1A82450B2116}" presName="node" presStyleLbl="node1" presStyleIdx="2" presStyleCnt="6">
        <dgm:presLayoutVars>
          <dgm:bulletEnabled val="1"/>
        </dgm:presLayoutVars>
      </dgm:prSet>
      <dgm:spPr/>
    </dgm:pt>
    <dgm:pt modelId="{5A8793C8-9DD6-4403-B48C-8B04A7063B38}" type="pres">
      <dgm:prSet presAssocID="{D3261D16-0EFF-437B-A512-D252F1D25E30}" presName="sibTrans" presStyleCnt="0"/>
      <dgm:spPr/>
    </dgm:pt>
    <dgm:pt modelId="{1360DA65-57DE-486D-B1D4-D88B8D290ACC}" type="pres">
      <dgm:prSet presAssocID="{71BB26CE-E88C-407B-AB27-39EE1EF4FD9E}" presName="node" presStyleLbl="node1" presStyleIdx="3" presStyleCnt="6">
        <dgm:presLayoutVars>
          <dgm:bulletEnabled val="1"/>
        </dgm:presLayoutVars>
      </dgm:prSet>
      <dgm:spPr/>
    </dgm:pt>
    <dgm:pt modelId="{55776973-5E19-4883-88C2-EF302FD565EF}" type="pres">
      <dgm:prSet presAssocID="{57136110-8A4F-4C7D-BC7A-F9C1253286AE}" presName="sibTrans" presStyleCnt="0"/>
      <dgm:spPr/>
    </dgm:pt>
    <dgm:pt modelId="{D3452F86-F3F0-41D0-B2E5-AABC395B17A1}" type="pres">
      <dgm:prSet presAssocID="{269E87E6-3200-4062-BB4C-B66AE9897664}" presName="node" presStyleLbl="node1" presStyleIdx="4" presStyleCnt="6">
        <dgm:presLayoutVars>
          <dgm:bulletEnabled val="1"/>
        </dgm:presLayoutVars>
      </dgm:prSet>
      <dgm:spPr/>
    </dgm:pt>
    <dgm:pt modelId="{728D92D5-1DA1-42E4-B390-8EFE8B13B920}" type="pres">
      <dgm:prSet presAssocID="{BD6B76F2-12E0-4790-9ACA-2212C4CB6E56}" presName="sibTrans" presStyleCnt="0"/>
      <dgm:spPr/>
    </dgm:pt>
    <dgm:pt modelId="{EED633C9-BB6E-48FF-BD54-4FECE0AD9982}" type="pres">
      <dgm:prSet presAssocID="{620B014B-8DA9-4E2E-BB41-4C87EFE7D3DC}" presName="node" presStyleLbl="node1" presStyleIdx="5" presStyleCnt="6">
        <dgm:presLayoutVars>
          <dgm:bulletEnabled val="1"/>
        </dgm:presLayoutVars>
      </dgm:prSet>
      <dgm:spPr/>
    </dgm:pt>
  </dgm:ptLst>
  <dgm:cxnLst>
    <dgm:cxn modelId="{1669CB03-6846-4C9B-B3F2-EE632E56A8A3}" srcId="{3E3C4CAE-63C5-453E-8EC7-59E9A8F954DF}" destId="{6E80E89F-1601-4992-B6FD-1A82450B2116}" srcOrd="2" destOrd="0" parTransId="{2C4D9F5A-E642-4BA0-BDC1-40974EFDD440}" sibTransId="{D3261D16-0EFF-437B-A512-D252F1D25E30}"/>
    <dgm:cxn modelId="{CFFB7E06-B26C-46CD-9753-5DC452FA431C}" srcId="{3E3C4CAE-63C5-453E-8EC7-59E9A8F954DF}" destId="{620B014B-8DA9-4E2E-BB41-4C87EFE7D3DC}" srcOrd="5" destOrd="0" parTransId="{1C953B03-D456-4397-BA43-801341818361}" sibTransId="{7CB7ACA5-8ECE-4D56-A478-D5B8A864B6DB}"/>
    <dgm:cxn modelId="{F0F7172D-769F-4CEF-9B31-97CA5F9277B9}" srcId="{3E3C4CAE-63C5-453E-8EC7-59E9A8F954DF}" destId="{E707632E-570D-47D7-B50D-99715AC2C627}" srcOrd="1" destOrd="0" parTransId="{19004817-2EF3-46B6-A442-76C8EBC72045}" sibTransId="{B3D7CEC7-5531-4658-A79C-256BB8B4D060}"/>
    <dgm:cxn modelId="{A35E8C5C-E388-40AD-95D6-CC88560EB0BA}" type="presOf" srcId="{620B014B-8DA9-4E2E-BB41-4C87EFE7D3DC}" destId="{EED633C9-BB6E-48FF-BD54-4FECE0AD9982}" srcOrd="0" destOrd="0" presId="urn:microsoft.com/office/officeart/2005/8/layout/default"/>
    <dgm:cxn modelId="{9714B763-B4DE-4C4B-B1EC-A663A7FBBA79}" type="presOf" srcId="{71BB26CE-E88C-407B-AB27-39EE1EF4FD9E}" destId="{1360DA65-57DE-486D-B1D4-D88B8D290ACC}" srcOrd="0" destOrd="0" presId="urn:microsoft.com/office/officeart/2005/8/layout/default"/>
    <dgm:cxn modelId="{E3757C65-784E-4948-B9BA-091E5D395DCF}" srcId="{3E3C4CAE-63C5-453E-8EC7-59E9A8F954DF}" destId="{71BB26CE-E88C-407B-AB27-39EE1EF4FD9E}" srcOrd="3" destOrd="0" parTransId="{A89C8ECD-A790-4CA3-90DD-47A2B8C4D925}" sibTransId="{57136110-8A4F-4C7D-BC7A-F9C1253286AE}"/>
    <dgm:cxn modelId="{82E2C57D-7C31-4D1E-AE11-76CFE469CCBC}" type="presOf" srcId="{3E3C4CAE-63C5-453E-8EC7-59E9A8F954DF}" destId="{2EC0A91B-E1E4-4951-824F-B85103B0E9D3}" srcOrd="0" destOrd="0" presId="urn:microsoft.com/office/officeart/2005/8/layout/default"/>
    <dgm:cxn modelId="{EF51CD85-4A50-4E2F-923D-7C63EF823409}" type="presOf" srcId="{6E80E89F-1601-4992-B6FD-1A82450B2116}" destId="{4E6D1932-C59E-499B-AE91-8F69E48E8A3D}" srcOrd="0" destOrd="0" presId="urn:microsoft.com/office/officeart/2005/8/layout/default"/>
    <dgm:cxn modelId="{967830AB-86F5-4124-A920-9D5A2E841073}" type="presOf" srcId="{269E87E6-3200-4062-BB4C-B66AE9897664}" destId="{D3452F86-F3F0-41D0-B2E5-AABC395B17A1}" srcOrd="0" destOrd="0" presId="urn:microsoft.com/office/officeart/2005/8/layout/default"/>
    <dgm:cxn modelId="{A4B3E6B7-C211-4698-A2EB-790E35CFC4F7}" type="presOf" srcId="{E707632E-570D-47D7-B50D-99715AC2C627}" destId="{6975BF83-5B4A-4D30-BE1F-C84081FE7AD1}" srcOrd="0" destOrd="0" presId="urn:microsoft.com/office/officeart/2005/8/layout/default"/>
    <dgm:cxn modelId="{91C677C1-4E8F-4486-90B7-2B68D883AFB6}" type="presOf" srcId="{E6DFCBE7-5806-4A02-B4C7-08D859FC49DE}" destId="{827CFF24-BB5F-47C5-8164-79464D67CDE5}" srcOrd="0" destOrd="0" presId="urn:microsoft.com/office/officeart/2005/8/layout/default"/>
    <dgm:cxn modelId="{A2E4A8DE-BDA8-48E1-A30C-9D941501C3B2}" srcId="{3E3C4CAE-63C5-453E-8EC7-59E9A8F954DF}" destId="{E6DFCBE7-5806-4A02-B4C7-08D859FC49DE}" srcOrd="0" destOrd="0" parTransId="{59BE82DC-539E-4A65-A31C-9ED2217CD366}" sibTransId="{68ABC97A-67E3-41FA-9FE2-94428908A7B5}"/>
    <dgm:cxn modelId="{2EC3D2F2-78B6-4B9B-A209-55A649EE4E40}" srcId="{3E3C4CAE-63C5-453E-8EC7-59E9A8F954DF}" destId="{269E87E6-3200-4062-BB4C-B66AE9897664}" srcOrd="4" destOrd="0" parTransId="{8B4DD630-A774-4C8E-9B98-45A7D7384C83}" sibTransId="{BD6B76F2-12E0-4790-9ACA-2212C4CB6E56}"/>
    <dgm:cxn modelId="{D8E18013-167A-453F-A10A-D3797790675F}" type="presParOf" srcId="{2EC0A91B-E1E4-4951-824F-B85103B0E9D3}" destId="{827CFF24-BB5F-47C5-8164-79464D67CDE5}" srcOrd="0" destOrd="0" presId="urn:microsoft.com/office/officeart/2005/8/layout/default"/>
    <dgm:cxn modelId="{41C1383B-FFE9-472A-AF55-CA860D896B8E}" type="presParOf" srcId="{2EC0A91B-E1E4-4951-824F-B85103B0E9D3}" destId="{5DA0797E-C7AA-4814-BC49-1592F04BA6D8}" srcOrd="1" destOrd="0" presId="urn:microsoft.com/office/officeart/2005/8/layout/default"/>
    <dgm:cxn modelId="{3A1B5C48-214E-4E98-8AC1-AF0099802458}" type="presParOf" srcId="{2EC0A91B-E1E4-4951-824F-B85103B0E9D3}" destId="{6975BF83-5B4A-4D30-BE1F-C84081FE7AD1}" srcOrd="2" destOrd="0" presId="urn:microsoft.com/office/officeart/2005/8/layout/default"/>
    <dgm:cxn modelId="{BB99B420-62C7-4E85-996D-A8C6E369C975}" type="presParOf" srcId="{2EC0A91B-E1E4-4951-824F-B85103B0E9D3}" destId="{844CAC57-065C-435A-A957-FFFA55B4E50B}" srcOrd="3" destOrd="0" presId="urn:microsoft.com/office/officeart/2005/8/layout/default"/>
    <dgm:cxn modelId="{AA36684C-AD36-4BB4-B38D-9886F351EF2A}" type="presParOf" srcId="{2EC0A91B-E1E4-4951-824F-B85103B0E9D3}" destId="{4E6D1932-C59E-499B-AE91-8F69E48E8A3D}" srcOrd="4" destOrd="0" presId="urn:microsoft.com/office/officeart/2005/8/layout/default"/>
    <dgm:cxn modelId="{C93427BE-9D91-4819-B8F9-69515FAE881F}" type="presParOf" srcId="{2EC0A91B-E1E4-4951-824F-B85103B0E9D3}" destId="{5A8793C8-9DD6-4403-B48C-8B04A7063B38}" srcOrd="5" destOrd="0" presId="urn:microsoft.com/office/officeart/2005/8/layout/default"/>
    <dgm:cxn modelId="{4A2CE6C3-9A7A-4723-9BCD-975D30C92513}" type="presParOf" srcId="{2EC0A91B-E1E4-4951-824F-B85103B0E9D3}" destId="{1360DA65-57DE-486D-B1D4-D88B8D290ACC}" srcOrd="6" destOrd="0" presId="urn:microsoft.com/office/officeart/2005/8/layout/default"/>
    <dgm:cxn modelId="{2171EBFC-6BF4-4107-9859-DFB37FE5E143}" type="presParOf" srcId="{2EC0A91B-E1E4-4951-824F-B85103B0E9D3}" destId="{55776973-5E19-4883-88C2-EF302FD565EF}" srcOrd="7" destOrd="0" presId="urn:microsoft.com/office/officeart/2005/8/layout/default"/>
    <dgm:cxn modelId="{5B227669-4FCD-4E01-BE68-275ADF2F11DD}" type="presParOf" srcId="{2EC0A91B-E1E4-4951-824F-B85103B0E9D3}" destId="{D3452F86-F3F0-41D0-B2E5-AABC395B17A1}" srcOrd="8" destOrd="0" presId="urn:microsoft.com/office/officeart/2005/8/layout/default"/>
    <dgm:cxn modelId="{EF1EE0D5-DCBC-47C4-A6A4-A8B1CA0A182C}" type="presParOf" srcId="{2EC0A91B-E1E4-4951-824F-B85103B0E9D3}" destId="{728D92D5-1DA1-42E4-B390-8EFE8B13B920}" srcOrd="9" destOrd="0" presId="urn:microsoft.com/office/officeart/2005/8/layout/default"/>
    <dgm:cxn modelId="{391AD779-90D9-4DA0-89E9-D675F5F18C13}" type="presParOf" srcId="{2EC0A91B-E1E4-4951-824F-B85103B0E9D3}" destId="{EED633C9-BB6E-48FF-BD54-4FECE0AD9982}"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E6F53E1-4C3D-475D-B52A-91743F8CA15E}" type="doc">
      <dgm:prSet loTypeId="urn:microsoft.com/office/officeart/2005/8/layout/vList2" loCatId="list" qsTypeId="urn:microsoft.com/office/officeart/2005/8/quickstyle/simple2" qsCatId="simple" csTypeId="urn:microsoft.com/office/officeart/2005/8/colors/accent2_1" csCatId="accent2" phldr="1"/>
      <dgm:spPr/>
      <dgm:t>
        <a:bodyPr/>
        <a:lstStyle/>
        <a:p>
          <a:endParaRPr lang="zh-CN" altLang="en-US"/>
        </a:p>
      </dgm:t>
    </dgm:pt>
    <dgm:pt modelId="{A0A8D1BF-5982-4659-864E-C8632BEBDB1B}">
      <dgm:prSet phldrT="[文本]" custT="1"/>
      <dgm:spPr/>
      <dgm:t>
        <a:bodyPr/>
        <a:lstStyle/>
        <a:p>
          <a:pPr>
            <a:buFont typeface="Wingdings" panose="05000000000000000000" pitchFamily="2" charset="2"/>
            <a:buChar char="l"/>
          </a:pPr>
          <a:r>
            <a:rPr lang="zh-CN" altLang="en-US" sz="2000" b="1" spc="5" baseline="0" noProof="0" dirty="0">
              <a:latin typeface="+mn-ea"/>
              <a:cs typeface="SimSun" pitchFamily="2" charset="0"/>
            </a:rPr>
            <a:t>当你为了符合所属团体的需要而将研究呈现出来时，便是在邀请自己加入该道德团体，以追求共同的福祉。</a:t>
          </a:r>
          <a:endParaRPr lang="zh-CN" altLang="en-US" sz="2000" b="1" dirty="0"/>
        </a:p>
      </dgm:t>
    </dgm:pt>
    <dgm:pt modelId="{18C97B43-5B2B-4EA8-9141-238C3060685A}" type="parTrans" cxnId="{A2E94E31-C919-473B-9424-5DF23B289BF5}">
      <dgm:prSet/>
      <dgm:spPr/>
      <dgm:t>
        <a:bodyPr/>
        <a:lstStyle/>
        <a:p>
          <a:endParaRPr lang="zh-CN" altLang="en-US"/>
        </a:p>
      </dgm:t>
    </dgm:pt>
    <dgm:pt modelId="{416DC293-B67D-4B60-AA63-C7AD205EFD91}" type="sibTrans" cxnId="{A2E94E31-C919-473B-9424-5DF23B289BF5}">
      <dgm:prSet/>
      <dgm:spPr/>
      <dgm:t>
        <a:bodyPr/>
        <a:lstStyle/>
        <a:p>
          <a:endParaRPr lang="zh-CN" altLang="en-US"/>
        </a:p>
      </dgm:t>
    </dgm:pt>
    <dgm:pt modelId="{5AD254C1-3101-4648-8437-AD169B9C10B5}">
      <dgm:prSet custT="1"/>
      <dgm:spPr/>
      <dgm:t>
        <a:bodyPr/>
        <a:lstStyle/>
        <a:p>
          <a:r>
            <a:rPr lang="zh-CN" altLang="en-US" sz="2000" b="1" spc="5" baseline="0" noProof="0" dirty="0">
              <a:latin typeface="+mn-ea"/>
              <a:cs typeface="SimSun" pitchFamily="2" charset="0"/>
            </a:rPr>
            <a:t>当你尊重原始资料、保留并承认那些可能会抵触你的研究结果的资料、只在论据充分时才提出观点、承认自己的研究成果的限制，并遵循与报告有关的其他伦理限制时，你便超越了只为了获取分数和实际利益的层次</a:t>
          </a:r>
          <a:r>
            <a:rPr lang="zh-CN" altLang="en-US" sz="2000" b="1" spc="5" dirty="0">
              <a:latin typeface="+mn-ea"/>
              <a:cs typeface="SimSun" pitchFamily="2" charset="0"/>
            </a:rPr>
            <a:t>；</a:t>
          </a:r>
          <a:r>
            <a:rPr lang="zh-CN" altLang="en-US" sz="2000" b="1" spc="5" baseline="0" noProof="0" dirty="0">
              <a:latin typeface="+mn-ea"/>
              <a:cs typeface="SimSun" pitchFamily="2" charset="0"/>
            </a:rPr>
            <a:t>你甚至超越了仅是服从“无意欺骗伤人”这类重要道德原则的层次。你会发现最有益于他人的研究，也最能让你自己受益。</a:t>
          </a:r>
        </a:p>
      </dgm:t>
    </dgm:pt>
    <dgm:pt modelId="{9AFB5849-DCAA-432C-9BB5-487C882A3F8F}" type="parTrans" cxnId="{62934617-477D-48E6-A9EB-2C385925A071}">
      <dgm:prSet/>
      <dgm:spPr/>
      <dgm:t>
        <a:bodyPr/>
        <a:lstStyle/>
        <a:p>
          <a:endParaRPr lang="zh-CN" altLang="en-US"/>
        </a:p>
      </dgm:t>
    </dgm:pt>
    <dgm:pt modelId="{48DF1168-9991-4E27-A572-5FDE818C9411}" type="sibTrans" cxnId="{62934617-477D-48E6-A9EB-2C385925A071}">
      <dgm:prSet/>
      <dgm:spPr/>
      <dgm:t>
        <a:bodyPr/>
        <a:lstStyle/>
        <a:p>
          <a:endParaRPr lang="zh-CN" altLang="en-US"/>
        </a:p>
      </dgm:t>
    </dgm:pt>
    <dgm:pt modelId="{0827C8AF-9876-40EF-8634-C4346A9287DB}" type="pres">
      <dgm:prSet presAssocID="{FE6F53E1-4C3D-475D-B52A-91743F8CA15E}" presName="linear" presStyleCnt="0">
        <dgm:presLayoutVars>
          <dgm:animLvl val="lvl"/>
          <dgm:resizeHandles val="exact"/>
        </dgm:presLayoutVars>
      </dgm:prSet>
      <dgm:spPr/>
    </dgm:pt>
    <dgm:pt modelId="{9B6DB7AA-39A7-4039-A8EA-CEED07F7303C}" type="pres">
      <dgm:prSet presAssocID="{A0A8D1BF-5982-4659-864E-C8632BEBDB1B}" presName="parentText" presStyleLbl="node1" presStyleIdx="0" presStyleCnt="2">
        <dgm:presLayoutVars>
          <dgm:chMax val="0"/>
          <dgm:bulletEnabled val="1"/>
        </dgm:presLayoutVars>
      </dgm:prSet>
      <dgm:spPr/>
    </dgm:pt>
    <dgm:pt modelId="{6758341F-D618-43AF-9477-3B7A30010931}" type="pres">
      <dgm:prSet presAssocID="{416DC293-B67D-4B60-AA63-C7AD205EFD91}" presName="spacer" presStyleCnt="0"/>
      <dgm:spPr/>
    </dgm:pt>
    <dgm:pt modelId="{E01B15A1-999E-499D-9232-9398BD18BA7D}" type="pres">
      <dgm:prSet presAssocID="{5AD254C1-3101-4648-8437-AD169B9C10B5}" presName="parentText" presStyleLbl="node1" presStyleIdx="1" presStyleCnt="2">
        <dgm:presLayoutVars>
          <dgm:chMax val="0"/>
          <dgm:bulletEnabled val="1"/>
        </dgm:presLayoutVars>
      </dgm:prSet>
      <dgm:spPr/>
    </dgm:pt>
  </dgm:ptLst>
  <dgm:cxnLst>
    <dgm:cxn modelId="{62934617-477D-48E6-A9EB-2C385925A071}" srcId="{FE6F53E1-4C3D-475D-B52A-91743F8CA15E}" destId="{5AD254C1-3101-4648-8437-AD169B9C10B5}" srcOrd="1" destOrd="0" parTransId="{9AFB5849-DCAA-432C-9BB5-487C882A3F8F}" sibTransId="{48DF1168-9991-4E27-A572-5FDE818C9411}"/>
    <dgm:cxn modelId="{A2E94E31-C919-473B-9424-5DF23B289BF5}" srcId="{FE6F53E1-4C3D-475D-B52A-91743F8CA15E}" destId="{A0A8D1BF-5982-4659-864E-C8632BEBDB1B}" srcOrd="0" destOrd="0" parTransId="{18C97B43-5B2B-4EA8-9141-238C3060685A}" sibTransId="{416DC293-B67D-4B60-AA63-C7AD205EFD91}"/>
    <dgm:cxn modelId="{2EACBA53-F789-4E03-913C-BE29D482E44D}" type="presOf" srcId="{A0A8D1BF-5982-4659-864E-C8632BEBDB1B}" destId="{9B6DB7AA-39A7-4039-A8EA-CEED07F7303C}" srcOrd="0" destOrd="0" presId="urn:microsoft.com/office/officeart/2005/8/layout/vList2"/>
    <dgm:cxn modelId="{3EE3B4A5-794A-47D1-9C98-8D6FBBCB667D}" type="presOf" srcId="{5AD254C1-3101-4648-8437-AD169B9C10B5}" destId="{E01B15A1-999E-499D-9232-9398BD18BA7D}" srcOrd="0" destOrd="0" presId="urn:microsoft.com/office/officeart/2005/8/layout/vList2"/>
    <dgm:cxn modelId="{CCB07EF6-67C6-4935-815B-F7313F37C677}" type="presOf" srcId="{FE6F53E1-4C3D-475D-B52A-91743F8CA15E}" destId="{0827C8AF-9876-40EF-8634-C4346A9287DB}" srcOrd="0" destOrd="0" presId="urn:microsoft.com/office/officeart/2005/8/layout/vList2"/>
    <dgm:cxn modelId="{B9971540-4079-40E3-863C-68530EDA00D9}" type="presParOf" srcId="{0827C8AF-9876-40EF-8634-C4346A9287DB}" destId="{9B6DB7AA-39A7-4039-A8EA-CEED07F7303C}" srcOrd="0" destOrd="0" presId="urn:microsoft.com/office/officeart/2005/8/layout/vList2"/>
    <dgm:cxn modelId="{F2046D08-75BB-4CFB-8A65-F17A2FF09CA4}" type="presParOf" srcId="{0827C8AF-9876-40EF-8634-C4346A9287DB}" destId="{6758341F-D618-43AF-9477-3B7A30010931}" srcOrd="1" destOrd="0" presId="urn:microsoft.com/office/officeart/2005/8/layout/vList2"/>
    <dgm:cxn modelId="{EFF48A70-5E0E-45F6-95AC-0D72C6BFE6F5}" type="presParOf" srcId="{0827C8AF-9876-40EF-8634-C4346A9287DB}" destId="{E01B15A1-999E-499D-9232-9398BD18BA7D}"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A8AA8D2-9E63-425A-BC20-430B5AD5488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D5FE8519-336A-4503-BB3F-E0DA1333ED86}">
      <dgm:prSet phldrT="[文本]" custT="1"/>
      <dgm:spPr/>
      <dgm:t>
        <a:bodyPr/>
        <a:lstStyle/>
        <a:p>
          <a:r>
            <a:rPr lang="zh-CN" altLang="en-US" sz="2400" b="1" dirty="0">
              <a:solidFill>
                <a:schemeClr val="bg1"/>
              </a:solidFill>
            </a:rPr>
            <a:t>学术道德</a:t>
          </a:r>
        </a:p>
      </dgm:t>
    </dgm:pt>
    <dgm:pt modelId="{800916EE-512E-44C7-8664-D72EE4E977E2}" type="parTrans" cxnId="{549D6FA9-6FB0-4E3E-BC5F-91F9D6C2EE3F}">
      <dgm:prSet/>
      <dgm:spPr/>
      <dgm:t>
        <a:bodyPr/>
        <a:lstStyle/>
        <a:p>
          <a:endParaRPr lang="zh-CN" altLang="en-US"/>
        </a:p>
      </dgm:t>
    </dgm:pt>
    <dgm:pt modelId="{825F380B-6F18-435F-BC94-96BC85FEC34F}" type="sibTrans" cxnId="{549D6FA9-6FB0-4E3E-BC5F-91F9D6C2EE3F}">
      <dgm:prSet/>
      <dgm:spPr/>
      <dgm:t>
        <a:bodyPr/>
        <a:lstStyle/>
        <a:p>
          <a:endParaRPr lang="zh-CN" altLang="en-US"/>
        </a:p>
      </dgm:t>
    </dgm:pt>
    <dgm:pt modelId="{6EC7488B-12F6-4CE8-891A-FE2C18C0C8A1}">
      <dgm:prSet phldrT="[文本]" custT="1"/>
      <dgm:spPr/>
      <dgm:t>
        <a:bodyPr/>
        <a:lstStyle/>
        <a:p>
          <a:r>
            <a:rPr lang="zh-CN" altLang="en-US" sz="2000" dirty="0">
              <a:solidFill>
                <a:schemeClr val="bg2">
                  <a:lumMod val="25000"/>
                </a:schemeClr>
              </a:solidFill>
            </a:rPr>
            <a:t>学术道德是指在学术界约定俗成并得到学者认同和共同遵守的观念道德和价值取向，包括对待学术事业的态度、学术责任等。</a:t>
          </a:r>
          <a:endParaRPr lang="zh-CN" altLang="en-US" sz="2000" dirty="0"/>
        </a:p>
      </dgm:t>
    </dgm:pt>
    <dgm:pt modelId="{3EC8D4D9-E7A8-4686-AC60-07C6DB08C009}" type="parTrans" cxnId="{863D2E09-7871-494F-8513-C93702D175E9}">
      <dgm:prSet/>
      <dgm:spPr/>
      <dgm:t>
        <a:bodyPr/>
        <a:lstStyle/>
        <a:p>
          <a:endParaRPr lang="zh-CN" altLang="en-US"/>
        </a:p>
      </dgm:t>
    </dgm:pt>
    <dgm:pt modelId="{59BB92E1-8EA7-4111-BA85-292EBA97CC47}" type="sibTrans" cxnId="{863D2E09-7871-494F-8513-C93702D175E9}">
      <dgm:prSet/>
      <dgm:spPr/>
      <dgm:t>
        <a:bodyPr/>
        <a:lstStyle/>
        <a:p>
          <a:endParaRPr lang="zh-CN" altLang="en-US"/>
        </a:p>
      </dgm:t>
    </dgm:pt>
    <dgm:pt modelId="{4266EF0B-3B41-4EDE-807C-BF6AE6D15577}" type="pres">
      <dgm:prSet presAssocID="{9A8AA8D2-9E63-425A-BC20-430B5AD54887}" presName="Name0" presStyleCnt="0">
        <dgm:presLayoutVars>
          <dgm:dir/>
          <dgm:animLvl val="lvl"/>
          <dgm:resizeHandles val="exact"/>
        </dgm:presLayoutVars>
      </dgm:prSet>
      <dgm:spPr/>
    </dgm:pt>
    <dgm:pt modelId="{FC98ACF5-9EE1-4D36-AEFE-F80D9E6FD613}" type="pres">
      <dgm:prSet presAssocID="{D5FE8519-336A-4503-BB3F-E0DA1333ED86}" presName="linNode" presStyleCnt="0"/>
      <dgm:spPr/>
    </dgm:pt>
    <dgm:pt modelId="{A1F57C5D-4AB9-4F1F-BE58-5AEA9DF6F3C3}" type="pres">
      <dgm:prSet presAssocID="{D5FE8519-336A-4503-BB3F-E0DA1333ED86}" presName="parentText" presStyleLbl="node1" presStyleIdx="0" presStyleCnt="1">
        <dgm:presLayoutVars>
          <dgm:chMax val="1"/>
          <dgm:bulletEnabled val="1"/>
        </dgm:presLayoutVars>
      </dgm:prSet>
      <dgm:spPr/>
    </dgm:pt>
    <dgm:pt modelId="{74D8F6BF-618B-45B9-B615-E1B5ECB30712}" type="pres">
      <dgm:prSet presAssocID="{D5FE8519-336A-4503-BB3F-E0DA1333ED86}" presName="descendantText" presStyleLbl="alignAccFollowNode1" presStyleIdx="0" presStyleCnt="1" custScaleX="290051">
        <dgm:presLayoutVars>
          <dgm:bulletEnabled val="1"/>
        </dgm:presLayoutVars>
      </dgm:prSet>
      <dgm:spPr/>
    </dgm:pt>
  </dgm:ptLst>
  <dgm:cxnLst>
    <dgm:cxn modelId="{863D2E09-7871-494F-8513-C93702D175E9}" srcId="{D5FE8519-336A-4503-BB3F-E0DA1333ED86}" destId="{6EC7488B-12F6-4CE8-891A-FE2C18C0C8A1}" srcOrd="0" destOrd="0" parTransId="{3EC8D4D9-E7A8-4686-AC60-07C6DB08C009}" sibTransId="{59BB92E1-8EA7-4111-BA85-292EBA97CC47}"/>
    <dgm:cxn modelId="{C5D0B066-80E2-45BA-A5BE-79E84C9F32F8}" type="presOf" srcId="{9A8AA8D2-9E63-425A-BC20-430B5AD54887}" destId="{4266EF0B-3B41-4EDE-807C-BF6AE6D15577}" srcOrd="0" destOrd="0" presId="urn:microsoft.com/office/officeart/2005/8/layout/vList5"/>
    <dgm:cxn modelId="{549D6FA9-6FB0-4E3E-BC5F-91F9D6C2EE3F}" srcId="{9A8AA8D2-9E63-425A-BC20-430B5AD54887}" destId="{D5FE8519-336A-4503-BB3F-E0DA1333ED86}" srcOrd="0" destOrd="0" parTransId="{800916EE-512E-44C7-8664-D72EE4E977E2}" sibTransId="{825F380B-6F18-435F-BC94-96BC85FEC34F}"/>
    <dgm:cxn modelId="{4BBF53AB-64BC-4256-8100-5B82FA66162D}" type="presOf" srcId="{6EC7488B-12F6-4CE8-891A-FE2C18C0C8A1}" destId="{74D8F6BF-618B-45B9-B615-E1B5ECB30712}" srcOrd="0" destOrd="0" presId="urn:microsoft.com/office/officeart/2005/8/layout/vList5"/>
    <dgm:cxn modelId="{C287CBAF-56BB-4C22-83AE-568D901444DE}" type="presOf" srcId="{D5FE8519-336A-4503-BB3F-E0DA1333ED86}" destId="{A1F57C5D-4AB9-4F1F-BE58-5AEA9DF6F3C3}" srcOrd="0" destOrd="0" presId="urn:microsoft.com/office/officeart/2005/8/layout/vList5"/>
    <dgm:cxn modelId="{369CC6F0-CC7B-4AFD-93BE-5E7FE6B8B643}" type="presParOf" srcId="{4266EF0B-3B41-4EDE-807C-BF6AE6D15577}" destId="{FC98ACF5-9EE1-4D36-AEFE-F80D9E6FD613}" srcOrd="0" destOrd="0" presId="urn:microsoft.com/office/officeart/2005/8/layout/vList5"/>
    <dgm:cxn modelId="{451AE844-EA64-4A10-AC01-200220FDD74D}" type="presParOf" srcId="{FC98ACF5-9EE1-4D36-AEFE-F80D9E6FD613}" destId="{A1F57C5D-4AB9-4F1F-BE58-5AEA9DF6F3C3}" srcOrd="0" destOrd="0" presId="urn:microsoft.com/office/officeart/2005/8/layout/vList5"/>
    <dgm:cxn modelId="{44BF526D-1A2E-4AED-BA92-2810FF8E60CF}" type="presParOf" srcId="{FC98ACF5-9EE1-4D36-AEFE-F80D9E6FD613}" destId="{74D8F6BF-618B-45B9-B615-E1B5ECB30712}"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D59787C-91C9-4F1A-81E1-7F212710D5D1}" type="doc">
      <dgm:prSet loTypeId="urn:microsoft.com/office/officeart/2005/8/layout/process4" loCatId="process" qsTypeId="urn:microsoft.com/office/officeart/2005/8/quickstyle/simple5" qsCatId="simple" csTypeId="urn:microsoft.com/office/officeart/2005/8/colors/colorful5" csCatId="colorful" phldr="1"/>
      <dgm:spPr/>
      <dgm:t>
        <a:bodyPr/>
        <a:lstStyle/>
        <a:p>
          <a:endParaRPr lang="zh-CN" altLang="en-US"/>
        </a:p>
      </dgm:t>
    </dgm:pt>
    <dgm:pt modelId="{DC94BF95-9605-4AA6-BB55-D40E4285DC8C}">
      <dgm:prSet phldrT="[文本]"/>
      <dgm:spPr/>
      <dgm:t>
        <a:bodyPr/>
        <a:lstStyle/>
        <a:p>
          <a:r>
            <a:rPr lang="zh-CN" altLang="en-US" b="1" dirty="0"/>
            <a:t>首先，学术道德规范是维护学术声誉和保证学术质量的基础。遵守学术道德和规范，确保毕业论文（设计）的真实性和原创性，是维护大学生自身声誉、提升学术质量的关键。</a:t>
          </a:r>
        </a:p>
      </dgm:t>
    </dgm:pt>
    <dgm:pt modelId="{F07396CD-CAEC-4448-A1FB-C5CD5F1576BD}" type="parTrans" cxnId="{689D20E8-30BA-4EE6-8437-5B674031EDF5}">
      <dgm:prSet/>
      <dgm:spPr/>
      <dgm:t>
        <a:bodyPr/>
        <a:lstStyle/>
        <a:p>
          <a:endParaRPr lang="zh-CN" altLang="en-US"/>
        </a:p>
      </dgm:t>
    </dgm:pt>
    <dgm:pt modelId="{C85AB4F4-862E-4BB9-A9B0-C2025091CEA0}" type="sibTrans" cxnId="{689D20E8-30BA-4EE6-8437-5B674031EDF5}">
      <dgm:prSet/>
      <dgm:spPr/>
      <dgm:t>
        <a:bodyPr/>
        <a:lstStyle/>
        <a:p>
          <a:endParaRPr lang="zh-CN" altLang="en-US"/>
        </a:p>
      </dgm:t>
    </dgm:pt>
    <dgm:pt modelId="{50DB7F5A-09C0-40DF-8085-D61285BB54F5}">
      <dgm:prSet/>
      <dgm:spPr/>
      <dgm:t>
        <a:bodyPr/>
        <a:lstStyle/>
        <a:p>
          <a:r>
            <a:rPr lang="zh-CN" altLang="en-US" b="1" dirty="0"/>
            <a:t>其次，学术道德规范是促进学术交流和发展的必要条件。学术论文作为学术交流的主要载体，对于知识的传承和创新具有重要作用。遵守学术道德和规范，准确地呈现自己的研究成果，确保研究的可信度和可重复性，有助于推动学术的交流和发展。</a:t>
          </a:r>
        </a:p>
      </dgm:t>
    </dgm:pt>
    <dgm:pt modelId="{F6E2D312-6A5E-4BDB-A30F-AE0269A6EC56}" type="parTrans" cxnId="{0C0A8459-E52F-44F4-9A39-EA31DAC59341}">
      <dgm:prSet/>
      <dgm:spPr/>
      <dgm:t>
        <a:bodyPr/>
        <a:lstStyle/>
        <a:p>
          <a:endParaRPr lang="zh-CN" altLang="en-US"/>
        </a:p>
      </dgm:t>
    </dgm:pt>
    <dgm:pt modelId="{B3130DA5-ED4D-4D4A-A550-3570CCA2AB0E}" type="sibTrans" cxnId="{0C0A8459-E52F-44F4-9A39-EA31DAC59341}">
      <dgm:prSet/>
      <dgm:spPr/>
      <dgm:t>
        <a:bodyPr/>
        <a:lstStyle/>
        <a:p>
          <a:endParaRPr lang="zh-CN" altLang="en-US"/>
        </a:p>
      </dgm:t>
    </dgm:pt>
    <dgm:pt modelId="{AFF11436-9758-4178-A711-AF1CEFCB3045}" type="pres">
      <dgm:prSet presAssocID="{1D59787C-91C9-4F1A-81E1-7F212710D5D1}" presName="Name0" presStyleCnt="0">
        <dgm:presLayoutVars>
          <dgm:dir/>
          <dgm:animLvl val="lvl"/>
          <dgm:resizeHandles val="exact"/>
        </dgm:presLayoutVars>
      </dgm:prSet>
      <dgm:spPr/>
    </dgm:pt>
    <dgm:pt modelId="{2AEC8B74-8985-4B55-B6B6-DBC9B192F0AE}" type="pres">
      <dgm:prSet presAssocID="{50DB7F5A-09C0-40DF-8085-D61285BB54F5}" presName="boxAndChildren" presStyleCnt="0"/>
      <dgm:spPr/>
    </dgm:pt>
    <dgm:pt modelId="{50B7209A-1CDD-419E-89E9-3FF15CA42837}" type="pres">
      <dgm:prSet presAssocID="{50DB7F5A-09C0-40DF-8085-D61285BB54F5}" presName="parentTextBox" presStyleLbl="node1" presStyleIdx="0" presStyleCnt="2"/>
      <dgm:spPr/>
    </dgm:pt>
    <dgm:pt modelId="{C899901A-D5DD-4E6A-BE25-9C1469006BED}" type="pres">
      <dgm:prSet presAssocID="{C85AB4F4-862E-4BB9-A9B0-C2025091CEA0}" presName="sp" presStyleCnt="0"/>
      <dgm:spPr/>
    </dgm:pt>
    <dgm:pt modelId="{888F6E61-67E4-40E6-A6DF-5809446E1FD1}" type="pres">
      <dgm:prSet presAssocID="{DC94BF95-9605-4AA6-BB55-D40E4285DC8C}" presName="arrowAndChildren" presStyleCnt="0"/>
      <dgm:spPr/>
    </dgm:pt>
    <dgm:pt modelId="{F84FB730-93AC-4F1C-B846-7716B7DD1271}" type="pres">
      <dgm:prSet presAssocID="{DC94BF95-9605-4AA6-BB55-D40E4285DC8C}" presName="parentTextArrow" presStyleLbl="node1" presStyleIdx="1" presStyleCnt="2"/>
      <dgm:spPr/>
    </dgm:pt>
  </dgm:ptLst>
  <dgm:cxnLst>
    <dgm:cxn modelId="{6A5D4632-E726-4EE0-909F-38D0956E7D04}" type="presOf" srcId="{50DB7F5A-09C0-40DF-8085-D61285BB54F5}" destId="{50B7209A-1CDD-419E-89E9-3FF15CA42837}" srcOrd="0" destOrd="0" presId="urn:microsoft.com/office/officeart/2005/8/layout/process4"/>
    <dgm:cxn modelId="{0C0A8459-E52F-44F4-9A39-EA31DAC59341}" srcId="{1D59787C-91C9-4F1A-81E1-7F212710D5D1}" destId="{50DB7F5A-09C0-40DF-8085-D61285BB54F5}" srcOrd="1" destOrd="0" parTransId="{F6E2D312-6A5E-4BDB-A30F-AE0269A6EC56}" sibTransId="{B3130DA5-ED4D-4D4A-A550-3570CCA2AB0E}"/>
    <dgm:cxn modelId="{EAE78996-3D7F-4396-807A-7CF594A854EA}" type="presOf" srcId="{DC94BF95-9605-4AA6-BB55-D40E4285DC8C}" destId="{F84FB730-93AC-4F1C-B846-7716B7DD1271}" srcOrd="0" destOrd="0" presId="urn:microsoft.com/office/officeart/2005/8/layout/process4"/>
    <dgm:cxn modelId="{553AC4B9-8323-4851-A43F-D38093EB5B64}" type="presOf" srcId="{1D59787C-91C9-4F1A-81E1-7F212710D5D1}" destId="{AFF11436-9758-4178-A711-AF1CEFCB3045}" srcOrd="0" destOrd="0" presId="urn:microsoft.com/office/officeart/2005/8/layout/process4"/>
    <dgm:cxn modelId="{689D20E8-30BA-4EE6-8437-5B674031EDF5}" srcId="{1D59787C-91C9-4F1A-81E1-7F212710D5D1}" destId="{DC94BF95-9605-4AA6-BB55-D40E4285DC8C}" srcOrd="0" destOrd="0" parTransId="{F07396CD-CAEC-4448-A1FB-C5CD5F1576BD}" sibTransId="{C85AB4F4-862E-4BB9-A9B0-C2025091CEA0}"/>
    <dgm:cxn modelId="{A9A548A3-2BC4-4295-8A78-E360712D08F9}" type="presParOf" srcId="{AFF11436-9758-4178-A711-AF1CEFCB3045}" destId="{2AEC8B74-8985-4B55-B6B6-DBC9B192F0AE}" srcOrd="0" destOrd="0" presId="urn:microsoft.com/office/officeart/2005/8/layout/process4"/>
    <dgm:cxn modelId="{53386FDB-A969-4F3E-AF4D-65DAF0A5E98D}" type="presParOf" srcId="{2AEC8B74-8985-4B55-B6B6-DBC9B192F0AE}" destId="{50B7209A-1CDD-419E-89E9-3FF15CA42837}" srcOrd="0" destOrd="0" presId="urn:microsoft.com/office/officeart/2005/8/layout/process4"/>
    <dgm:cxn modelId="{408BBCCE-2431-49E6-86C0-621F24E4FA28}" type="presParOf" srcId="{AFF11436-9758-4178-A711-AF1CEFCB3045}" destId="{C899901A-D5DD-4E6A-BE25-9C1469006BED}" srcOrd="1" destOrd="0" presId="urn:microsoft.com/office/officeart/2005/8/layout/process4"/>
    <dgm:cxn modelId="{95213DA3-BEC3-4BC3-94B6-9A0A9DC701B1}" type="presParOf" srcId="{AFF11436-9758-4178-A711-AF1CEFCB3045}" destId="{888F6E61-67E4-40E6-A6DF-5809446E1FD1}" srcOrd="2" destOrd="0" presId="urn:microsoft.com/office/officeart/2005/8/layout/process4"/>
    <dgm:cxn modelId="{2A79A337-2C24-49E2-A313-06F47DF44B99}" type="presParOf" srcId="{888F6E61-67E4-40E6-A6DF-5809446E1FD1}" destId="{F84FB730-93AC-4F1C-B846-7716B7DD1271}"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D59787C-91C9-4F1A-81E1-7F212710D5D1}" type="doc">
      <dgm:prSet loTypeId="urn:microsoft.com/office/officeart/2005/8/layout/process4" loCatId="process" qsTypeId="urn:microsoft.com/office/officeart/2005/8/quickstyle/simple5" qsCatId="simple" csTypeId="urn:microsoft.com/office/officeart/2005/8/colors/colorful4" csCatId="colorful" phldr="1"/>
      <dgm:spPr/>
      <dgm:t>
        <a:bodyPr/>
        <a:lstStyle/>
        <a:p>
          <a:endParaRPr lang="zh-CN" altLang="en-US"/>
        </a:p>
      </dgm:t>
    </dgm:pt>
    <dgm:pt modelId="{DC94BF95-9605-4AA6-BB55-D40E4285DC8C}">
      <dgm:prSet phldrT="[文本]"/>
      <dgm:spPr/>
      <dgm:t>
        <a:bodyPr/>
        <a:lstStyle/>
        <a:p>
          <a:pPr algn="l"/>
          <a:r>
            <a:rPr lang="zh-CN" altLang="en-US" b="1" dirty="0"/>
            <a:t>此外，学术道德规范也有助于培养大学生的独立思考和研究能力。在撰写毕业论文（设计）过程中，大学生需要遵循学术道德和规范，保持独立的思考和判断能力，不抄袭、不造假，以确保研究成果的真实性和可信度。</a:t>
          </a:r>
        </a:p>
      </dgm:t>
    </dgm:pt>
    <dgm:pt modelId="{F07396CD-CAEC-4448-A1FB-C5CD5F1576BD}" type="parTrans" cxnId="{689D20E8-30BA-4EE6-8437-5B674031EDF5}">
      <dgm:prSet/>
      <dgm:spPr/>
      <dgm:t>
        <a:bodyPr/>
        <a:lstStyle/>
        <a:p>
          <a:endParaRPr lang="zh-CN" altLang="en-US"/>
        </a:p>
      </dgm:t>
    </dgm:pt>
    <dgm:pt modelId="{C85AB4F4-862E-4BB9-A9B0-C2025091CEA0}" type="sibTrans" cxnId="{689D20E8-30BA-4EE6-8437-5B674031EDF5}">
      <dgm:prSet/>
      <dgm:spPr/>
      <dgm:t>
        <a:bodyPr/>
        <a:lstStyle/>
        <a:p>
          <a:endParaRPr lang="zh-CN" altLang="en-US"/>
        </a:p>
      </dgm:t>
    </dgm:pt>
    <dgm:pt modelId="{20955A08-47CF-4CE1-95C8-680856F89D96}">
      <dgm:prSet/>
      <dgm:spPr/>
      <dgm:t>
        <a:bodyPr/>
        <a:lstStyle/>
        <a:p>
          <a:pPr algn="l"/>
          <a:r>
            <a:rPr lang="zh-CN" altLang="en-US" b="1" dirty="0"/>
            <a:t>最后，学术道德规范是建设良好学术生态环境的保障。一个健康的学术生态环境需要学者共同维护和建设。遵守学术道德和规范，抵制学术不端行为，是维护学术生态环境的重要一环。良好的学术生态环境能够促进学者的成长和发展，推动学术的繁荣和创新。</a:t>
          </a:r>
        </a:p>
      </dgm:t>
    </dgm:pt>
    <dgm:pt modelId="{6A7ACC28-2783-4B21-85EA-5B86255A6294}" type="parTrans" cxnId="{15CA790E-0E13-47F9-A3C9-733C4A73D236}">
      <dgm:prSet/>
      <dgm:spPr/>
      <dgm:t>
        <a:bodyPr/>
        <a:lstStyle/>
        <a:p>
          <a:endParaRPr lang="zh-CN" altLang="en-US"/>
        </a:p>
      </dgm:t>
    </dgm:pt>
    <dgm:pt modelId="{869C4465-CB20-4959-8AA0-E7C17EDB5250}" type="sibTrans" cxnId="{15CA790E-0E13-47F9-A3C9-733C4A73D236}">
      <dgm:prSet/>
      <dgm:spPr/>
      <dgm:t>
        <a:bodyPr/>
        <a:lstStyle/>
        <a:p>
          <a:endParaRPr lang="zh-CN" altLang="en-US"/>
        </a:p>
      </dgm:t>
    </dgm:pt>
    <dgm:pt modelId="{AFF11436-9758-4178-A711-AF1CEFCB3045}" type="pres">
      <dgm:prSet presAssocID="{1D59787C-91C9-4F1A-81E1-7F212710D5D1}" presName="Name0" presStyleCnt="0">
        <dgm:presLayoutVars>
          <dgm:dir/>
          <dgm:animLvl val="lvl"/>
          <dgm:resizeHandles val="exact"/>
        </dgm:presLayoutVars>
      </dgm:prSet>
      <dgm:spPr/>
    </dgm:pt>
    <dgm:pt modelId="{A9E8554F-C4F7-44B3-A934-E5E92BE042F2}" type="pres">
      <dgm:prSet presAssocID="{20955A08-47CF-4CE1-95C8-680856F89D96}" presName="boxAndChildren" presStyleCnt="0"/>
      <dgm:spPr/>
    </dgm:pt>
    <dgm:pt modelId="{A060D5FA-CF1C-4D3E-A401-BF81BC05B144}" type="pres">
      <dgm:prSet presAssocID="{20955A08-47CF-4CE1-95C8-680856F89D96}" presName="parentTextBox" presStyleLbl="node1" presStyleIdx="0" presStyleCnt="2"/>
      <dgm:spPr/>
    </dgm:pt>
    <dgm:pt modelId="{C899901A-D5DD-4E6A-BE25-9C1469006BED}" type="pres">
      <dgm:prSet presAssocID="{C85AB4F4-862E-4BB9-A9B0-C2025091CEA0}" presName="sp" presStyleCnt="0"/>
      <dgm:spPr/>
    </dgm:pt>
    <dgm:pt modelId="{888F6E61-67E4-40E6-A6DF-5809446E1FD1}" type="pres">
      <dgm:prSet presAssocID="{DC94BF95-9605-4AA6-BB55-D40E4285DC8C}" presName="arrowAndChildren" presStyleCnt="0"/>
      <dgm:spPr/>
    </dgm:pt>
    <dgm:pt modelId="{F84FB730-93AC-4F1C-B846-7716B7DD1271}" type="pres">
      <dgm:prSet presAssocID="{DC94BF95-9605-4AA6-BB55-D40E4285DC8C}" presName="parentTextArrow" presStyleLbl="node1" presStyleIdx="1" presStyleCnt="2"/>
      <dgm:spPr/>
    </dgm:pt>
  </dgm:ptLst>
  <dgm:cxnLst>
    <dgm:cxn modelId="{15CA790E-0E13-47F9-A3C9-733C4A73D236}" srcId="{1D59787C-91C9-4F1A-81E1-7F212710D5D1}" destId="{20955A08-47CF-4CE1-95C8-680856F89D96}" srcOrd="1" destOrd="0" parTransId="{6A7ACC28-2783-4B21-85EA-5B86255A6294}" sibTransId="{869C4465-CB20-4959-8AA0-E7C17EDB5250}"/>
    <dgm:cxn modelId="{EAE78996-3D7F-4396-807A-7CF594A854EA}" type="presOf" srcId="{DC94BF95-9605-4AA6-BB55-D40E4285DC8C}" destId="{F84FB730-93AC-4F1C-B846-7716B7DD1271}" srcOrd="0" destOrd="0" presId="urn:microsoft.com/office/officeart/2005/8/layout/process4"/>
    <dgm:cxn modelId="{553AC4B9-8323-4851-A43F-D38093EB5B64}" type="presOf" srcId="{1D59787C-91C9-4F1A-81E1-7F212710D5D1}" destId="{AFF11436-9758-4178-A711-AF1CEFCB3045}" srcOrd="0" destOrd="0" presId="urn:microsoft.com/office/officeart/2005/8/layout/process4"/>
    <dgm:cxn modelId="{94C6A3D9-8A97-4C2B-AA43-9D8C2B4B3DC2}" type="presOf" srcId="{20955A08-47CF-4CE1-95C8-680856F89D96}" destId="{A060D5FA-CF1C-4D3E-A401-BF81BC05B144}" srcOrd="0" destOrd="0" presId="urn:microsoft.com/office/officeart/2005/8/layout/process4"/>
    <dgm:cxn modelId="{689D20E8-30BA-4EE6-8437-5B674031EDF5}" srcId="{1D59787C-91C9-4F1A-81E1-7F212710D5D1}" destId="{DC94BF95-9605-4AA6-BB55-D40E4285DC8C}" srcOrd="0" destOrd="0" parTransId="{F07396CD-CAEC-4448-A1FB-C5CD5F1576BD}" sibTransId="{C85AB4F4-862E-4BB9-A9B0-C2025091CEA0}"/>
    <dgm:cxn modelId="{984791FB-5E2F-4F73-9734-A181A854AC9D}" type="presParOf" srcId="{AFF11436-9758-4178-A711-AF1CEFCB3045}" destId="{A9E8554F-C4F7-44B3-A934-E5E92BE042F2}" srcOrd="0" destOrd="0" presId="urn:microsoft.com/office/officeart/2005/8/layout/process4"/>
    <dgm:cxn modelId="{F3EC7AEC-97B5-4354-81B2-6BF419E977F7}" type="presParOf" srcId="{A9E8554F-C4F7-44B3-A934-E5E92BE042F2}" destId="{A060D5FA-CF1C-4D3E-A401-BF81BC05B144}" srcOrd="0" destOrd="0" presId="urn:microsoft.com/office/officeart/2005/8/layout/process4"/>
    <dgm:cxn modelId="{408BBCCE-2431-49E6-86C0-621F24E4FA28}" type="presParOf" srcId="{AFF11436-9758-4178-A711-AF1CEFCB3045}" destId="{C899901A-D5DD-4E6A-BE25-9C1469006BED}" srcOrd="1" destOrd="0" presId="urn:microsoft.com/office/officeart/2005/8/layout/process4"/>
    <dgm:cxn modelId="{95213DA3-BEC3-4BC3-94B6-9A0A9DC701B1}" type="presParOf" srcId="{AFF11436-9758-4178-A711-AF1CEFCB3045}" destId="{888F6E61-67E4-40E6-A6DF-5809446E1FD1}" srcOrd="2" destOrd="0" presId="urn:microsoft.com/office/officeart/2005/8/layout/process4"/>
    <dgm:cxn modelId="{2A79A337-2C24-49E2-A313-06F47DF44B99}" type="presParOf" srcId="{888F6E61-67E4-40E6-A6DF-5809446E1FD1}" destId="{F84FB730-93AC-4F1C-B846-7716B7DD1271}"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F1BB017-3220-4E92-B5DA-C4ABE1BA1617}"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zh-CN" altLang="en-US"/>
        </a:p>
      </dgm:t>
    </dgm:pt>
    <dgm:pt modelId="{93889CF0-8B8C-4F5C-AD4C-D4963CC24E55}">
      <dgm:prSet phldrT="[文本]" custT="1"/>
      <dgm:spPr/>
      <dgm:t>
        <a:bodyPr/>
        <a:lstStyle/>
        <a:p>
          <a:r>
            <a:rPr lang="en-US" altLang="zh-CN" sz="2400" b="1" u="none"/>
            <a:t>剽窃</a:t>
          </a:r>
          <a:endParaRPr lang="zh-CN" altLang="en-US" sz="2400" b="1" u="none" dirty="0"/>
        </a:p>
      </dgm:t>
    </dgm:pt>
    <dgm:pt modelId="{1792EF2D-69AC-43E8-B3AB-6F0EF850498A}" type="parTrans" cxnId="{A0B28D13-2781-430E-8378-371D93C93B6E}">
      <dgm:prSet/>
      <dgm:spPr/>
      <dgm:t>
        <a:bodyPr/>
        <a:lstStyle/>
        <a:p>
          <a:endParaRPr lang="zh-CN" altLang="en-US"/>
        </a:p>
      </dgm:t>
    </dgm:pt>
    <dgm:pt modelId="{349C7619-4B20-4F1A-93B6-C4415BE30751}" type="sibTrans" cxnId="{A0B28D13-2781-430E-8378-371D93C93B6E}">
      <dgm:prSet/>
      <dgm:spPr/>
      <dgm:t>
        <a:bodyPr/>
        <a:lstStyle/>
        <a:p>
          <a:endParaRPr lang="zh-CN" altLang="en-US"/>
        </a:p>
      </dgm:t>
    </dgm:pt>
    <dgm:pt modelId="{85546017-3D9B-4043-A131-4ECB74D044EA}">
      <dgm:prSet custT="1"/>
      <dgm:spPr/>
      <dgm:t>
        <a:bodyPr/>
        <a:lstStyle/>
        <a:p>
          <a:r>
            <a:rPr lang="en-US" altLang="zh-CN" sz="2400" b="1" u="none"/>
            <a:t>抄袭</a:t>
          </a:r>
          <a:endParaRPr lang="en-US" altLang="zh-CN" sz="2400" b="1" u="none" dirty="0"/>
        </a:p>
      </dgm:t>
    </dgm:pt>
    <dgm:pt modelId="{2A60ABA8-71BA-4893-A0A3-DFF8E84E556D}" type="parTrans" cxnId="{DFBD8E39-9E86-46A6-B7F6-7E27971BEE88}">
      <dgm:prSet/>
      <dgm:spPr/>
      <dgm:t>
        <a:bodyPr/>
        <a:lstStyle/>
        <a:p>
          <a:endParaRPr lang="zh-CN" altLang="en-US"/>
        </a:p>
      </dgm:t>
    </dgm:pt>
    <dgm:pt modelId="{15D2494D-529E-4440-8861-848A4FD38280}" type="sibTrans" cxnId="{DFBD8E39-9E86-46A6-B7F6-7E27971BEE88}">
      <dgm:prSet/>
      <dgm:spPr/>
      <dgm:t>
        <a:bodyPr/>
        <a:lstStyle/>
        <a:p>
          <a:endParaRPr lang="zh-CN" altLang="en-US"/>
        </a:p>
      </dgm:t>
    </dgm:pt>
    <dgm:pt modelId="{8AD4568F-388B-4452-9E7D-068CACF5376D}">
      <dgm:prSet phldrT="[文本]" custT="1"/>
      <dgm:spPr/>
      <dgm:t>
        <a:bodyPr/>
        <a:lstStyle/>
        <a:p>
          <a:r>
            <a:rPr lang="en-US" altLang="zh-CN" sz="1800" b="1" u="none" dirty="0"/>
            <a:t>剽窃</a:t>
          </a:r>
          <a:r>
            <a:rPr lang="en-US" altLang="zh-CN" sz="1800" u="none" dirty="0"/>
            <a:t>是指抄袭窃取别人的著作。在科研活动中，将他人的学术观点、学术思想或言辞，以及他人的创作成果，冒充为自己的原创的行为均属于剽窃。</a:t>
          </a:r>
          <a:endParaRPr lang="zh-CN" altLang="en-US" sz="1800" u="none" dirty="0"/>
        </a:p>
      </dgm:t>
    </dgm:pt>
    <dgm:pt modelId="{E40CC26E-CF53-4AFE-9785-6F74742EE482}" type="parTrans" cxnId="{5865D983-2E53-4B49-BCB5-C8A634665055}">
      <dgm:prSet/>
      <dgm:spPr/>
      <dgm:t>
        <a:bodyPr/>
        <a:lstStyle/>
        <a:p>
          <a:endParaRPr lang="zh-CN" altLang="en-US"/>
        </a:p>
      </dgm:t>
    </dgm:pt>
    <dgm:pt modelId="{F5F28AD0-90E5-426C-8D78-E74626401725}" type="sibTrans" cxnId="{5865D983-2E53-4B49-BCB5-C8A634665055}">
      <dgm:prSet/>
      <dgm:spPr/>
      <dgm:t>
        <a:bodyPr/>
        <a:lstStyle/>
        <a:p>
          <a:endParaRPr lang="zh-CN" altLang="en-US"/>
        </a:p>
      </dgm:t>
    </dgm:pt>
    <dgm:pt modelId="{3D750236-D206-49ED-9A76-20A8C2A790BA}">
      <dgm:prSet custT="1"/>
      <dgm:spPr/>
      <dgm:t>
        <a:bodyPr/>
        <a:lstStyle/>
        <a:p>
          <a:r>
            <a:rPr lang="en-US" altLang="zh-CN" sz="1800" b="1" u="none" dirty="0"/>
            <a:t>抄袭</a:t>
          </a:r>
          <a:r>
            <a:rPr lang="en-US" altLang="zh-CN" sz="1800" u="none" dirty="0"/>
            <a:t>是指把别人的作品或语句抄来当作自己的。不注明出处，故意将已发表或他人未发表的全部或部分学术成果作为自己的研究成果发表，或以翻译、改写的方式将别人作品中的内容放入自己作品中而不加注明的，均为抄袭。</a:t>
          </a:r>
        </a:p>
      </dgm:t>
    </dgm:pt>
    <dgm:pt modelId="{A69608B6-32F8-4B2A-9474-B0C9B482E9AE}" type="parTrans" cxnId="{0D676943-69AA-461D-BD14-4413A31AAA76}">
      <dgm:prSet/>
      <dgm:spPr/>
      <dgm:t>
        <a:bodyPr/>
        <a:lstStyle/>
        <a:p>
          <a:endParaRPr lang="zh-CN" altLang="en-US"/>
        </a:p>
      </dgm:t>
    </dgm:pt>
    <dgm:pt modelId="{ECB634B1-BA85-447B-A19E-C02FEAD227BD}" type="sibTrans" cxnId="{0D676943-69AA-461D-BD14-4413A31AAA76}">
      <dgm:prSet/>
      <dgm:spPr/>
      <dgm:t>
        <a:bodyPr/>
        <a:lstStyle/>
        <a:p>
          <a:endParaRPr lang="zh-CN" altLang="en-US"/>
        </a:p>
      </dgm:t>
    </dgm:pt>
    <dgm:pt modelId="{86A75CD7-4F4C-48F6-90E0-2E1288405DC4}" type="pres">
      <dgm:prSet presAssocID="{3F1BB017-3220-4E92-B5DA-C4ABE1BA1617}" presName="linear" presStyleCnt="0">
        <dgm:presLayoutVars>
          <dgm:dir/>
          <dgm:animLvl val="lvl"/>
          <dgm:resizeHandles val="exact"/>
        </dgm:presLayoutVars>
      </dgm:prSet>
      <dgm:spPr/>
    </dgm:pt>
    <dgm:pt modelId="{161D477B-B80D-4B01-A3DB-608C7155D51D}" type="pres">
      <dgm:prSet presAssocID="{93889CF0-8B8C-4F5C-AD4C-D4963CC24E55}" presName="parentLin" presStyleCnt="0"/>
      <dgm:spPr/>
    </dgm:pt>
    <dgm:pt modelId="{9AB8CAEC-8D6D-4133-9EEE-D16AC834716A}" type="pres">
      <dgm:prSet presAssocID="{93889CF0-8B8C-4F5C-AD4C-D4963CC24E55}" presName="parentLeftMargin" presStyleLbl="node1" presStyleIdx="0" presStyleCnt="2"/>
      <dgm:spPr/>
    </dgm:pt>
    <dgm:pt modelId="{79455CF6-732E-4D21-9EDC-72B705F5DE83}" type="pres">
      <dgm:prSet presAssocID="{93889CF0-8B8C-4F5C-AD4C-D4963CC24E55}" presName="parentText" presStyleLbl="node1" presStyleIdx="0" presStyleCnt="2">
        <dgm:presLayoutVars>
          <dgm:chMax val="0"/>
          <dgm:bulletEnabled val="1"/>
        </dgm:presLayoutVars>
      </dgm:prSet>
      <dgm:spPr/>
    </dgm:pt>
    <dgm:pt modelId="{8EDF84C8-4933-4903-A897-B4121246CA93}" type="pres">
      <dgm:prSet presAssocID="{93889CF0-8B8C-4F5C-AD4C-D4963CC24E55}" presName="negativeSpace" presStyleCnt="0"/>
      <dgm:spPr/>
    </dgm:pt>
    <dgm:pt modelId="{E8EF51DF-DEB8-4C28-8B28-96CD8D15F30B}" type="pres">
      <dgm:prSet presAssocID="{93889CF0-8B8C-4F5C-AD4C-D4963CC24E55}" presName="childText" presStyleLbl="conFgAcc1" presStyleIdx="0" presStyleCnt="2">
        <dgm:presLayoutVars>
          <dgm:bulletEnabled val="1"/>
        </dgm:presLayoutVars>
      </dgm:prSet>
      <dgm:spPr/>
    </dgm:pt>
    <dgm:pt modelId="{EA9C5DBF-3BB5-42E1-A877-17A2E1097765}" type="pres">
      <dgm:prSet presAssocID="{349C7619-4B20-4F1A-93B6-C4415BE30751}" presName="spaceBetweenRectangles" presStyleCnt="0"/>
      <dgm:spPr/>
    </dgm:pt>
    <dgm:pt modelId="{79F5A720-4E53-4D81-874C-C04A1D673D05}" type="pres">
      <dgm:prSet presAssocID="{85546017-3D9B-4043-A131-4ECB74D044EA}" presName="parentLin" presStyleCnt="0"/>
      <dgm:spPr/>
    </dgm:pt>
    <dgm:pt modelId="{7C4136ED-A78B-42A3-B8AC-5D43EB203A6D}" type="pres">
      <dgm:prSet presAssocID="{85546017-3D9B-4043-A131-4ECB74D044EA}" presName="parentLeftMargin" presStyleLbl="node1" presStyleIdx="0" presStyleCnt="2"/>
      <dgm:spPr/>
    </dgm:pt>
    <dgm:pt modelId="{0204EA56-A079-419A-81E3-33EE1185F6B2}" type="pres">
      <dgm:prSet presAssocID="{85546017-3D9B-4043-A131-4ECB74D044EA}" presName="parentText" presStyleLbl="node1" presStyleIdx="1" presStyleCnt="2">
        <dgm:presLayoutVars>
          <dgm:chMax val="0"/>
          <dgm:bulletEnabled val="1"/>
        </dgm:presLayoutVars>
      </dgm:prSet>
      <dgm:spPr/>
    </dgm:pt>
    <dgm:pt modelId="{0ED068B1-125F-45EB-AD0D-355CE866F1ED}" type="pres">
      <dgm:prSet presAssocID="{85546017-3D9B-4043-A131-4ECB74D044EA}" presName="negativeSpace" presStyleCnt="0"/>
      <dgm:spPr/>
    </dgm:pt>
    <dgm:pt modelId="{6A872EC2-3E1A-42D5-BB38-16315DBBB583}" type="pres">
      <dgm:prSet presAssocID="{85546017-3D9B-4043-A131-4ECB74D044EA}" presName="childText" presStyleLbl="conFgAcc1" presStyleIdx="1" presStyleCnt="2">
        <dgm:presLayoutVars>
          <dgm:bulletEnabled val="1"/>
        </dgm:presLayoutVars>
      </dgm:prSet>
      <dgm:spPr/>
    </dgm:pt>
  </dgm:ptLst>
  <dgm:cxnLst>
    <dgm:cxn modelId="{A0B28D13-2781-430E-8378-371D93C93B6E}" srcId="{3F1BB017-3220-4E92-B5DA-C4ABE1BA1617}" destId="{93889CF0-8B8C-4F5C-AD4C-D4963CC24E55}" srcOrd="0" destOrd="0" parTransId="{1792EF2D-69AC-43E8-B3AB-6F0EF850498A}" sibTransId="{349C7619-4B20-4F1A-93B6-C4415BE30751}"/>
    <dgm:cxn modelId="{DFBD8E39-9E86-46A6-B7F6-7E27971BEE88}" srcId="{3F1BB017-3220-4E92-B5DA-C4ABE1BA1617}" destId="{85546017-3D9B-4043-A131-4ECB74D044EA}" srcOrd="1" destOrd="0" parTransId="{2A60ABA8-71BA-4893-A0A3-DFF8E84E556D}" sibTransId="{15D2494D-529E-4440-8861-848A4FD38280}"/>
    <dgm:cxn modelId="{3ECECC3A-A684-4BC0-8649-FA593A56CD13}" type="presOf" srcId="{93889CF0-8B8C-4F5C-AD4C-D4963CC24E55}" destId="{9AB8CAEC-8D6D-4133-9EEE-D16AC834716A}" srcOrd="0" destOrd="0" presId="urn:microsoft.com/office/officeart/2005/8/layout/list1"/>
    <dgm:cxn modelId="{39191A43-A0AB-4B22-9A30-946DB3A0C240}" type="presOf" srcId="{93889CF0-8B8C-4F5C-AD4C-D4963CC24E55}" destId="{79455CF6-732E-4D21-9EDC-72B705F5DE83}" srcOrd="1" destOrd="0" presId="urn:microsoft.com/office/officeart/2005/8/layout/list1"/>
    <dgm:cxn modelId="{0D676943-69AA-461D-BD14-4413A31AAA76}" srcId="{85546017-3D9B-4043-A131-4ECB74D044EA}" destId="{3D750236-D206-49ED-9A76-20A8C2A790BA}" srcOrd="0" destOrd="0" parTransId="{A69608B6-32F8-4B2A-9474-B0C9B482E9AE}" sibTransId="{ECB634B1-BA85-447B-A19E-C02FEAD227BD}"/>
    <dgm:cxn modelId="{6DD5D76D-1752-4B69-816D-8F4E346B18FB}" type="presOf" srcId="{85546017-3D9B-4043-A131-4ECB74D044EA}" destId="{0204EA56-A079-419A-81E3-33EE1185F6B2}" srcOrd="1" destOrd="0" presId="urn:microsoft.com/office/officeart/2005/8/layout/list1"/>
    <dgm:cxn modelId="{5865D983-2E53-4B49-BCB5-C8A634665055}" srcId="{93889CF0-8B8C-4F5C-AD4C-D4963CC24E55}" destId="{8AD4568F-388B-4452-9E7D-068CACF5376D}" srcOrd="0" destOrd="0" parTransId="{E40CC26E-CF53-4AFE-9785-6F74742EE482}" sibTransId="{F5F28AD0-90E5-426C-8D78-E74626401725}"/>
    <dgm:cxn modelId="{4DF5BCBA-53C7-4961-B2AA-AF2523113294}" type="presOf" srcId="{85546017-3D9B-4043-A131-4ECB74D044EA}" destId="{7C4136ED-A78B-42A3-B8AC-5D43EB203A6D}" srcOrd="0" destOrd="0" presId="urn:microsoft.com/office/officeart/2005/8/layout/list1"/>
    <dgm:cxn modelId="{3D9011BC-5BB3-4F64-84D6-1058CE5D9E5E}" type="presOf" srcId="{3D750236-D206-49ED-9A76-20A8C2A790BA}" destId="{6A872EC2-3E1A-42D5-BB38-16315DBBB583}" srcOrd="0" destOrd="0" presId="urn:microsoft.com/office/officeart/2005/8/layout/list1"/>
    <dgm:cxn modelId="{CEEECBC1-228A-4050-8BE3-23405D7A971E}" type="presOf" srcId="{8AD4568F-388B-4452-9E7D-068CACF5376D}" destId="{E8EF51DF-DEB8-4C28-8B28-96CD8D15F30B}" srcOrd="0" destOrd="0" presId="urn:microsoft.com/office/officeart/2005/8/layout/list1"/>
    <dgm:cxn modelId="{99D7BDD6-9779-4DA8-AFFA-BE45FFC75DC4}" type="presOf" srcId="{3F1BB017-3220-4E92-B5DA-C4ABE1BA1617}" destId="{86A75CD7-4F4C-48F6-90E0-2E1288405DC4}" srcOrd="0" destOrd="0" presId="urn:microsoft.com/office/officeart/2005/8/layout/list1"/>
    <dgm:cxn modelId="{557379CF-631F-401B-AB8F-DF1BF0D4DFE7}" type="presParOf" srcId="{86A75CD7-4F4C-48F6-90E0-2E1288405DC4}" destId="{161D477B-B80D-4B01-A3DB-608C7155D51D}" srcOrd="0" destOrd="0" presId="urn:microsoft.com/office/officeart/2005/8/layout/list1"/>
    <dgm:cxn modelId="{AC93A059-C634-4C17-93F4-D8901C5E5BD8}" type="presParOf" srcId="{161D477B-B80D-4B01-A3DB-608C7155D51D}" destId="{9AB8CAEC-8D6D-4133-9EEE-D16AC834716A}" srcOrd="0" destOrd="0" presId="urn:microsoft.com/office/officeart/2005/8/layout/list1"/>
    <dgm:cxn modelId="{BE6B8D07-CFE4-4D90-8B16-66D2D7C79DAB}" type="presParOf" srcId="{161D477B-B80D-4B01-A3DB-608C7155D51D}" destId="{79455CF6-732E-4D21-9EDC-72B705F5DE83}" srcOrd="1" destOrd="0" presId="urn:microsoft.com/office/officeart/2005/8/layout/list1"/>
    <dgm:cxn modelId="{4655995E-50C7-4958-B80B-EBC119C6413F}" type="presParOf" srcId="{86A75CD7-4F4C-48F6-90E0-2E1288405DC4}" destId="{8EDF84C8-4933-4903-A897-B4121246CA93}" srcOrd="1" destOrd="0" presId="urn:microsoft.com/office/officeart/2005/8/layout/list1"/>
    <dgm:cxn modelId="{7567523C-16E4-482D-8DEB-9D39DE17AE53}" type="presParOf" srcId="{86A75CD7-4F4C-48F6-90E0-2E1288405DC4}" destId="{E8EF51DF-DEB8-4C28-8B28-96CD8D15F30B}" srcOrd="2" destOrd="0" presId="urn:microsoft.com/office/officeart/2005/8/layout/list1"/>
    <dgm:cxn modelId="{3CD02AC6-4905-4DF5-AEA7-3B16848D32B1}" type="presParOf" srcId="{86A75CD7-4F4C-48F6-90E0-2E1288405DC4}" destId="{EA9C5DBF-3BB5-42E1-A877-17A2E1097765}" srcOrd="3" destOrd="0" presId="urn:microsoft.com/office/officeart/2005/8/layout/list1"/>
    <dgm:cxn modelId="{DF2925CB-11DA-42A2-8417-5F81C0D6021F}" type="presParOf" srcId="{86A75CD7-4F4C-48F6-90E0-2E1288405DC4}" destId="{79F5A720-4E53-4D81-874C-C04A1D673D05}" srcOrd="4" destOrd="0" presId="urn:microsoft.com/office/officeart/2005/8/layout/list1"/>
    <dgm:cxn modelId="{1949023F-210F-4F58-AE30-2CF19EA1499C}" type="presParOf" srcId="{79F5A720-4E53-4D81-874C-C04A1D673D05}" destId="{7C4136ED-A78B-42A3-B8AC-5D43EB203A6D}" srcOrd="0" destOrd="0" presId="urn:microsoft.com/office/officeart/2005/8/layout/list1"/>
    <dgm:cxn modelId="{258E4EBB-F090-4C54-887C-D0250F4ABC86}" type="presParOf" srcId="{79F5A720-4E53-4D81-874C-C04A1D673D05}" destId="{0204EA56-A079-419A-81E3-33EE1185F6B2}" srcOrd="1" destOrd="0" presId="urn:microsoft.com/office/officeart/2005/8/layout/list1"/>
    <dgm:cxn modelId="{B925C7A6-F2D9-4267-8A82-D6D860DD74F9}" type="presParOf" srcId="{86A75CD7-4F4C-48F6-90E0-2E1288405DC4}" destId="{0ED068B1-125F-45EB-AD0D-355CE866F1ED}" srcOrd="5" destOrd="0" presId="urn:microsoft.com/office/officeart/2005/8/layout/list1"/>
    <dgm:cxn modelId="{84C45074-1A17-4603-83D9-B92B1149EC19}" type="presParOf" srcId="{86A75CD7-4F4C-48F6-90E0-2E1288405DC4}" destId="{6A872EC2-3E1A-42D5-BB38-16315DBBB583}"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8AF36C-C76F-4A68-93EE-1BAC691912B5}">
      <dsp:nvSpPr>
        <dsp:cNvPr id="0" name=""/>
        <dsp:cNvSpPr/>
      </dsp:nvSpPr>
      <dsp:spPr>
        <a:xfrm>
          <a:off x="0" y="2645"/>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8CAE9F0-72A1-4996-8B74-036AE89BF0D6}">
      <dsp:nvSpPr>
        <dsp:cNvPr id="0" name=""/>
        <dsp:cNvSpPr/>
      </dsp:nvSpPr>
      <dsp:spPr>
        <a:xfrm>
          <a:off x="0" y="2645"/>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70C0"/>
              </a:solidFill>
              <a:effectLst/>
              <a:latin typeface="+mn-ea"/>
              <a:ea typeface="+mn-ea"/>
            </a:rPr>
            <a:t>知识目标</a:t>
          </a:r>
          <a:endParaRPr lang="zh-CN" altLang="en-US" sz="2400" b="1" kern="1200" dirty="0">
            <a:solidFill>
              <a:srgbClr val="0070C0"/>
            </a:solidFill>
            <a:latin typeface="+mn-ea"/>
            <a:ea typeface="+mn-ea"/>
          </a:endParaRPr>
        </a:p>
      </dsp:txBody>
      <dsp:txXfrm>
        <a:off x="0" y="2645"/>
        <a:ext cx="2081644" cy="1804458"/>
      </dsp:txXfrm>
    </dsp:sp>
    <dsp:sp modelId="{D488DFAA-7942-4E32-8F42-B406F1B2C7F5}">
      <dsp:nvSpPr>
        <dsp:cNvPr id="0" name=""/>
        <dsp:cNvSpPr/>
      </dsp:nvSpPr>
      <dsp:spPr>
        <a:xfrm>
          <a:off x="2237767" y="44585"/>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0" lang="en-US" altLang="zh-CN" sz="2000" b="0" i="0" u="none" strike="noStrike" kern="1200" cap="none" normalizeH="0" baseline="0" noProof="0" dirty="0">
              <a:ln>
                <a:noFill/>
              </a:ln>
              <a:solidFill>
                <a:srgbClr val="242021"/>
              </a:solidFill>
              <a:effectLst/>
              <a:latin typeface="+mn-ea"/>
              <a:ea typeface="+mn-ea"/>
              <a:cs typeface="黑体" panose="02010609060101010101" pitchFamily="49" charset="-122"/>
            </a:rPr>
            <a:t>1.</a:t>
          </a:r>
          <a:r>
            <a:rPr lang="en-US" altLang="zh-CN" sz="2000" kern="1200" spc="0" baseline="0" noProof="0" dirty="0">
              <a:solidFill>
                <a:srgbClr val="242021"/>
              </a:solidFill>
              <a:latin typeface="+mn-ea"/>
              <a:ea typeface="+mn-ea"/>
              <a:cs typeface="SimSun" pitchFamily="2" charset="0"/>
            </a:rPr>
            <a:t>了解研究的伦理所在。</a:t>
          </a:r>
          <a:endParaRPr kumimoji="0" lang="zh-CN" altLang="zh-CN" sz="2000" b="0" i="0" u="none" strike="noStrike" kern="1200" cap="none" normalizeH="0" baseline="0" dirty="0">
            <a:ln>
              <a:noFill/>
            </a:ln>
            <a:solidFill>
              <a:srgbClr val="242021"/>
            </a:solidFill>
            <a:effectLst/>
            <a:latin typeface="+mn-ea"/>
            <a:ea typeface="+mn-ea"/>
            <a:cs typeface="黑体" panose="02010609060101010101" pitchFamily="49" charset="-122"/>
          </a:endParaRPr>
        </a:p>
      </dsp:txBody>
      <dsp:txXfrm>
        <a:off x="2237767" y="44585"/>
        <a:ext cx="8170453" cy="838791"/>
      </dsp:txXfrm>
    </dsp:sp>
    <dsp:sp modelId="{CE29CA91-9FA0-4B15-99EB-0847526E0EBB}">
      <dsp:nvSpPr>
        <dsp:cNvPr id="0" name=""/>
        <dsp:cNvSpPr/>
      </dsp:nvSpPr>
      <dsp:spPr>
        <a:xfrm>
          <a:off x="2081644" y="883376"/>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E92F700-D6FD-49B8-A9EE-EA8D0BDD3F8F}">
      <dsp:nvSpPr>
        <dsp:cNvPr id="0" name=""/>
        <dsp:cNvSpPr/>
      </dsp:nvSpPr>
      <dsp:spPr>
        <a:xfrm>
          <a:off x="2237767" y="925316"/>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altLang="zh-CN" sz="2200" kern="1200" spc="0" baseline="0" noProof="0" dirty="0">
              <a:solidFill>
                <a:srgbClr val="242021"/>
              </a:solidFill>
              <a:latin typeface="+mn-ea"/>
              <a:ea typeface="+mn-ea"/>
              <a:cs typeface="Times New Roman" pitchFamily="18" charset="0"/>
            </a:rPr>
            <a:t>2.</a:t>
          </a:r>
          <a:r>
            <a:rPr lang="en-US" altLang="zh-CN" sz="2200" kern="1200" spc="0" baseline="0" noProof="0" dirty="0">
              <a:solidFill>
                <a:srgbClr val="242021"/>
              </a:solidFill>
              <a:latin typeface="+mn-ea"/>
              <a:ea typeface="+mn-ea"/>
              <a:cs typeface="SimSun" pitchFamily="2" charset="0"/>
            </a:rPr>
            <a:t>熟悉毕业论文（设计）的学术规范。</a:t>
          </a:r>
        </a:p>
      </dsp:txBody>
      <dsp:txXfrm>
        <a:off x="2237767" y="925316"/>
        <a:ext cx="8170453" cy="838791"/>
      </dsp:txXfrm>
    </dsp:sp>
    <dsp:sp modelId="{CE521963-A849-428E-A90A-30E40A17D734}">
      <dsp:nvSpPr>
        <dsp:cNvPr id="0" name=""/>
        <dsp:cNvSpPr/>
      </dsp:nvSpPr>
      <dsp:spPr>
        <a:xfrm>
          <a:off x="2081644" y="1764107"/>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521926-86A3-47B6-8F27-69AAAB8A1845}">
      <dsp:nvSpPr>
        <dsp:cNvPr id="0" name=""/>
        <dsp:cNvSpPr/>
      </dsp:nvSpPr>
      <dsp:spPr>
        <a:xfrm>
          <a:off x="0" y="1807104"/>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B46DAB-6F8F-42E2-8CB3-359EEE46EAE6}">
      <dsp:nvSpPr>
        <dsp:cNvPr id="0" name=""/>
        <dsp:cNvSpPr/>
      </dsp:nvSpPr>
      <dsp:spPr>
        <a:xfrm>
          <a:off x="0" y="1807104"/>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kumimoji="0" lang="zh-CN" altLang="zh-CN" sz="2400" b="1" i="0" u="none" strike="noStrike" kern="1200" cap="none" normalizeH="0" baseline="0" dirty="0">
              <a:ln>
                <a:noFill/>
              </a:ln>
              <a:solidFill>
                <a:srgbClr val="0070C0"/>
              </a:solidFill>
              <a:effectLst/>
              <a:latin typeface="+mn-ea"/>
              <a:ea typeface="+mn-ea"/>
              <a:cs typeface="黑体" panose="02010609060101010101" pitchFamily="49" charset="-122"/>
            </a:rPr>
            <a:t>技能目标</a:t>
          </a:r>
          <a:endParaRPr kumimoji="0" lang="zh-CN" altLang="zh-CN" sz="2400" b="1" i="0" u="none" strike="noStrike" kern="1200" cap="none" normalizeH="0" baseline="0" dirty="0">
            <a:ln>
              <a:noFill/>
            </a:ln>
            <a:solidFill>
              <a:srgbClr val="0070C0"/>
            </a:solidFill>
            <a:effectLst/>
            <a:latin typeface="+mn-ea"/>
            <a:ea typeface="+mn-ea"/>
          </a:endParaRPr>
        </a:p>
      </dsp:txBody>
      <dsp:txXfrm>
        <a:off x="0" y="1807104"/>
        <a:ext cx="2081644" cy="1804458"/>
      </dsp:txXfrm>
    </dsp:sp>
    <dsp:sp modelId="{EAF051B5-0C78-45A2-BF6E-50E7C0312A6F}">
      <dsp:nvSpPr>
        <dsp:cNvPr id="0" name=""/>
        <dsp:cNvSpPr/>
      </dsp:nvSpPr>
      <dsp:spPr>
        <a:xfrm>
          <a:off x="2237767" y="1849043"/>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0" baseline="0" noProof="0" dirty="0">
              <a:solidFill>
                <a:srgbClr val="242021"/>
              </a:solidFill>
              <a:latin typeface="+mn-ea"/>
              <a:ea typeface="+mn-ea"/>
              <a:cs typeface="Times New Roman" pitchFamily="18" charset="0"/>
            </a:rPr>
            <a:t>1.</a:t>
          </a:r>
          <a:r>
            <a:rPr lang="en-US" altLang="zh-CN" sz="2000" kern="1200" spc="0" baseline="0" noProof="0" dirty="0">
              <a:solidFill>
                <a:srgbClr val="242021"/>
              </a:solidFill>
              <a:latin typeface="+mn-ea"/>
              <a:ea typeface="+mn-ea"/>
              <a:cs typeface="SimSun" pitchFamily="2" charset="0"/>
            </a:rPr>
            <a:t>毕业论文（设计）符合科学研究的基本伦理原则。</a:t>
          </a:r>
          <a:endParaRPr kumimoji="0" lang="en-US" altLang="zh-CN" sz="2000" b="0" i="0" u="none" strike="noStrike" kern="1200" cap="none" normalizeH="0" baseline="0" dirty="0">
            <a:ln>
              <a:noFill/>
            </a:ln>
            <a:solidFill>
              <a:srgbClr val="242021"/>
            </a:solidFill>
            <a:effectLst/>
            <a:latin typeface="+mn-ea"/>
            <a:ea typeface="+mn-ea"/>
            <a:cs typeface="黑体" panose="02010609060101010101" pitchFamily="49" charset="-122"/>
          </a:endParaRPr>
        </a:p>
      </dsp:txBody>
      <dsp:txXfrm>
        <a:off x="2237767" y="1849043"/>
        <a:ext cx="8170453" cy="838791"/>
      </dsp:txXfrm>
    </dsp:sp>
    <dsp:sp modelId="{4332C1DB-A75A-485E-9368-AA6C8D372921}">
      <dsp:nvSpPr>
        <dsp:cNvPr id="0" name=""/>
        <dsp:cNvSpPr/>
      </dsp:nvSpPr>
      <dsp:spPr>
        <a:xfrm>
          <a:off x="2081644" y="2687835"/>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E42FBF8-7F8E-4DB1-8893-263B9FAE1D74}">
      <dsp:nvSpPr>
        <dsp:cNvPr id="0" name=""/>
        <dsp:cNvSpPr/>
      </dsp:nvSpPr>
      <dsp:spPr>
        <a:xfrm>
          <a:off x="2237767" y="2729774"/>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altLang="zh-CN" sz="2200" kern="1200" spc="-15" baseline="0" noProof="0" dirty="0">
              <a:solidFill>
                <a:srgbClr val="242021"/>
              </a:solidFill>
              <a:latin typeface="+mn-ea"/>
              <a:ea typeface="+mn-ea"/>
              <a:cs typeface="Times New Roman" pitchFamily="18" charset="0"/>
            </a:rPr>
            <a:t>2.</a:t>
          </a:r>
          <a:r>
            <a:rPr lang="en-US" altLang="zh-CN" sz="2200" kern="1200" spc="0" baseline="0" noProof="0" dirty="0">
              <a:solidFill>
                <a:srgbClr val="242021"/>
              </a:solidFill>
              <a:latin typeface="+mn-ea"/>
              <a:ea typeface="+mn-ea"/>
              <a:cs typeface="SimSun" pitchFamily="2" charset="0"/>
            </a:rPr>
            <a:t>能够遵守学术规范，有效提升毕业论文（设计）的质量和水平。</a:t>
          </a:r>
        </a:p>
      </dsp:txBody>
      <dsp:txXfrm>
        <a:off x="2237767" y="2729774"/>
        <a:ext cx="8170453" cy="838791"/>
      </dsp:txXfrm>
    </dsp:sp>
    <dsp:sp modelId="{70D50FDB-0A58-4B85-BE42-DFED9B115496}">
      <dsp:nvSpPr>
        <dsp:cNvPr id="0" name=""/>
        <dsp:cNvSpPr/>
      </dsp:nvSpPr>
      <dsp:spPr>
        <a:xfrm>
          <a:off x="2081644" y="3568565"/>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372B9AD-368C-4A89-B04C-20F55FFCEE8A}">
      <dsp:nvSpPr>
        <dsp:cNvPr id="0" name=""/>
        <dsp:cNvSpPr/>
      </dsp:nvSpPr>
      <dsp:spPr>
        <a:xfrm>
          <a:off x="0" y="3611562"/>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75266DB-F446-405F-8B4C-BE3A0E54D6DC}">
      <dsp:nvSpPr>
        <dsp:cNvPr id="0" name=""/>
        <dsp:cNvSpPr/>
      </dsp:nvSpPr>
      <dsp:spPr>
        <a:xfrm>
          <a:off x="0" y="3611562"/>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kumimoji="0" lang="zh-CN" altLang="en-US" sz="2400" b="1" i="0" u="none" strike="noStrike" cap="none" normalizeH="0" baseline="0" dirty="0">
              <a:ln>
                <a:noFill/>
              </a:ln>
              <a:solidFill>
                <a:srgbClr val="0070C0"/>
              </a:solidFill>
              <a:effectLst/>
              <a:latin typeface="+mn-ea"/>
              <a:ea typeface="+mn-ea"/>
              <a:cs typeface="黑体" panose="02010609060101010101" pitchFamily="49" charset="-122"/>
            </a:rPr>
            <a:t>素养目标</a:t>
          </a:r>
          <a:endParaRPr lang="en-US" altLang="zh-CN" sz="3300" kern="1200" spc="0" baseline="0" noProof="0" dirty="0">
            <a:solidFill>
              <a:srgbClr val="242021"/>
            </a:solidFill>
            <a:latin typeface="+mn-ea"/>
            <a:ea typeface="+mn-ea"/>
            <a:cs typeface="SimSun" pitchFamily="2" charset="0"/>
          </a:endParaRPr>
        </a:p>
      </dsp:txBody>
      <dsp:txXfrm>
        <a:off x="0" y="3611562"/>
        <a:ext cx="2081644" cy="1804458"/>
      </dsp:txXfrm>
    </dsp:sp>
    <dsp:sp modelId="{CA916532-9527-46E7-BE1E-6B6E2699662C}">
      <dsp:nvSpPr>
        <dsp:cNvPr id="0" name=""/>
        <dsp:cNvSpPr/>
      </dsp:nvSpPr>
      <dsp:spPr>
        <a:xfrm>
          <a:off x="2237767" y="3693503"/>
          <a:ext cx="8170453" cy="1638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15" baseline="0" noProof="0" dirty="0">
              <a:solidFill>
                <a:srgbClr val="242021"/>
              </a:solidFill>
              <a:latin typeface="+mn-ea"/>
              <a:ea typeface="+mn-ea"/>
              <a:cs typeface="SimSun" pitchFamily="2" charset="0"/>
            </a:rPr>
            <a:t>坚守学术道德与职业操守，提升自身独立学习能力和科学研究</a:t>
          </a:r>
          <a:r>
            <a:rPr lang="en-US" altLang="zh-CN" sz="2000" kern="1200" spc="0" baseline="0" noProof="0" dirty="0">
              <a:solidFill>
                <a:srgbClr val="242021"/>
              </a:solidFill>
              <a:latin typeface="+mn-ea"/>
              <a:ea typeface="+mn-ea"/>
              <a:cs typeface="SimSun" pitchFamily="2" charset="0"/>
            </a:rPr>
            <a:t>能力。</a:t>
          </a:r>
          <a:endParaRPr kumimoji="0" lang="zh-CN" altLang="en-US" sz="2000" b="0" i="0" u="none" strike="noStrike" cap="none" normalizeH="0" baseline="0" dirty="0">
            <a:ln>
              <a:noFill/>
            </a:ln>
            <a:solidFill>
              <a:schemeClr val="tx1"/>
            </a:solidFill>
            <a:effectLst/>
            <a:latin typeface="+mn-ea"/>
            <a:ea typeface="+mn-ea"/>
          </a:endParaRPr>
        </a:p>
      </dsp:txBody>
      <dsp:txXfrm>
        <a:off x="2237767" y="3693503"/>
        <a:ext cx="8170453" cy="1638814"/>
      </dsp:txXfrm>
    </dsp:sp>
    <dsp:sp modelId="{171A9731-9B95-4386-9E2C-6F9CCF41EA0C}">
      <dsp:nvSpPr>
        <dsp:cNvPr id="0" name=""/>
        <dsp:cNvSpPr/>
      </dsp:nvSpPr>
      <dsp:spPr>
        <a:xfrm>
          <a:off x="2081644" y="5332318"/>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477CF5-DB2D-4ED3-BD07-921CDD961968}">
      <dsp:nvSpPr>
        <dsp:cNvPr id="0" name=""/>
        <dsp:cNvSpPr/>
      </dsp:nvSpPr>
      <dsp:spPr>
        <a:xfrm>
          <a:off x="0" y="2324"/>
          <a:ext cx="10724119" cy="570146"/>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zh-CN" sz="1900" b="1" kern="1200" dirty="0"/>
            <a:t>（1）抄袭他人受著作权保护作品中的论点、观点、结论，而不在参考文献中列出（观点抄袭）。</a:t>
          </a:r>
          <a:endParaRPr lang="zh-CN" altLang="en-US" sz="1900" b="1" kern="1200" dirty="0"/>
        </a:p>
      </dsp:txBody>
      <dsp:txXfrm>
        <a:off x="27832" y="30156"/>
        <a:ext cx="10668455" cy="514482"/>
      </dsp:txXfrm>
    </dsp:sp>
    <dsp:sp modelId="{B9B07933-9209-4712-B67B-143CA3932184}">
      <dsp:nvSpPr>
        <dsp:cNvPr id="0" name=""/>
        <dsp:cNvSpPr/>
      </dsp:nvSpPr>
      <dsp:spPr>
        <a:xfrm>
          <a:off x="0" y="586505"/>
          <a:ext cx="10724119" cy="570146"/>
        </a:xfrm>
        <a:prstGeom prst="roundRect">
          <a:avLst/>
        </a:prstGeom>
        <a:solidFill>
          <a:schemeClr val="accent5">
            <a:hueOff val="-1866536"/>
            <a:satOff val="11449"/>
            <a:lumOff val="10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zh-CN" sz="1900" b="1" kern="1200" dirty="0"/>
            <a:t>（2）窃取他人研究成果中的调研、实验数据、图表（数据抄袭）。</a:t>
          </a:r>
        </a:p>
      </dsp:txBody>
      <dsp:txXfrm>
        <a:off x="27832" y="614337"/>
        <a:ext cx="10668455" cy="514482"/>
      </dsp:txXfrm>
    </dsp:sp>
    <dsp:sp modelId="{287CD142-3E22-4775-961E-D7A568CC19FE}">
      <dsp:nvSpPr>
        <dsp:cNvPr id="0" name=""/>
        <dsp:cNvSpPr/>
      </dsp:nvSpPr>
      <dsp:spPr>
        <a:xfrm>
          <a:off x="0" y="1170686"/>
          <a:ext cx="10724119" cy="570146"/>
        </a:xfrm>
        <a:prstGeom prst="roundRect">
          <a:avLst/>
        </a:prstGeom>
        <a:solidFill>
          <a:schemeClr val="accent5">
            <a:hueOff val="-3733071"/>
            <a:satOff val="22897"/>
            <a:lumOff val="201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zh-CN" sz="1900" b="1" kern="1200"/>
            <a:t>（3）窃取他人受著作权保护的作品中的独创概念定义、方法、原理、公式等（概念抄袭）。</a:t>
          </a:r>
          <a:endParaRPr lang="en-US" altLang="zh-CN" sz="1900" b="1" kern="1200" dirty="0"/>
        </a:p>
      </dsp:txBody>
      <dsp:txXfrm>
        <a:off x="27832" y="1198518"/>
        <a:ext cx="10668455" cy="514482"/>
      </dsp:txXfrm>
    </dsp:sp>
    <dsp:sp modelId="{EE702C3D-3F3A-424F-BFB1-1FA1082F297A}">
      <dsp:nvSpPr>
        <dsp:cNvPr id="0" name=""/>
        <dsp:cNvSpPr/>
      </dsp:nvSpPr>
      <dsp:spPr>
        <a:xfrm>
          <a:off x="0" y="1754867"/>
          <a:ext cx="10724119" cy="570146"/>
        </a:xfrm>
        <a:prstGeom prst="roundRect">
          <a:avLst/>
        </a:prstGeom>
        <a:solidFill>
          <a:schemeClr val="accent5">
            <a:hueOff val="-5599607"/>
            <a:satOff val="34346"/>
            <a:lumOff val="302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zh-CN" sz="1900" b="1" kern="1200"/>
            <a:t>（4）将他人文章的语句片段直接抄进自己的文章中，且文中没有明确标注（片段抄袭）。</a:t>
          </a:r>
          <a:endParaRPr lang="en-US" altLang="zh-CN" sz="1900" b="1" kern="1200" dirty="0"/>
        </a:p>
      </dsp:txBody>
      <dsp:txXfrm>
        <a:off x="27832" y="1782699"/>
        <a:ext cx="10668455" cy="514482"/>
      </dsp:txXfrm>
    </dsp:sp>
    <dsp:sp modelId="{9A8CBF8A-D3A2-4BE4-944A-B1CE1C64290D}">
      <dsp:nvSpPr>
        <dsp:cNvPr id="0" name=""/>
        <dsp:cNvSpPr/>
      </dsp:nvSpPr>
      <dsp:spPr>
        <a:xfrm>
          <a:off x="0" y="2339048"/>
          <a:ext cx="10724119" cy="570146"/>
        </a:xfrm>
        <a:prstGeom prst="roundRect">
          <a:avLst/>
        </a:prstGeom>
        <a:solidFill>
          <a:schemeClr val="accent5">
            <a:hueOff val="-7466143"/>
            <a:satOff val="45795"/>
            <a:lumOff val="403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zh-CN" sz="1900" b="1" kern="1200"/>
            <a:t>（5）整段照抄或稍改文字表述（整段抄袭）。</a:t>
          </a:r>
          <a:endParaRPr lang="en-US" altLang="zh-CN" sz="1900" b="1" kern="1200" dirty="0"/>
        </a:p>
      </dsp:txBody>
      <dsp:txXfrm>
        <a:off x="27832" y="2366880"/>
        <a:ext cx="10668455" cy="514482"/>
      </dsp:txXfrm>
    </dsp:sp>
    <dsp:sp modelId="{1F660A97-9004-4DD2-BB9B-F45E2738A444}">
      <dsp:nvSpPr>
        <dsp:cNvPr id="0" name=""/>
        <dsp:cNvSpPr/>
      </dsp:nvSpPr>
      <dsp:spPr>
        <a:xfrm>
          <a:off x="0" y="2923229"/>
          <a:ext cx="10724119" cy="570146"/>
        </a:xfrm>
        <a:prstGeom prst="roundRect">
          <a:avLst/>
        </a:prstGeom>
        <a:solidFill>
          <a:schemeClr val="accent5">
            <a:hueOff val="-9332679"/>
            <a:satOff val="57244"/>
            <a:lumOff val="504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zh-CN" sz="1900" b="1" kern="1200"/>
            <a:t>（6）直接照抄他人文章（全文抄袭）。</a:t>
          </a:r>
          <a:endParaRPr lang="en-US" altLang="zh-CN" sz="1900" b="1" kern="1200" dirty="0"/>
        </a:p>
      </dsp:txBody>
      <dsp:txXfrm>
        <a:off x="27832" y="2951061"/>
        <a:ext cx="10668455" cy="514482"/>
      </dsp:txXfrm>
    </dsp:sp>
    <dsp:sp modelId="{97C7A721-B83D-41A7-84CA-31B7EE98DFB4}">
      <dsp:nvSpPr>
        <dsp:cNvPr id="0" name=""/>
        <dsp:cNvSpPr/>
      </dsp:nvSpPr>
      <dsp:spPr>
        <a:xfrm>
          <a:off x="0" y="3507409"/>
          <a:ext cx="10724119" cy="570146"/>
        </a:xfrm>
        <a:prstGeom prst="roundRect">
          <a:avLst/>
        </a:prstGeom>
        <a:solidFill>
          <a:schemeClr val="accent5">
            <a:hueOff val="-11199214"/>
            <a:satOff val="68692"/>
            <a:lumOff val="605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zh-CN" sz="1900" b="1" kern="1200"/>
            <a:t>（7）组合别人的成果，不引用文献（组合抄袭）。</a:t>
          </a:r>
          <a:endParaRPr lang="en-US" altLang="zh-CN" sz="1900" b="1" kern="1200" dirty="0"/>
        </a:p>
      </dsp:txBody>
      <dsp:txXfrm>
        <a:off x="27832" y="3535241"/>
        <a:ext cx="10668455" cy="514482"/>
      </dsp:txXfrm>
    </dsp:sp>
    <dsp:sp modelId="{A97A5F6B-D658-4C16-905E-32C4D0DA075F}">
      <dsp:nvSpPr>
        <dsp:cNvPr id="0" name=""/>
        <dsp:cNvSpPr/>
      </dsp:nvSpPr>
      <dsp:spPr>
        <a:xfrm>
          <a:off x="0" y="4091590"/>
          <a:ext cx="10724119" cy="570146"/>
        </a:xfrm>
        <a:prstGeom prst="roundRect">
          <a:avLst/>
        </a:prstGeom>
        <a:solidFill>
          <a:schemeClr val="accent5">
            <a:hueOff val="-13065750"/>
            <a:satOff val="8014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zh-CN" sz="1900" b="1" kern="1200" dirty="0"/>
            <a:t>（8）自己照抄或部分袭用自己已发表文章中的表述，未列入参考文献（自我抄袭）。</a:t>
          </a:r>
        </a:p>
      </dsp:txBody>
      <dsp:txXfrm>
        <a:off x="27832" y="4119422"/>
        <a:ext cx="10668455" cy="51448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8E161F-4C51-45F3-81F2-D517D12BB6CC}">
      <dsp:nvSpPr>
        <dsp:cNvPr id="0" name=""/>
        <dsp:cNvSpPr/>
      </dsp:nvSpPr>
      <dsp:spPr>
        <a:xfrm>
          <a:off x="0" y="0"/>
          <a:ext cx="1087910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2CA540-BAEB-4B33-81C2-F33A005063B6}">
      <dsp:nvSpPr>
        <dsp:cNvPr id="0" name=""/>
        <dsp:cNvSpPr/>
      </dsp:nvSpPr>
      <dsp:spPr>
        <a:xfrm>
          <a:off x="0" y="0"/>
          <a:ext cx="2175821" cy="2709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spc="-15" baseline="0" noProof="0" dirty="0">
              <a:solidFill>
                <a:schemeClr val="accent2">
                  <a:lumMod val="50000"/>
                </a:schemeClr>
              </a:solidFill>
              <a:latin typeface="+mn-ea"/>
              <a:ea typeface="+mn-ea"/>
              <a:cs typeface="SimSun" pitchFamily="2" charset="0"/>
            </a:rPr>
            <a:t>（</a:t>
          </a:r>
          <a:r>
            <a:rPr lang="en-US" altLang="zh-CN" sz="2400" b="1" kern="1200" spc="-15" baseline="0" noProof="0" dirty="0" err="1">
              <a:solidFill>
                <a:schemeClr val="accent2">
                  <a:lumMod val="50000"/>
                </a:schemeClr>
              </a:solidFill>
              <a:latin typeface="+mn-ea"/>
              <a:ea typeface="+mn-ea"/>
              <a:cs typeface="SimSun" pitchFamily="2" charset="0"/>
            </a:rPr>
            <a:t>二）篡改与伪造</a:t>
          </a:r>
          <a:endParaRPr lang="zh-CN" altLang="en-US" sz="2400" b="1" kern="1200" dirty="0">
            <a:solidFill>
              <a:schemeClr val="accent2">
                <a:lumMod val="50000"/>
              </a:schemeClr>
            </a:solidFill>
            <a:latin typeface="+mn-ea"/>
            <a:ea typeface="+mn-ea"/>
          </a:endParaRPr>
        </a:p>
      </dsp:txBody>
      <dsp:txXfrm>
        <a:off x="0" y="0"/>
        <a:ext cx="2175821" cy="2709333"/>
      </dsp:txXfrm>
    </dsp:sp>
    <dsp:sp modelId="{AC3E051D-880C-43F8-840F-24A59BFE1DF1}">
      <dsp:nvSpPr>
        <dsp:cNvPr id="0" name=""/>
        <dsp:cNvSpPr/>
      </dsp:nvSpPr>
      <dsp:spPr>
        <a:xfrm>
          <a:off x="2339008" y="62970"/>
          <a:ext cx="8540099" cy="1259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zh-CN" sz="1900" kern="1200" spc="-15" baseline="0" noProof="0" dirty="0">
              <a:solidFill>
                <a:srgbClr val="242021"/>
              </a:solidFill>
              <a:latin typeface="+mn-ea"/>
              <a:ea typeface="+mn-ea"/>
              <a:cs typeface="SimSun" pitchFamily="2" charset="0"/>
            </a:rPr>
            <a:t>篡改指的是用作伪的手段改动或曲解</a:t>
          </a:r>
          <a:r>
            <a:rPr lang="en-US" altLang="zh-CN" sz="1900" kern="1200" spc="0" baseline="0" noProof="0" dirty="0">
              <a:solidFill>
                <a:srgbClr val="242021"/>
              </a:solidFill>
              <a:latin typeface="+mn-ea"/>
              <a:ea typeface="+mn-ea"/>
              <a:cs typeface="SimSun" pitchFamily="2" charset="0"/>
            </a:rPr>
            <a:t>（理论、政策等）。</a:t>
          </a:r>
          <a:r>
            <a:rPr lang="en-US" altLang="zh-CN" sz="1900" kern="1200" spc="0" baseline="0" noProof="0" dirty="0" err="1">
              <a:solidFill>
                <a:srgbClr val="242021"/>
              </a:solidFill>
              <a:latin typeface="+mn-ea"/>
              <a:ea typeface="+mn-ea"/>
              <a:cs typeface="SimSun" pitchFamily="2" charset="0"/>
            </a:rPr>
            <a:t>在学术方面常发生的是对于</a:t>
          </a:r>
          <a:r>
            <a:rPr lang="en-US" altLang="zh-CN" sz="1900" kern="1200" spc="-15" baseline="0" noProof="0" dirty="0" err="1">
              <a:solidFill>
                <a:srgbClr val="242021"/>
              </a:solidFill>
              <a:latin typeface="+mn-ea"/>
              <a:ea typeface="+mn-ea"/>
              <a:cs typeface="SimSun" pitchFamily="2" charset="0"/>
            </a:rPr>
            <a:t>研究过程中涉及的数据、理论等内容的</a:t>
          </a:r>
          <a:r>
            <a:rPr lang="en-US" altLang="zh-CN" sz="1900" kern="1200" spc="0" baseline="0" noProof="0" dirty="0" err="1">
              <a:solidFill>
                <a:srgbClr val="242021"/>
              </a:solidFill>
              <a:latin typeface="+mn-ea"/>
              <a:ea typeface="+mn-ea"/>
              <a:cs typeface="SimSun" pitchFamily="2" charset="0"/>
            </a:rPr>
            <a:t>篡改</a:t>
          </a:r>
          <a:r>
            <a:rPr lang="en-US" altLang="zh-CN" sz="1900" kern="1200" spc="0" baseline="0" noProof="0" dirty="0">
              <a:solidFill>
                <a:srgbClr val="242021"/>
              </a:solidFill>
              <a:latin typeface="+mn-ea"/>
              <a:ea typeface="+mn-ea"/>
              <a:cs typeface="SimSun" pitchFamily="2" charset="0"/>
            </a:rPr>
            <a:t>。</a:t>
          </a:r>
          <a:endParaRPr lang="en-US" altLang="zh-CN" sz="1900" kern="1200" spc="0" baseline="0" noProof="0" dirty="0">
            <a:solidFill>
              <a:srgbClr val="000000"/>
            </a:solidFill>
            <a:latin typeface="+mn-ea"/>
            <a:ea typeface="+mn-ea"/>
            <a:cs typeface="Arial" pitchFamily="34" charset="0"/>
          </a:endParaRPr>
        </a:p>
      </dsp:txBody>
      <dsp:txXfrm>
        <a:off x="2339008" y="62970"/>
        <a:ext cx="8540099" cy="1259416"/>
      </dsp:txXfrm>
    </dsp:sp>
    <dsp:sp modelId="{183EDDDF-D721-44EC-9EE7-39737674AC16}">
      <dsp:nvSpPr>
        <dsp:cNvPr id="0" name=""/>
        <dsp:cNvSpPr/>
      </dsp:nvSpPr>
      <dsp:spPr>
        <a:xfrm>
          <a:off x="2175821" y="1322387"/>
          <a:ext cx="870328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DBC5FF4-70DC-4085-9110-C9BF771BAC77}">
      <dsp:nvSpPr>
        <dsp:cNvPr id="0" name=""/>
        <dsp:cNvSpPr/>
      </dsp:nvSpPr>
      <dsp:spPr>
        <a:xfrm>
          <a:off x="2339008" y="1385358"/>
          <a:ext cx="8540099" cy="1259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zh-CN" sz="1900" kern="1200" spc="-15" baseline="0" noProof="0">
              <a:solidFill>
                <a:srgbClr val="242021"/>
              </a:solidFill>
              <a:latin typeface="+mn-ea"/>
              <a:ea typeface="+mn-ea"/>
              <a:cs typeface="SimSun" pitchFamily="2" charset="0"/>
            </a:rPr>
            <a:t>伪造指的是通过编造</a:t>
          </a:r>
          <a:r>
            <a:rPr lang="en-US" altLang="zh-CN" sz="1900" kern="1200" spc="0" baseline="0" noProof="0">
              <a:solidFill>
                <a:srgbClr val="242021"/>
              </a:solidFill>
              <a:latin typeface="+mn-ea"/>
              <a:ea typeface="+mn-ea"/>
              <a:cs typeface="SimSun" pitchFamily="2" charset="0"/>
            </a:rPr>
            <a:t>、捏造出不存在的事物来谋取利益。学术方面，伪造通常指针对</a:t>
          </a:r>
          <a:r>
            <a:rPr lang="en-US" altLang="zh-CN" sz="1900" kern="1200" spc="-15" baseline="0" noProof="0">
              <a:solidFill>
                <a:srgbClr val="242021"/>
              </a:solidFill>
              <a:latin typeface="+mn-ea"/>
              <a:ea typeface="+mn-ea"/>
              <a:cs typeface="SimSun" pitchFamily="2" charset="0"/>
            </a:rPr>
            <a:t>研究中的数据和成果等的</a:t>
          </a:r>
          <a:r>
            <a:rPr lang="en-US" altLang="zh-CN" sz="1900" kern="1200" spc="0" baseline="0" noProof="0">
              <a:solidFill>
                <a:srgbClr val="242021"/>
              </a:solidFill>
              <a:latin typeface="+mn-ea"/>
              <a:ea typeface="+mn-ea"/>
              <a:cs typeface="SimSun" pitchFamily="2" charset="0"/>
            </a:rPr>
            <a:t>伪造。</a:t>
          </a:r>
          <a:endParaRPr lang="en-US" altLang="zh-CN" sz="1900" kern="1200" spc="0" baseline="0" noProof="0" dirty="0">
            <a:solidFill>
              <a:srgbClr val="242021"/>
            </a:solidFill>
            <a:latin typeface="+mn-ea"/>
            <a:ea typeface="+mn-ea"/>
            <a:cs typeface="SimSun" pitchFamily="2" charset="0"/>
          </a:endParaRPr>
        </a:p>
      </dsp:txBody>
      <dsp:txXfrm>
        <a:off x="2339008" y="1385358"/>
        <a:ext cx="8540099" cy="1259416"/>
      </dsp:txXfrm>
    </dsp:sp>
    <dsp:sp modelId="{2B96AF0C-1D93-4A8D-9876-93A0C14B22F2}">
      <dsp:nvSpPr>
        <dsp:cNvPr id="0" name=""/>
        <dsp:cNvSpPr/>
      </dsp:nvSpPr>
      <dsp:spPr>
        <a:xfrm>
          <a:off x="2175821" y="2644775"/>
          <a:ext cx="870328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C4BB324-FD91-434F-BA4D-2CE4D8E93D4F}">
      <dsp:nvSpPr>
        <dsp:cNvPr id="0" name=""/>
        <dsp:cNvSpPr/>
      </dsp:nvSpPr>
      <dsp:spPr>
        <a:xfrm>
          <a:off x="0" y="2709333"/>
          <a:ext cx="1087910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C22A5F-2225-47D5-A134-BAFF0AA01051}">
      <dsp:nvSpPr>
        <dsp:cNvPr id="0" name=""/>
        <dsp:cNvSpPr/>
      </dsp:nvSpPr>
      <dsp:spPr>
        <a:xfrm>
          <a:off x="0" y="2709333"/>
          <a:ext cx="2175821" cy="2709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spc="-15" baseline="0" noProof="0">
              <a:solidFill>
                <a:schemeClr val="accent2">
                  <a:lumMod val="50000"/>
                </a:schemeClr>
              </a:solidFill>
              <a:latin typeface="+mn-ea"/>
              <a:ea typeface="+mn-ea"/>
              <a:cs typeface="SimSun" pitchFamily="2" charset="0"/>
            </a:rPr>
            <a:t>（三）一稿多投与重复发表</a:t>
          </a:r>
          <a:endParaRPr lang="en-US" altLang="zh-CN" sz="2400" b="1" kern="1200" spc="-15" baseline="0" noProof="0" dirty="0">
            <a:solidFill>
              <a:schemeClr val="accent2">
                <a:lumMod val="50000"/>
              </a:schemeClr>
            </a:solidFill>
            <a:latin typeface="+mn-ea"/>
            <a:ea typeface="+mn-ea"/>
            <a:cs typeface="SimSun" pitchFamily="2" charset="0"/>
          </a:endParaRPr>
        </a:p>
      </dsp:txBody>
      <dsp:txXfrm>
        <a:off x="0" y="2709333"/>
        <a:ext cx="2175821" cy="2709333"/>
      </dsp:txXfrm>
    </dsp:sp>
    <dsp:sp modelId="{73786095-E2B1-488D-A65A-DD51B922545A}">
      <dsp:nvSpPr>
        <dsp:cNvPr id="0" name=""/>
        <dsp:cNvSpPr/>
      </dsp:nvSpPr>
      <dsp:spPr>
        <a:xfrm>
          <a:off x="2339008" y="2772304"/>
          <a:ext cx="8540099" cy="1259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zh-CN" sz="1900" kern="1200" spc="0" baseline="0" noProof="0" dirty="0">
              <a:solidFill>
                <a:srgbClr val="242021"/>
              </a:solidFill>
              <a:latin typeface="+mn-ea"/>
              <a:ea typeface="+mn-ea"/>
              <a:cs typeface="SimSun" pitchFamily="2" charset="0"/>
            </a:rPr>
            <a:t>一稿多投是指同一作者在法定或约定的禁止再投期间</a:t>
          </a:r>
          <a:r>
            <a:rPr lang="en-US" altLang="zh-CN" sz="1900" kern="1200" spc="5" baseline="0" noProof="0" dirty="0">
              <a:solidFill>
                <a:srgbClr val="242021"/>
              </a:solidFill>
              <a:latin typeface="+mn-ea"/>
              <a:ea typeface="+mn-ea"/>
              <a:cs typeface="SimSun" pitchFamily="2" charset="0"/>
            </a:rPr>
            <a:t>，或在期限以外获知自己作品将要发表或已经发表</a:t>
          </a:r>
          <a:r>
            <a:rPr lang="en-US" altLang="zh-CN" sz="1900" kern="1200" spc="0" baseline="0" noProof="0" dirty="0">
              <a:solidFill>
                <a:srgbClr val="242021"/>
              </a:solidFill>
              <a:latin typeface="+mn-ea"/>
              <a:ea typeface="+mn-ea"/>
              <a:cs typeface="SimSun" pitchFamily="2" charset="0"/>
            </a:rPr>
            <a:t>，在期刊编辑和审稿人不知情的情况下，试图或者已经在两种或多种期</a:t>
          </a:r>
          <a:r>
            <a:rPr lang="en-US" altLang="zh-CN" sz="1900" kern="1200" spc="-15" baseline="0" noProof="0" dirty="0">
              <a:solidFill>
                <a:srgbClr val="242021"/>
              </a:solidFill>
              <a:latin typeface="+mn-ea"/>
              <a:ea typeface="+mn-ea"/>
              <a:cs typeface="SimSun" pitchFamily="2" charset="0"/>
            </a:rPr>
            <a:t>刊同时或相继发表内容相同或相近的论文（</a:t>
          </a:r>
          <a:r>
            <a:rPr lang="en-US" altLang="zh-CN" sz="1900" kern="1200" spc="0" baseline="0" noProof="0" dirty="0">
              <a:solidFill>
                <a:srgbClr val="242021"/>
              </a:solidFill>
              <a:latin typeface="+mn-ea"/>
              <a:ea typeface="+mn-ea"/>
              <a:cs typeface="SimSun" pitchFamily="2" charset="0"/>
            </a:rPr>
            <a:t>设计）。</a:t>
          </a:r>
          <a:endParaRPr lang="en-US" altLang="zh-CN" sz="1900" kern="1200" spc="0" baseline="0" noProof="0" dirty="0">
            <a:solidFill>
              <a:srgbClr val="000000"/>
            </a:solidFill>
            <a:latin typeface="+mn-ea"/>
            <a:ea typeface="+mn-ea"/>
            <a:cs typeface="Arial" pitchFamily="34" charset="0"/>
          </a:endParaRPr>
        </a:p>
      </dsp:txBody>
      <dsp:txXfrm>
        <a:off x="2339008" y="2772304"/>
        <a:ext cx="8540099" cy="1259416"/>
      </dsp:txXfrm>
    </dsp:sp>
    <dsp:sp modelId="{50B7F115-CF0F-4F4A-A899-EA571A62919B}">
      <dsp:nvSpPr>
        <dsp:cNvPr id="0" name=""/>
        <dsp:cNvSpPr/>
      </dsp:nvSpPr>
      <dsp:spPr>
        <a:xfrm>
          <a:off x="2175821" y="4031721"/>
          <a:ext cx="870328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0EECC3F-50EE-4E3D-8EC9-6E82A673AF66}">
      <dsp:nvSpPr>
        <dsp:cNvPr id="0" name=""/>
        <dsp:cNvSpPr/>
      </dsp:nvSpPr>
      <dsp:spPr>
        <a:xfrm>
          <a:off x="2339008" y="4094691"/>
          <a:ext cx="8540099" cy="1259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zh-CN" sz="1900" kern="1200" spc="35" baseline="0" noProof="0" dirty="0">
              <a:solidFill>
                <a:srgbClr val="242021"/>
              </a:solidFill>
              <a:latin typeface="+mn-ea"/>
              <a:ea typeface="+mn-ea"/>
              <a:cs typeface="SimSun" pitchFamily="2" charset="0"/>
            </a:rPr>
            <a:t>重复发表是指作者向不同的出版物投稿时，其文稿内容（如假设</a:t>
          </a:r>
          <a:r>
            <a:rPr lang="en-US" altLang="zh-CN" sz="1900" kern="1200" spc="25" baseline="0" noProof="0" dirty="0">
              <a:solidFill>
                <a:srgbClr val="242021"/>
              </a:solidFill>
              <a:latin typeface="+mn-ea"/>
              <a:ea typeface="+mn-ea"/>
              <a:cs typeface="SimSun" pitchFamily="2" charset="0"/>
            </a:rPr>
            <a:t>、方法、样本、数</a:t>
          </a:r>
          <a:r>
            <a:rPr lang="en-US" altLang="zh-CN" sz="1900" kern="1200" spc="-15" baseline="0" noProof="0" dirty="0">
              <a:solidFill>
                <a:srgbClr val="242021"/>
              </a:solidFill>
              <a:latin typeface="+mn-ea"/>
              <a:ea typeface="+mn-ea"/>
              <a:cs typeface="SimSun" pitchFamily="2" charset="0"/>
            </a:rPr>
            <a:t>据、图标、论文和结论等部分）有重复且文稿之间缺乏充分的交叉引用或标引的</a:t>
          </a:r>
          <a:r>
            <a:rPr lang="en-US" altLang="zh-CN" sz="1900" kern="1200" spc="0" baseline="0" noProof="0" dirty="0">
              <a:solidFill>
                <a:srgbClr val="242021"/>
              </a:solidFill>
              <a:latin typeface="+mn-ea"/>
              <a:ea typeface="+mn-ea"/>
              <a:cs typeface="SimSun" pitchFamily="2" charset="0"/>
            </a:rPr>
            <a:t>现象。</a:t>
          </a:r>
        </a:p>
      </dsp:txBody>
      <dsp:txXfrm>
        <a:off x="2339008" y="4094691"/>
        <a:ext cx="8540099" cy="1259416"/>
      </dsp:txXfrm>
    </dsp:sp>
    <dsp:sp modelId="{7804C85D-1430-4A94-A914-D97AD58621F8}">
      <dsp:nvSpPr>
        <dsp:cNvPr id="0" name=""/>
        <dsp:cNvSpPr/>
      </dsp:nvSpPr>
      <dsp:spPr>
        <a:xfrm>
          <a:off x="2175821" y="5354108"/>
          <a:ext cx="870328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8E161F-4C51-45F3-81F2-D517D12BB6CC}">
      <dsp:nvSpPr>
        <dsp:cNvPr id="0" name=""/>
        <dsp:cNvSpPr/>
      </dsp:nvSpPr>
      <dsp:spPr>
        <a:xfrm>
          <a:off x="0" y="0"/>
          <a:ext cx="1087910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2CA540-BAEB-4B33-81C2-F33A005063B6}">
      <dsp:nvSpPr>
        <dsp:cNvPr id="0" name=""/>
        <dsp:cNvSpPr/>
      </dsp:nvSpPr>
      <dsp:spPr>
        <a:xfrm>
          <a:off x="0" y="0"/>
          <a:ext cx="2175821" cy="2709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spc="-15" baseline="0" noProof="0" dirty="0">
              <a:solidFill>
                <a:srgbClr val="31BAF1">
                  <a:lumMod val="50000"/>
                </a:srgbClr>
              </a:solidFill>
              <a:latin typeface="微软雅黑"/>
              <a:ea typeface="微软雅黑"/>
              <a:cs typeface="SimSun" pitchFamily="2" charset="0"/>
            </a:rPr>
            <a:t>（</a:t>
          </a:r>
          <a:r>
            <a:rPr lang="en-US" altLang="zh-CN" sz="2400" b="1" kern="1200" spc="-15" baseline="0" noProof="0" dirty="0" err="1">
              <a:solidFill>
                <a:srgbClr val="31BAF1">
                  <a:lumMod val="50000"/>
                </a:srgbClr>
              </a:solidFill>
              <a:latin typeface="微软雅黑"/>
              <a:ea typeface="微软雅黑"/>
              <a:cs typeface="SimSun" pitchFamily="2" charset="0"/>
            </a:rPr>
            <a:t>四）买卖与代写论文（设计</a:t>
          </a:r>
          <a:r>
            <a:rPr lang="en-US" altLang="zh-CN" sz="2400" b="1" kern="1200" spc="-15" baseline="0" noProof="0" dirty="0">
              <a:solidFill>
                <a:srgbClr val="31BAF1">
                  <a:lumMod val="50000"/>
                </a:srgbClr>
              </a:solidFill>
              <a:latin typeface="微软雅黑"/>
              <a:ea typeface="微软雅黑"/>
              <a:cs typeface="SimSun" pitchFamily="2" charset="0"/>
            </a:rPr>
            <a:t>）</a:t>
          </a:r>
          <a:endParaRPr lang="zh-CN" altLang="en-US" sz="2400" b="1" kern="1200" spc="-15" baseline="0" dirty="0">
            <a:solidFill>
              <a:srgbClr val="31BAF1">
                <a:lumMod val="50000"/>
              </a:srgbClr>
            </a:solidFill>
            <a:latin typeface="微软雅黑"/>
            <a:ea typeface="微软雅黑"/>
            <a:cs typeface="SimSun" pitchFamily="2" charset="0"/>
          </a:endParaRPr>
        </a:p>
      </dsp:txBody>
      <dsp:txXfrm>
        <a:off x="0" y="0"/>
        <a:ext cx="2175821" cy="2709333"/>
      </dsp:txXfrm>
    </dsp:sp>
    <dsp:sp modelId="{AC3E051D-880C-43F8-840F-24A59BFE1DF1}">
      <dsp:nvSpPr>
        <dsp:cNvPr id="0" name=""/>
        <dsp:cNvSpPr/>
      </dsp:nvSpPr>
      <dsp:spPr>
        <a:xfrm>
          <a:off x="2339008" y="62970"/>
          <a:ext cx="8540099" cy="1259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zh-CN" sz="1900" kern="1200" spc="0" baseline="0" noProof="0" dirty="0">
              <a:solidFill>
                <a:srgbClr val="242021"/>
              </a:solidFill>
              <a:latin typeface="微软雅黑"/>
              <a:ea typeface="微软雅黑"/>
              <a:cs typeface="SimSun" pitchFamily="2" charset="0"/>
            </a:rPr>
            <a:t>主要指写手代写论文（设计）的交易行为，包括专科、本科、硕士、博士毕业论文（设计）以及职称论文（设计）等。商业性的代写代发论文机构将写手代写的论文（设计）在平台上进行交易，构成论文（设计）买卖行为。</a:t>
          </a:r>
        </a:p>
      </dsp:txBody>
      <dsp:txXfrm>
        <a:off x="2339008" y="62970"/>
        <a:ext cx="8540099" cy="1259416"/>
      </dsp:txXfrm>
    </dsp:sp>
    <dsp:sp modelId="{183EDDDF-D721-44EC-9EE7-39737674AC16}">
      <dsp:nvSpPr>
        <dsp:cNvPr id="0" name=""/>
        <dsp:cNvSpPr/>
      </dsp:nvSpPr>
      <dsp:spPr>
        <a:xfrm>
          <a:off x="2175821" y="1322387"/>
          <a:ext cx="870328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E398A6-E372-4B9F-9FF3-0BC2D117593B}">
      <dsp:nvSpPr>
        <dsp:cNvPr id="0" name=""/>
        <dsp:cNvSpPr/>
      </dsp:nvSpPr>
      <dsp:spPr>
        <a:xfrm>
          <a:off x="2339008" y="1385358"/>
          <a:ext cx="8540099" cy="1259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zh-CN" sz="1900" kern="1200" spc="0" baseline="0" noProof="0" dirty="0">
              <a:solidFill>
                <a:srgbClr val="242021"/>
              </a:solidFill>
              <a:latin typeface="微软雅黑"/>
              <a:ea typeface="微软雅黑"/>
              <a:cs typeface="SimSun" pitchFamily="2" charset="0"/>
            </a:rPr>
            <a:t>2018年7月，教育部部署严厉打击学位论文（设计）买卖、代写行为，对参与购买、代写学位论文（设计）的学生要给予开除学籍处分，已获学历证书、毕业证书要依法予以撤销和注销。</a:t>
          </a:r>
        </a:p>
      </dsp:txBody>
      <dsp:txXfrm>
        <a:off x="2339008" y="1385358"/>
        <a:ext cx="8540099" cy="1259416"/>
      </dsp:txXfrm>
    </dsp:sp>
    <dsp:sp modelId="{ABAB85CC-BB8B-4146-B903-4E9F6E3E967D}">
      <dsp:nvSpPr>
        <dsp:cNvPr id="0" name=""/>
        <dsp:cNvSpPr/>
      </dsp:nvSpPr>
      <dsp:spPr>
        <a:xfrm>
          <a:off x="2175821" y="2644775"/>
          <a:ext cx="870328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C4BB324-FD91-434F-BA4D-2CE4D8E93D4F}">
      <dsp:nvSpPr>
        <dsp:cNvPr id="0" name=""/>
        <dsp:cNvSpPr/>
      </dsp:nvSpPr>
      <dsp:spPr>
        <a:xfrm>
          <a:off x="0" y="2709333"/>
          <a:ext cx="1087910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C22A5F-2225-47D5-A134-BAFF0AA01051}">
      <dsp:nvSpPr>
        <dsp:cNvPr id="0" name=""/>
        <dsp:cNvSpPr/>
      </dsp:nvSpPr>
      <dsp:spPr>
        <a:xfrm>
          <a:off x="0" y="2709333"/>
          <a:ext cx="2175821" cy="2709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spc="-15" baseline="0" noProof="0" dirty="0">
              <a:solidFill>
                <a:srgbClr val="31BAF1">
                  <a:lumMod val="50000"/>
                </a:srgbClr>
              </a:solidFill>
              <a:latin typeface="微软雅黑"/>
              <a:ea typeface="微软雅黑"/>
              <a:cs typeface="SimSun" pitchFamily="2" charset="0"/>
            </a:rPr>
            <a:t>（</a:t>
          </a:r>
          <a:r>
            <a:rPr lang="en-US" altLang="zh-CN" sz="2400" b="1" kern="1200" spc="-15" baseline="0" noProof="0" dirty="0" err="1">
              <a:solidFill>
                <a:srgbClr val="31BAF1">
                  <a:lumMod val="50000"/>
                </a:srgbClr>
              </a:solidFill>
              <a:latin typeface="微软雅黑"/>
              <a:ea typeface="微软雅黑"/>
              <a:cs typeface="SimSun" pitchFamily="2" charset="0"/>
            </a:rPr>
            <a:t>五）提供学术虚假信息</a:t>
          </a:r>
          <a:endParaRPr lang="en-US" altLang="zh-CN" sz="2400" b="1" kern="1200" spc="-15" baseline="0" noProof="0" dirty="0">
            <a:solidFill>
              <a:srgbClr val="31BAF1">
                <a:lumMod val="50000"/>
              </a:srgbClr>
            </a:solidFill>
            <a:latin typeface="微软雅黑"/>
            <a:ea typeface="微软雅黑"/>
            <a:cs typeface="SimSun" pitchFamily="2" charset="0"/>
          </a:endParaRPr>
        </a:p>
      </dsp:txBody>
      <dsp:txXfrm>
        <a:off x="0" y="2709333"/>
        <a:ext cx="2175821" cy="2709333"/>
      </dsp:txXfrm>
    </dsp:sp>
    <dsp:sp modelId="{73786095-E2B1-488D-A65A-DD51B922545A}">
      <dsp:nvSpPr>
        <dsp:cNvPr id="0" name=""/>
        <dsp:cNvSpPr/>
      </dsp:nvSpPr>
      <dsp:spPr>
        <a:xfrm>
          <a:off x="2339008" y="2832364"/>
          <a:ext cx="8540099" cy="2460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zh-CN" sz="1900" kern="1200" spc="-15" baseline="0" noProof="0" dirty="0">
              <a:solidFill>
                <a:srgbClr val="242021"/>
              </a:solidFill>
              <a:latin typeface="微软雅黑"/>
              <a:ea typeface="微软雅黑"/>
              <a:cs typeface="SimSun" pitchFamily="2" charset="0"/>
            </a:rPr>
            <a:t>主要是指在申报课题、成果、奖励和职务评审评定等学术活动过程中，提供虚假的论文发表证明，编造学术经历、学术荣誉，伪造或涂改推荐信、评阅意见、成绩单等个人学术的证明材料，以及偏激地夸大或贬低学术成果价值等行为。</a:t>
          </a:r>
        </a:p>
        <a:p>
          <a:pPr marL="0" lvl="0" indent="0" algn="l" defTabSz="844550">
            <a:lnSpc>
              <a:spcPct val="90000"/>
            </a:lnSpc>
            <a:spcBef>
              <a:spcPct val="0"/>
            </a:spcBef>
            <a:spcAft>
              <a:spcPct val="35000"/>
            </a:spcAft>
            <a:buNone/>
          </a:pPr>
          <a:endParaRPr lang="en-US" altLang="zh-CN" sz="1900" kern="1200" spc="0" baseline="0" noProof="0" dirty="0">
            <a:solidFill>
              <a:srgbClr val="000000"/>
            </a:solidFill>
            <a:latin typeface="+mn-ea"/>
            <a:ea typeface="+mn-ea"/>
            <a:cs typeface="Arial" pitchFamily="34" charset="0"/>
          </a:endParaRPr>
        </a:p>
      </dsp:txBody>
      <dsp:txXfrm>
        <a:off x="2339008" y="2832364"/>
        <a:ext cx="8540099" cy="2460625"/>
      </dsp:txXfrm>
    </dsp:sp>
    <dsp:sp modelId="{50B7F115-CF0F-4F4A-A899-EA571A62919B}">
      <dsp:nvSpPr>
        <dsp:cNvPr id="0" name=""/>
        <dsp:cNvSpPr/>
      </dsp:nvSpPr>
      <dsp:spPr>
        <a:xfrm>
          <a:off x="2175821" y="5292989"/>
          <a:ext cx="870328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8E161F-4C51-45F3-81F2-D517D12BB6CC}">
      <dsp:nvSpPr>
        <dsp:cNvPr id="0" name=""/>
        <dsp:cNvSpPr/>
      </dsp:nvSpPr>
      <dsp:spPr>
        <a:xfrm>
          <a:off x="0" y="2645"/>
          <a:ext cx="1087910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2CA540-BAEB-4B33-81C2-F33A005063B6}">
      <dsp:nvSpPr>
        <dsp:cNvPr id="0" name=""/>
        <dsp:cNvSpPr/>
      </dsp:nvSpPr>
      <dsp:spPr>
        <a:xfrm>
          <a:off x="0" y="2645"/>
          <a:ext cx="2175821" cy="5413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spc="-15" baseline="0" noProof="0" dirty="0">
              <a:solidFill>
                <a:schemeClr val="accent2">
                  <a:lumMod val="50000"/>
                </a:schemeClr>
              </a:solidFill>
              <a:latin typeface="+mn-ea"/>
              <a:ea typeface="+mn-ea"/>
              <a:cs typeface="SimSun" pitchFamily="2" charset="0"/>
            </a:rPr>
            <a:t>（</a:t>
          </a:r>
          <a:r>
            <a:rPr lang="en-US" altLang="zh-CN" sz="2400" b="1" kern="1200" spc="-15" baseline="0" noProof="0" dirty="0" err="1">
              <a:solidFill>
                <a:schemeClr val="accent2">
                  <a:lumMod val="50000"/>
                </a:schemeClr>
              </a:solidFill>
              <a:latin typeface="+mn-ea"/>
              <a:ea typeface="+mn-ea"/>
              <a:cs typeface="SimSun" pitchFamily="2" charset="0"/>
            </a:rPr>
            <a:t>六）不当署名</a:t>
          </a:r>
          <a:endParaRPr lang="zh-CN" altLang="en-US" sz="2400" b="1" kern="1200" spc="-15" baseline="0" dirty="0">
            <a:solidFill>
              <a:schemeClr val="accent2">
                <a:lumMod val="50000"/>
              </a:schemeClr>
            </a:solidFill>
            <a:latin typeface="+mn-ea"/>
            <a:ea typeface="+mn-ea"/>
            <a:cs typeface="SimSun" pitchFamily="2" charset="0"/>
          </a:endParaRPr>
        </a:p>
      </dsp:txBody>
      <dsp:txXfrm>
        <a:off x="0" y="2645"/>
        <a:ext cx="2175821" cy="5413375"/>
      </dsp:txXfrm>
    </dsp:sp>
    <dsp:sp modelId="{AC3E051D-880C-43F8-840F-24A59BFE1DF1}">
      <dsp:nvSpPr>
        <dsp:cNvPr id="0" name=""/>
        <dsp:cNvSpPr/>
      </dsp:nvSpPr>
      <dsp:spPr>
        <a:xfrm>
          <a:off x="2339008" y="45268"/>
          <a:ext cx="8540099" cy="852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zh-CN" sz="1900" kern="1200" spc="-15" baseline="0" noProof="0">
              <a:solidFill>
                <a:srgbClr val="242021"/>
              </a:solidFill>
              <a:latin typeface="+mn-ea"/>
              <a:ea typeface="+mn-ea"/>
              <a:cs typeface="SimSun" pitchFamily="2" charset="0"/>
            </a:rPr>
            <a:t>不当署名是指论文作者的署名</a:t>
          </a:r>
          <a:r>
            <a:rPr lang="en-US" altLang="zh-CN" sz="1900" kern="1200" spc="0" baseline="0" noProof="0">
              <a:solidFill>
                <a:srgbClr val="242021"/>
              </a:solidFill>
              <a:latin typeface="+mn-ea"/>
              <a:ea typeface="+mn-ea"/>
              <a:cs typeface="SimSun" pitchFamily="2" charset="0"/>
            </a:rPr>
            <a:t>、排名不符合其对论文的实际贡献，或者虚假标注论文</a:t>
          </a:r>
          <a:r>
            <a:rPr lang="en-US" altLang="zh-CN" sz="1900" kern="1200" spc="-15" baseline="0" noProof="0">
              <a:solidFill>
                <a:srgbClr val="242021"/>
              </a:solidFill>
              <a:latin typeface="+mn-ea"/>
              <a:ea typeface="+mn-ea"/>
              <a:cs typeface="SimSun" pitchFamily="2" charset="0"/>
            </a:rPr>
            <a:t>作者信息。不当署名主要表现形</a:t>
          </a:r>
          <a:r>
            <a:rPr lang="en-US" altLang="zh-CN" sz="1900" kern="1200" spc="0" baseline="0" noProof="0">
              <a:solidFill>
                <a:srgbClr val="242021"/>
              </a:solidFill>
              <a:latin typeface="+mn-ea"/>
              <a:ea typeface="+mn-ea"/>
              <a:cs typeface="SimSun" pitchFamily="2" charset="0"/>
            </a:rPr>
            <a:t>式有：</a:t>
          </a:r>
          <a:endParaRPr lang="en-US" altLang="zh-CN" sz="1900" kern="1200" spc="0" baseline="0" noProof="0" dirty="0">
            <a:solidFill>
              <a:srgbClr val="242021"/>
            </a:solidFill>
            <a:latin typeface="+mn-ea"/>
            <a:ea typeface="+mn-ea"/>
            <a:cs typeface="SimSun" pitchFamily="2" charset="0"/>
          </a:endParaRPr>
        </a:p>
      </dsp:txBody>
      <dsp:txXfrm>
        <a:off x="2339008" y="45268"/>
        <a:ext cx="8540099" cy="852448"/>
      </dsp:txXfrm>
    </dsp:sp>
    <dsp:sp modelId="{183EDDDF-D721-44EC-9EE7-39737674AC16}">
      <dsp:nvSpPr>
        <dsp:cNvPr id="0" name=""/>
        <dsp:cNvSpPr/>
      </dsp:nvSpPr>
      <dsp:spPr>
        <a:xfrm>
          <a:off x="2175821" y="897716"/>
          <a:ext cx="870328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D27FEB5-5264-4478-BF7E-EFC71F34ECA0}">
      <dsp:nvSpPr>
        <dsp:cNvPr id="0" name=""/>
        <dsp:cNvSpPr/>
      </dsp:nvSpPr>
      <dsp:spPr>
        <a:xfrm>
          <a:off x="2339008" y="940338"/>
          <a:ext cx="8540099" cy="852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zh-CN" sz="1900" kern="1200" spc="-15" baseline="0" noProof="0">
              <a:solidFill>
                <a:srgbClr val="242021"/>
              </a:solidFill>
              <a:latin typeface="+mn-ea"/>
              <a:ea typeface="+mn-ea"/>
              <a:cs typeface="SimSun" pitchFamily="2" charset="0"/>
            </a:rPr>
            <a:t>（</a:t>
          </a:r>
          <a:r>
            <a:rPr lang="en-US" altLang="zh-CN" sz="1900" kern="1200" spc="0" baseline="0" noProof="0">
              <a:solidFill>
                <a:srgbClr val="242021"/>
              </a:solidFill>
              <a:latin typeface="+mn-ea"/>
              <a:ea typeface="+mn-ea"/>
              <a:cs typeface="Times New Roman" pitchFamily="18" charset="0"/>
            </a:rPr>
            <a:t>1</a:t>
          </a:r>
          <a:r>
            <a:rPr lang="en-US" altLang="zh-CN" sz="1900" kern="1200" spc="0" baseline="0" noProof="0">
              <a:solidFill>
                <a:srgbClr val="242021"/>
              </a:solidFill>
              <a:latin typeface="+mn-ea"/>
              <a:ea typeface="+mn-ea"/>
              <a:cs typeface="SimSun" pitchFamily="2" charset="0"/>
            </a:rPr>
            <a:t>）将对论文所涉及的研究有实质性贡献的人排除在作者名单外。</a:t>
          </a:r>
          <a:endParaRPr lang="en-US" altLang="zh-CN" sz="1900" kern="1200" spc="0" baseline="0" noProof="0" dirty="0">
            <a:solidFill>
              <a:srgbClr val="242021"/>
            </a:solidFill>
            <a:latin typeface="+mn-ea"/>
            <a:ea typeface="+mn-ea"/>
            <a:cs typeface="SimSun" pitchFamily="2" charset="0"/>
          </a:endParaRPr>
        </a:p>
      </dsp:txBody>
      <dsp:txXfrm>
        <a:off x="2339008" y="940338"/>
        <a:ext cx="8540099" cy="852448"/>
      </dsp:txXfrm>
    </dsp:sp>
    <dsp:sp modelId="{2C4BFD2D-DA44-4A70-8F47-621691537185}">
      <dsp:nvSpPr>
        <dsp:cNvPr id="0" name=""/>
        <dsp:cNvSpPr/>
      </dsp:nvSpPr>
      <dsp:spPr>
        <a:xfrm>
          <a:off x="2175821" y="1792786"/>
          <a:ext cx="870328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49956E-A843-426C-9B5B-0FF979630059}">
      <dsp:nvSpPr>
        <dsp:cNvPr id="0" name=""/>
        <dsp:cNvSpPr/>
      </dsp:nvSpPr>
      <dsp:spPr>
        <a:xfrm>
          <a:off x="2339008" y="1835409"/>
          <a:ext cx="8540099" cy="852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zh-CN" sz="1900" kern="1200" spc="-15" baseline="0" noProof="0">
              <a:solidFill>
                <a:srgbClr val="242021"/>
              </a:solidFill>
              <a:latin typeface="+mn-ea"/>
              <a:ea typeface="+mn-ea"/>
              <a:cs typeface="SimSun" pitchFamily="2" charset="0"/>
            </a:rPr>
            <a:t>（</a:t>
          </a:r>
          <a:r>
            <a:rPr lang="en-US" altLang="zh-CN" sz="1900" kern="1200" spc="0" baseline="0" noProof="0">
              <a:solidFill>
                <a:srgbClr val="242021"/>
              </a:solidFill>
              <a:latin typeface="+mn-ea"/>
              <a:ea typeface="+mn-ea"/>
              <a:cs typeface="Times New Roman" pitchFamily="18" charset="0"/>
            </a:rPr>
            <a:t>2</a:t>
          </a:r>
          <a:r>
            <a:rPr lang="en-US" altLang="zh-CN" sz="1900" kern="1200" spc="0" baseline="0" noProof="0">
              <a:solidFill>
                <a:srgbClr val="242021"/>
              </a:solidFill>
              <a:latin typeface="+mn-ea"/>
              <a:ea typeface="+mn-ea"/>
              <a:cs typeface="SimSun" pitchFamily="2" charset="0"/>
            </a:rPr>
            <a:t>）将未对论文所涉及的研究有实质性贡献的人在论文中署名。</a:t>
          </a:r>
          <a:endParaRPr lang="en-US" altLang="zh-CN" sz="1900" kern="1200" spc="0" baseline="0" noProof="0" dirty="0">
            <a:solidFill>
              <a:srgbClr val="242021"/>
            </a:solidFill>
            <a:latin typeface="+mn-ea"/>
            <a:ea typeface="+mn-ea"/>
            <a:cs typeface="SimSun" pitchFamily="2" charset="0"/>
          </a:endParaRPr>
        </a:p>
      </dsp:txBody>
      <dsp:txXfrm>
        <a:off x="2339008" y="1835409"/>
        <a:ext cx="8540099" cy="852448"/>
      </dsp:txXfrm>
    </dsp:sp>
    <dsp:sp modelId="{E248E920-E0D5-4E6E-9D0A-C51C5E4146F9}">
      <dsp:nvSpPr>
        <dsp:cNvPr id="0" name=""/>
        <dsp:cNvSpPr/>
      </dsp:nvSpPr>
      <dsp:spPr>
        <a:xfrm>
          <a:off x="2175821" y="2687857"/>
          <a:ext cx="870328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EA27EFB-C9DC-4EF0-BD42-3453A7342249}">
      <dsp:nvSpPr>
        <dsp:cNvPr id="0" name=""/>
        <dsp:cNvSpPr/>
      </dsp:nvSpPr>
      <dsp:spPr>
        <a:xfrm>
          <a:off x="2339008" y="2730479"/>
          <a:ext cx="8540099" cy="852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zh-CN" sz="1900" kern="1200" spc="-15" baseline="0" noProof="0">
              <a:solidFill>
                <a:srgbClr val="242021"/>
              </a:solidFill>
              <a:latin typeface="+mn-ea"/>
              <a:ea typeface="+mn-ea"/>
              <a:cs typeface="SimSun" pitchFamily="2" charset="0"/>
            </a:rPr>
            <a:t>（</a:t>
          </a:r>
          <a:r>
            <a:rPr lang="en-US" altLang="zh-CN" sz="1900" kern="1200" spc="0" baseline="0" noProof="0">
              <a:solidFill>
                <a:srgbClr val="242021"/>
              </a:solidFill>
              <a:latin typeface="+mn-ea"/>
              <a:ea typeface="+mn-ea"/>
              <a:cs typeface="Times New Roman" pitchFamily="18" charset="0"/>
            </a:rPr>
            <a:t>3</a:t>
          </a:r>
          <a:r>
            <a:rPr lang="en-US" altLang="zh-CN" sz="1900" kern="1200" spc="0" baseline="0" noProof="0">
              <a:solidFill>
                <a:srgbClr val="242021"/>
              </a:solidFill>
              <a:latin typeface="+mn-ea"/>
              <a:ea typeface="+mn-ea"/>
              <a:cs typeface="SimSun" pitchFamily="2" charset="0"/>
            </a:rPr>
            <a:t>）未经他人同意擅自将其列入作者名单。</a:t>
          </a:r>
          <a:endParaRPr lang="en-US" altLang="zh-CN" sz="1900" kern="1200" spc="0" baseline="0" noProof="0" dirty="0">
            <a:solidFill>
              <a:srgbClr val="242021"/>
            </a:solidFill>
            <a:latin typeface="+mn-ea"/>
            <a:ea typeface="+mn-ea"/>
            <a:cs typeface="SimSun" pitchFamily="2" charset="0"/>
          </a:endParaRPr>
        </a:p>
      </dsp:txBody>
      <dsp:txXfrm>
        <a:off x="2339008" y="2730479"/>
        <a:ext cx="8540099" cy="852448"/>
      </dsp:txXfrm>
    </dsp:sp>
    <dsp:sp modelId="{55F64F95-B7DB-4937-AE96-FC60437E6269}">
      <dsp:nvSpPr>
        <dsp:cNvPr id="0" name=""/>
        <dsp:cNvSpPr/>
      </dsp:nvSpPr>
      <dsp:spPr>
        <a:xfrm>
          <a:off x="2175821" y="3582927"/>
          <a:ext cx="870328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072338-D9F5-4950-B2B2-F320659E8119}">
      <dsp:nvSpPr>
        <dsp:cNvPr id="0" name=""/>
        <dsp:cNvSpPr/>
      </dsp:nvSpPr>
      <dsp:spPr>
        <a:xfrm>
          <a:off x="2339008" y="3625549"/>
          <a:ext cx="8540099" cy="852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zh-CN" sz="1900" kern="1200" spc="-15" baseline="0" noProof="0">
              <a:solidFill>
                <a:srgbClr val="242021"/>
              </a:solidFill>
              <a:latin typeface="+mn-ea"/>
              <a:ea typeface="+mn-ea"/>
              <a:cs typeface="SimSun" pitchFamily="2" charset="0"/>
            </a:rPr>
            <a:t>（</a:t>
          </a:r>
          <a:r>
            <a:rPr lang="en-US" altLang="zh-CN" sz="1900" kern="1200" spc="0" baseline="0" noProof="0">
              <a:solidFill>
                <a:srgbClr val="242021"/>
              </a:solidFill>
              <a:latin typeface="+mn-ea"/>
              <a:ea typeface="+mn-ea"/>
              <a:cs typeface="Times New Roman" pitchFamily="18" charset="0"/>
            </a:rPr>
            <a:t>4</a:t>
          </a:r>
          <a:r>
            <a:rPr lang="en-US" altLang="zh-CN" sz="1900" kern="1200" spc="0" baseline="0" noProof="0">
              <a:solidFill>
                <a:srgbClr val="242021"/>
              </a:solidFill>
              <a:latin typeface="+mn-ea"/>
              <a:ea typeface="+mn-ea"/>
              <a:cs typeface="SimSun" pitchFamily="2" charset="0"/>
            </a:rPr>
            <a:t>）虚假标注作者职称、单位、学历、研究经历等信息。</a:t>
          </a:r>
          <a:endParaRPr lang="en-US" altLang="zh-CN" sz="1900" kern="1200" spc="0" baseline="0" noProof="0" dirty="0">
            <a:solidFill>
              <a:srgbClr val="242021"/>
            </a:solidFill>
            <a:latin typeface="+mn-ea"/>
            <a:ea typeface="+mn-ea"/>
            <a:cs typeface="SimSun" pitchFamily="2" charset="0"/>
          </a:endParaRPr>
        </a:p>
      </dsp:txBody>
      <dsp:txXfrm>
        <a:off x="2339008" y="3625549"/>
        <a:ext cx="8540099" cy="852448"/>
      </dsp:txXfrm>
    </dsp:sp>
    <dsp:sp modelId="{45BDEE18-CA18-4A5D-8835-17233896A85C}">
      <dsp:nvSpPr>
        <dsp:cNvPr id="0" name=""/>
        <dsp:cNvSpPr/>
      </dsp:nvSpPr>
      <dsp:spPr>
        <a:xfrm>
          <a:off x="2175821" y="4477997"/>
          <a:ext cx="870328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30E64FF-981C-4B7B-BB5A-96596B013EEE}">
      <dsp:nvSpPr>
        <dsp:cNvPr id="0" name=""/>
        <dsp:cNvSpPr/>
      </dsp:nvSpPr>
      <dsp:spPr>
        <a:xfrm>
          <a:off x="2339008" y="4520620"/>
          <a:ext cx="8540099" cy="852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zh-CN" sz="1900" kern="1200" spc="-15" baseline="0" noProof="0">
              <a:solidFill>
                <a:srgbClr val="242021"/>
              </a:solidFill>
              <a:latin typeface="+mn-ea"/>
              <a:ea typeface="+mn-ea"/>
              <a:cs typeface="SimSun" pitchFamily="2" charset="0"/>
            </a:rPr>
            <a:t>（</a:t>
          </a:r>
          <a:r>
            <a:rPr lang="en-US" altLang="zh-CN" sz="1900" kern="1200" spc="0" baseline="0" noProof="0">
              <a:solidFill>
                <a:srgbClr val="242021"/>
              </a:solidFill>
              <a:latin typeface="+mn-ea"/>
              <a:ea typeface="+mn-ea"/>
              <a:cs typeface="Times New Roman" pitchFamily="18" charset="0"/>
            </a:rPr>
            <a:t>5</a:t>
          </a:r>
          <a:r>
            <a:rPr lang="en-US" altLang="zh-CN" sz="1900" kern="1200" spc="0" baseline="0" noProof="0">
              <a:solidFill>
                <a:srgbClr val="242021"/>
              </a:solidFill>
              <a:latin typeface="+mn-ea"/>
              <a:ea typeface="+mn-ea"/>
              <a:cs typeface="SimSun" pitchFamily="2" charset="0"/>
            </a:rPr>
            <a:t>）作者排名与其对论文的实际贡献不符。</a:t>
          </a:r>
          <a:endParaRPr lang="en-US" altLang="zh-CN" sz="1900" kern="1200" spc="0" baseline="0" noProof="0" dirty="0">
            <a:solidFill>
              <a:srgbClr val="242021"/>
            </a:solidFill>
            <a:latin typeface="+mn-ea"/>
            <a:ea typeface="+mn-ea"/>
            <a:cs typeface="SimSun" pitchFamily="2" charset="0"/>
          </a:endParaRPr>
        </a:p>
      </dsp:txBody>
      <dsp:txXfrm>
        <a:off x="2339008" y="4520620"/>
        <a:ext cx="8540099" cy="852448"/>
      </dsp:txXfrm>
    </dsp:sp>
    <dsp:sp modelId="{280FA1C5-C9DA-462E-9FFF-47D947D136A5}">
      <dsp:nvSpPr>
        <dsp:cNvPr id="0" name=""/>
        <dsp:cNvSpPr/>
      </dsp:nvSpPr>
      <dsp:spPr>
        <a:xfrm>
          <a:off x="2175821" y="5373068"/>
          <a:ext cx="870328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8757BD-7747-4B65-8559-70BEB93F909D}">
      <dsp:nvSpPr>
        <dsp:cNvPr id="0" name=""/>
        <dsp:cNvSpPr/>
      </dsp:nvSpPr>
      <dsp:spPr>
        <a:xfrm>
          <a:off x="0" y="0"/>
          <a:ext cx="1087910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86C595A-146A-4D50-B98A-8C31A35587BB}">
      <dsp:nvSpPr>
        <dsp:cNvPr id="0" name=""/>
        <dsp:cNvSpPr/>
      </dsp:nvSpPr>
      <dsp:spPr>
        <a:xfrm>
          <a:off x="0" y="0"/>
          <a:ext cx="2175821" cy="2709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spc="-15" baseline="0" noProof="0" dirty="0">
              <a:solidFill>
                <a:schemeClr val="accent2">
                  <a:lumMod val="50000"/>
                </a:schemeClr>
              </a:solidFill>
              <a:latin typeface="+mn-ea"/>
              <a:ea typeface="+mn-ea"/>
              <a:cs typeface="SimSun" pitchFamily="2" charset="0"/>
            </a:rPr>
            <a:t>（</a:t>
          </a:r>
          <a:r>
            <a:rPr lang="en-US" altLang="zh-CN" sz="2400" b="1" kern="1200" spc="-15" baseline="0" noProof="0" dirty="0" err="1">
              <a:solidFill>
                <a:schemeClr val="accent2">
                  <a:lumMod val="50000"/>
                </a:schemeClr>
              </a:solidFill>
              <a:latin typeface="+mn-ea"/>
              <a:ea typeface="+mn-ea"/>
              <a:cs typeface="SimSun" pitchFamily="2" charset="0"/>
            </a:rPr>
            <a:t>七）滥用学术权力与信誉</a:t>
          </a:r>
          <a:endParaRPr lang="en-US" altLang="zh-CN" sz="1900" kern="1200" spc="0" baseline="0" noProof="0" dirty="0">
            <a:solidFill>
              <a:srgbClr val="242021"/>
            </a:solidFill>
            <a:latin typeface="+mn-ea"/>
            <a:ea typeface="+mn-ea"/>
            <a:cs typeface="SimSun" pitchFamily="2" charset="0"/>
          </a:endParaRPr>
        </a:p>
      </dsp:txBody>
      <dsp:txXfrm>
        <a:off x="0" y="0"/>
        <a:ext cx="2175821" cy="2709333"/>
      </dsp:txXfrm>
    </dsp:sp>
    <dsp:sp modelId="{73786095-E2B1-488D-A65A-DD51B922545A}">
      <dsp:nvSpPr>
        <dsp:cNvPr id="0" name=""/>
        <dsp:cNvSpPr/>
      </dsp:nvSpPr>
      <dsp:spPr>
        <a:xfrm>
          <a:off x="2339008" y="123031"/>
          <a:ext cx="8540099" cy="2460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zh-CN" sz="1900" kern="1200" spc="-40" baseline="0" noProof="0" dirty="0">
              <a:solidFill>
                <a:srgbClr val="242021"/>
              </a:solidFill>
              <a:latin typeface="+mn-ea"/>
              <a:ea typeface="+mn-ea"/>
              <a:cs typeface="SimSun" pitchFamily="2" charset="0"/>
            </a:rPr>
            <a:t>学术权力指的是学术人员以及学术组织拥有并自己所能控制的权力。学术人员和学术组</a:t>
          </a:r>
          <a:r>
            <a:rPr lang="en-US" altLang="zh-CN" sz="1900" kern="1200" spc="-55" baseline="0" noProof="0" dirty="0">
              <a:solidFill>
                <a:srgbClr val="242021"/>
              </a:solidFill>
              <a:latin typeface="+mn-ea"/>
              <a:ea typeface="+mn-ea"/>
              <a:cs typeface="SimSun" pitchFamily="2" charset="0"/>
            </a:rPr>
            <a:t>织是学术权力的主体。学术权力是由个人或组织的内在因素相互博弈而获得的一种相对</a:t>
          </a:r>
          <a:r>
            <a:rPr lang="en-US" altLang="zh-CN" sz="1900" kern="1200" spc="-40" baseline="0" noProof="0" dirty="0">
              <a:solidFill>
                <a:srgbClr val="242021"/>
              </a:solidFill>
              <a:latin typeface="+mn-ea"/>
              <a:ea typeface="+mn-ea"/>
              <a:cs typeface="SimSun" pitchFamily="2" charset="0"/>
            </a:rPr>
            <a:t>权力。</a:t>
          </a:r>
        </a:p>
        <a:p>
          <a:pPr marL="0" lvl="0" indent="0" algn="l" defTabSz="844550">
            <a:lnSpc>
              <a:spcPct val="90000"/>
            </a:lnSpc>
            <a:spcBef>
              <a:spcPct val="0"/>
            </a:spcBef>
            <a:spcAft>
              <a:spcPct val="35000"/>
            </a:spcAft>
            <a:buNone/>
          </a:pPr>
          <a:r>
            <a:rPr lang="en-US" altLang="zh-CN" sz="1900" kern="1200" spc="-15" baseline="0" noProof="0" dirty="0">
              <a:solidFill>
                <a:srgbClr val="242021"/>
              </a:solidFill>
              <a:latin typeface="+mn-ea"/>
              <a:ea typeface="+mn-ea"/>
              <a:cs typeface="SimSun" pitchFamily="2" charset="0"/>
            </a:rPr>
            <a:t>滥用学术权力与信誉即在学术活动中故意夸大或贬低成果价值</a:t>
          </a:r>
          <a:r>
            <a:rPr lang="en-US" altLang="zh-CN" sz="1900" kern="1200" spc="0" baseline="0" noProof="0" dirty="0">
              <a:solidFill>
                <a:srgbClr val="242021"/>
              </a:solidFill>
              <a:latin typeface="+mn-ea"/>
              <a:ea typeface="+mn-ea"/>
              <a:cs typeface="SimSun" pitchFamily="2" charset="0"/>
            </a:rPr>
            <a:t>；擅自公布应经而未经</a:t>
          </a:r>
          <a:r>
            <a:rPr lang="en-US" altLang="zh-CN" sz="1900" kern="1200" spc="5" baseline="0" noProof="0" dirty="0">
              <a:solidFill>
                <a:srgbClr val="242021"/>
              </a:solidFill>
              <a:latin typeface="+mn-ea"/>
              <a:ea typeface="+mn-ea"/>
              <a:cs typeface="SimSun" pitchFamily="2" charset="0"/>
            </a:rPr>
            <a:t>学术同行评议或有关机构鉴定的研究成果</a:t>
          </a:r>
          <a:r>
            <a:rPr lang="en-US" altLang="zh-CN" sz="1900" kern="1200" spc="10" baseline="0" noProof="0" dirty="0">
              <a:solidFill>
                <a:srgbClr val="242021"/>
              </a:solidFill>
              <a:latin typeface="+mn-ea"/>
              <a:ea typeface="+mn-ea"/>
              <a:cs typeface="SimSun" pitchFamily="2" charset="0"/>
            </a:rPr>
            <a:t>；利用职务便利或学术地位</a:t>
          </a:r>
          <a:r>
            <a:rPr lang="en-US" altLang="zh-CN" sz="1900" kern="1200" spc="15" baseline="0" noProof="0" dirty="0">
              <a:solidFill>
                <a:srgbClr val="242021"/>
              </a:solidFill>
              <a:latin typeface="+mn-ea"/>
              <a:ea typeface="+mn-ea"/>
              <a:cs typeface="SimSun" pitchFamily="2" charset="0"/>
            </a:rPr>
            <a:t>、学术评议评审权</a:t>
          </a:r>
          <a:r>
            <a:rPr lang="en-US" altLang="zh-CN" sz="1900" kern="1200" spc="-15" baseline="0" noProof="0" dirty="0">
              <a:solidFill>
                <a:srgbClr val="242021"/>
              </a:solidFill>
              <a:latin typeface="+mn-ea"/>
              <a:ea typeface="+mn-ea"/>
              <a:cs typeface="SimSun" pitchFamily="2" charset="0"/>
            </a:rPr>
            <a:t>力，为个人或单位谋取不正当利</a:t>
          </a:r>
          <a:r>
            <a:rPr lang="en-US" altLang="zh-CN" sz="1900" kern="1200" spc="0" baseline="0" noProof="0" dirty="0">
              <a:solidFill>
                <a:srgbClr val="242021"/>
              </a:solidFill>
              <a:latin typeface="+mn-ea"/>
              <a:ea typeface="+mn-ea"/>
              <a:cs typeface="SimSun" pitchFamily="2" charset="0"/>
            </a:rPr>
            <a:t>益等。</a:t>
          </a:r>
          <a:endParaRPr lang="en-US" altLang="zh-CN" sz="1900" kern="1200" spc="0" baseline="0" noProof="0" dirty="0">
            <a:solidFill>
              <a:srgbClr val="000000"/>
            </a:solidFill>
            <a:latin typeface="+mn-ea"/>
            <a:ea typeface="+mn-ea"/>
            <a:cs typeface="Arial" pitchFamily="34" charset="0"/>
          </a:endParaRPr>
        </a:p>
      </dsp:txBody>
      <dsp:txXfrm>
        <a:off x="2339008" y="123031"/>
        <a:ext cx="8540099" cy="2460625"/>
      </dsp:txXfrm>
    </dsp:sp>
    <dsp:sp modelId="{50B7F115-CF0F-4F4A-A899-EA571A62919B}">
      <dsp:nvSpPr>
        <dsp:cNvPr id="0" name=""/>
        <dsp:cNvSpPr/>
      </dsp:nvSpPr>
      <dsp:spPr>
        <a:xfrm>
          <a:off x="2175821" y="2583656"/>
          <a:ext cx="870328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B91E61A-8E21-4559-AB3E-7F93CC28A423}">
      <dsp:nvSpPr>
        <dsp:cNvPr id="0" name=""/>
        <dsp:cNvSpPr/>
      </dsp:nvSpPr>
      <dsp:spPr>
        <a:xfrm>
          <a:off x="0" y="2709333"/>
          <a:ext cx="1087910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F52C42-6E92-4AD7-803E-2CCD63289EB2}">
      <dsp:nvSpPr>
        <dsp:cNvPr id="0" name=""/>
        <dsp:cNvSpPr/>
      </dsp:nvSpPr>
      <dsp:spPr>
        <a:xfrm>
          <a:off x="0" y="2709333"/>
          <a:ext cx="2175821" cy="2709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spc="-15" baseline="0" noProof="0" dirty="0">
              <a:solidFill>
                <a:srgbClr val="31BAF1">
                  <a:lumMod val="50000"/>
                </a:srgbClr>
              </a:solidFill>
              <a:latin typeface="微软雅黑"/>
              <a:ea typeface="微软雅黑"/>
              <a:cs typeface="SimSun" pitchFamily="2" charset="0"/>
            </a:rPr>
            <a:t>（</a:t>
          </a:r>
          <a:r>
            <a:rPr lang="en-US" altLang="zh-CN" sz="2400" b="1" kern="1200" spc="-15" baseline="0" noProof="0" dirty="0" err="1">
              <a:solidFill>
                <a:srgbClr val="31BAF1">
                  <a:lumMod val="50000"/>
                </a:srgbClr>
              </a:solidFill>
              <a:latin typeface="微软雅黑"/>
              <a:ea typeface="微软雅黑"/>
              <a:cs typeface="SimSun" pitchFamily="2" charset="0"/>
            </a:rPr>
            <a:t>八）实验违规</a:t>
          </a:r>
          <a:endParaRPr lang="en-US" altLang="zh-CN" sz="2400" b="1" kern="1200" spc="-15" baseline="0" noProof="0" dirty="0">
            <a:solidFill>
              <a:srgbClr val="31BAF1">
                <a:lumMod val="50000"/>
              </a:srgbClr>
            </a:solidFill>
            <a:latin typeface="微软雅黑"/>
            <a:ea typeface="微软雅黑"/>
            <a:cs typeface="SimSun" pitchFamily="2" charset="0"/>
          </a:endParaRPr>
        </a:p>
      </dsp:txBody>
      <dsp:txXfrm>
        <a:off x="0" y="2709333"/>
        <a:ext cx="2175821" cy="2709333"/>
      </dsp:txXfrm>
    </dsp:sp>
    <dsp:sp modelId="{90F3281C-225F-4F2C-A84D-7855CFEC7CE5}">
      <dsp:nvSpPr>
        <dsp:cNvPr id="0" name=""/>
        <dsp:cNvSpPr/>
      </dsp:nvSpPr>
      <dsp:spPr>
        <a:xfrm>
          <a:off x="2339008" y="2832364"/>
          <a:ext cx="8540099" cy="2460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zh-CN" sz="1900" kern="1200" spc="-15" baseline="0" noProof="0" dirty="0">
              <a:solidFill>
                <a:srgbClr val="242021"/>
              </a:solidFill>
              <a:latin typeface="微软雅黑"/>
              <a:ea typeface="微软雅黑"/>
              <a:cs typeface="SimSun" pitchFamily="2" charset="0"/>
            </a:rPr>
            <a:t>实验违规包括违反国家危险化学品及放射性物质安全管理规定；以及在涉及人体的研究中，违反现行的国家法律法规和伦理道德要求，侵害受试人的合法权益、个人隐私或知情同意权的行为。</a:t>
          </a:r>
        </a:p>
      </dsp:txBody>
      <dsp:txXfrm>
        <a:off x="2339008" y="2832364"/>
        <a:ext cx="8540099" cy="2460625"/>
      </dsp:txXfrm>
    </dsp:sp>
    <dsp:sp modelId="{68D2BFD2-A70D-4551-A3A2-989365DB8B3A}">
      <dsp:nvSpPr>
        <dsp:cNvPr id="0" name=""/>
        <dsp:cNvSpPr/>
      </dsp:nvSpPr>
      <dsp:spPr>
        <a:xfrm>
          <a:off x="2175821" y="5292989"/>
          <a:ext cx="870328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B43F32-34B8-47A3-B846-CFB8DC6202A2}">
      <dsp:nvSpPr>
        <dsp:cNvPr id="0" name=""/>
        <dsp:cNvSpPr/>
      </dsp:nvSpPr>
      <dsp:spPr>
        <a:xfrm>
          <a:off x="0" y="14178"/>
          <a:ext cx="7226985" cy="149292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一方面，道德的内容要反映或受制于社会当下的经济关系；</a:t>
          </a:r>
        </a:p>
      </dsp:txBody>
      <dsp:txXfrm>
        <a:off x="72878" y="87056"/>
        <a:ext cx="7081229" cy="1347164"/>
      </dsp:txXfrm>
    </dsp:sp>
    <dsp:sp modelId="{BABCDA67-FA85-4984-B8D7-8B391DC96D1B}">
      <dsp:nvSpPr>
        <dsp:cNvPr id="0" name=""/>
        <dsp:cNvSpPr/>
      </dsp:nvSpPr>
      <dsp:spPr>
        <a:xfrm>
          <a:off x="0" y="1663187"/>
          <a:ext cx="7226985" cy="1492920"/>
        </a:xfrm>
        <a:prstGeom prst="roundRect">
          <a:avLst/>
        </a:prstGeom>
        <a:gradFill rotWithShape="0">
          <a:gsLst>
            <a:gs pos="0">
              <a:schemeClr val="accent5">
                <a:hueOff val="-13065750"/>
                <a:satOff val="80141"/>
                <a:lumOff val="7059"/>
                <a:alphaOff val="0"/>
                <a:satMod val="103000"/>
                <a:lumMod val="102000"/>
                <a:tint val="94000"/>
              </a:schemeClr>
            </a:gs>
            <a:gs pos="50000">
              <a:schemeClr val="accent5">
                <a:hueOff val="-13065750"/>
                <a:satOff val="80141"/>
                <a:lumOff val="7059"/>
                <a:alphaOff val="0"/>
                <a:satMod val="110000"/>
                <a:lumMod val="100000"/>
                <a:shade val="100000"/>
              </a:schemeClr>
            </a:gs>
            <a:gs pos="100000">
              <a:schemeClr val="accent5">
                <a:hueOff val="-13065750"/>
                <a:satOff val="80141"/>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另一方面，道德的内容又要超越现实，指明人与人之间关系的应然状态，即从更深远的意义上，道德按照“应当”来引导人们的行为举止，这是合乎人类自身生存和发展的需要的选择。</a:t>
          </a:r>
        </a:p>
      </dsp:txBody>
      <dsp:txXfrm>
        <a:off x="72878" y="1736065"/>
        <a:ext cx="7081229" cy="13471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AB0E6D-8CB4-4301-97D4-5DF4F37366EE}">
      <dsp:nvSpPr>
        <dsp:cNvPr id="0" name=""/>
        <dsp:cNvSpPr/>
      </dsp:nvSpPr>
      <dsp:spPr>
        <a:xfrm>
          <a:off x="0" y="0"/>
          <a:ext cx="1094481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47CC2FD-9D5D-4B58-932B-598C0C7C8476}">
      <dsp:nvSpPr>
        <dsp:cNvPr id="0" name=""/>
        <dsp:cNvSpPr/>
      </dsp:nvSpPr>
      <dsp:spPr>
        <a:xfrm>
          <a:off x="0" y="0"/>
          <a:ext cx="2188962" cy="15707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spc="16" dirty="0">
              <a:solidFill>
                <a:schemeClr val="accent3">
                  <a:lumMod val="50000"/>
                </a:schemeClr>
              </a:solidFill>
              <a:latin typeface="微软雅黑"/>
              <a:ea typeface="微软雅黑"/>
            </a:rPr>
            <a:t>尊重原则</a:t>
          </a:r>
          <a:endParaRPr lang="zh-CN" altLang="en-US" sz="2400" b="1" kern="1200" dirty="0">
            <a:solidFill>
              <a:schemeClr val="accent3">
                <a:lumMod val="50000"/>
              </a:schemeClr>
            </a:solidFill>
          </a:endParaRPr>
        </a:p>
      </dsp:txBody>
      <dsp:txXfrm>
        <a:off x="0" y="0"/>
        <a:ext cx="2188962" cy="1570769"/>
      </dsp:txXfrm>
    </dsp:sp>
    <dsp:sp modelId="{6B90912C-2F48-4A00-9E51-8E55AA7A87AC}">
      <dsp:nvSpPr>
        <dsp:cNvPr id="0" name=""/>
        <dsp:cNvSpPr/>
      </dsp:nvSpPr>
      <dsp:spPr>
        <a:xfrm>
          <a:off x="2353135" y="71328"/>
          <a:ext cx="8591678" cy="1426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zh-CN" altLang="en-US" sz="1800" kern="1200" spc="16" dirty="0">
              <a:solidFill>
                <a:srgbClr val="2F2F2F">
                  <a:hueOff val="0"/>
                  <a:satOff val="0"/>
                  <a:lumOff val="0"/>
                  <a:alphaOff val="0"/>
                </a:srgbClr>
              </a:solidFill>
              <a:latin typeface="微软雅黑"/>
              <a:ea typeface="微软雅黑"/>
            </a:rPr>
            <a:t>尊重原则指科学研究必须尊重人的尊严、意志和隐私等基本权利，也包括承认人的内在价值，即每一个人的存在本身就是有价值的，反对将人视为仅有外在价值或工具性价值。</a:t>
          </a:r>
          <a:endParaRPr lang="zh-CN" altLang="en-US" sz="1800" kern="1200" dirty="0"/>
        </a:p>
      </dsp:txBody>
      <dsp:txXfrm>
        <a:off x="2353135" y="71328"/>
        <a:ext cx="8591678" cy="1426577"/>
      </dsp:txXfrm>
    </dsp:sp>
    <dsp:sp modelId="{1AB27CF3-7EEE-43D8-8DAA-A5886D866697}">
      <dsp:nvSpPr>
        <dsp:cNvPr id="0" name=""/>
        <dsp:cNvSpPr/>
      </dsp:nvSpPr>
      <dsp:spPr>
        <a:xfrm>
          <a:off x="2188962" y="1497906"/>
          <a:ext cx="875585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5DFFDA-07AA-4A6D-B77F-0DF4DE52CCA5}">
      <dsp:nvSpPr>
        <dsp:cNvPr id="0" name=""/>
        <dsp:cNvSpPr/>
      </dsp:nvSpPr>
      <dsp:spPr>
        <a:xfrm>
          <a:off x="0" y="1570769"/>
          <a:ext cx="1094481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067AD82-7D13-498B-86EA-6548CF482459}">
      <dsp:nvSpPr>
        <dsp:cNvPr id="0" name=""/>
        <dsp:cNvSpPr/>
      </dsp:nvSpPr>
      <dsp:spPr>
        <a:xfrm>
          <a:off x="0" y="1570769"/>
          <a:ext cx="2188962" cy="15707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spc="16" dirty="0">
              <a:solidFill>
                <a:schemeClr val="accent3">
                  <a:lumMod val="50000"/>
                </a:schemeClr>
              </a:solidFill>
              <a:latin typeface="微软雅黑"/>
              <a:ea typeface="微软雅黑"/>
            </a:rPr>
            <a:t>无害原则</a:t>
          </a:r>
        </a:p>
      </dsp:txBody>
      <dsp:txXfrm>
        <a:off x="0" y="1570769"/>
        <a:ext cx="2188962" cy="1570769"/>
      </dsp:txXfrm>
    </dsp:sp>
    <dsp:sp modelId="{A972025C-59F6-430A-AA69-7FC5197ACE4A}">
      <dsp:nvSpPr>
        <dsp:cNvPr id="0" name=""/>
        <dsp:cNvSpPr/>
      </dsp:nvSpPr>
      <dsp:spPr>
        <a:xfrm>
          <a:off x="2353135" y="1642098"/>
          <a:ext cx="8591678" cy="1426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zh-CN" altLang="en-US" sz="1800" kern="1200" spc="16" dirty="0">
              <a:solidFill>
                <a:srgbClr val="2F2F2F">
                  <a:hueOff val="0"/>
                  <a:satOff val="0"/>
                  <a:lumOff val="0"/>
                  <a:alphaOff val="0"/>
                </a:srgbClr>
              </a:solidFill>
              <a:latin typeface="微软雅黑"/>
              <a:ea typeface="微软雅黑"/>
            </a:rPr>
            <a:t>无害原则是指科学研究不得对个人、社会、环境和未来造成不可逆的损害。在科研涉及人时，要保护作为人的参与者和其他利益攸关者的利益，保护人类未来世代的利益，在涉及有感受能力的动物时要关心动物的福利，在可能影响环境时要保护环境不受污染、破坏和侵蚀。</a:t>
          </a:r>
        </a:p>
      </dsp:txBody>
      <dsp:txXfrm>
        <a:off x="2353135" y="1642098"/>
        <a:ext cx="8591678" cy="1426577"/>
      </dsp:txXfrm>
    </dsp:sp>
    <dsp:sp modelId="{F2902216-CE5A-4F61-87CD-6D31D774D214}">
      <dsp:nvSpPr>
        <dsp:cNvPr id="0" name=""/>
        <dsp:cNvSpPr/>
      </dsp:nvSpPr>
      <dsp:spPr>
        <a:xfrm>
          <a:off x="2188962" y="3068676"/>
          <a:ext cx="875585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7CFF24-BB5F-47C5-8164-79464D67CDE5}">
      <dsp:nvSpPr>
        <dsp:cNvPr id="0" name=""/>
        <dsp:cNvSpPr/>
      </dsp:nvSpPr>
      <dsp:spPr>
        <a:xfrm>
          <a:off x="1226" y="363382"/>
          <a:ext cx="1545290" cy="927174"/>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spc="16">
              <a:latin typeface="微软雅黑"/>
              <a:ea typeface="微软雅黑"/>
            </a:rPr>
            <a:t>诚实与守信原则</a:t>
          </a:r>
          <a:endParaRPr lang="zh-CN" altLang="en-US" sz="2000" b="1" kern="1200" dirty="0"/>
        </a:p>
      </dsp:txBody>
      <dsp:txXfrm>
        <a:off x="1226" y="363382"/>
        <a:ext cx="1545290" cy="927174"/>
      </dsp:txXfrm>
    </dsp:sp>
    <dsp:sp modelId="{6975BF83-5B4A-4D30-BE1F-C84081FE7AD1}">
      <dsp:nvSpPr>
        <dsp:cNvPr id="0" name=""/>
        <dsp:cNvSpPr/>
      </dsp:nvSpPr>
      <dsp:spPr>
        <a:xfrm>
          <a:off x="1701045" y="363382"/>
          <a:ext cx="1545290" cy="927174"/>
        </a:xfrm>
        <a:prstGeom prst="rect">
          <a:avLst/>
        </a:prstGeom>
        <a:solidFill>
          <a:schemeClr val="accent5">
            <a:hueOff val="-2613150"/>
            <a:satOff val="16028"/>
            <a:lumOff val="14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spc="16" dirty="0">
              <a:latin typeface="微软雅黑"/>
              <a:ea typeface="微软雅黑"/>
            </a:rPr>
            <a:t>自由与约束原则</a:t>
          </a:r>
          <a:endParaRPr lang="zh-CN" altLang="en-US" sz="2000" b="1" kern="1200" dirty="0"/>
        </a:p>
      </dsp:txBody>
      <dsp:txXfrm>
        <a:off x="1701045" y="363382"/>
        <a:ext cx="1545290" cy="927174"/>
      </dsp:txXfrm>
    </dsp:sp>
    <dsp:sp modelId="{4E6D1932-C59E-499B-AE91-8F69E48E8A3D}">
      <dsp:nvSpPr>
        <dsp:cNvPr id="0" name=""/>
        <dsp:cNvSpPr/>
      </dsp:nvSpPr>
      <dsp:spPr>
        <a:xfrm>
          <a:off x="3400865" y="363382"/>
          <a:ext cx="1545290" cy="927174"/>
        </a:xfrm>
        <a:prstGeom prst="rect">
          <a:avLst/>
        </a:prstGeom>
        <a:solidFill>
          <a:schemeClr val="accent5">
            <a:hueOff val="-5226300"/>
            <a:satOff val="32056"/>
            <a:lumOff val="2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spc="16">
              <a:latin typeface="微软雅黑"/>
              <a:ea typeface="微软雅黑"/>
            </a:rPr>
            <a:t>自主与责任原则</a:t>
          </a:r>
          <a:endParaRPr lang="zh-CN" altLang="en-US" sz="2000" b="1" kern="1200" dirty="0"/>
        </a:p>
      </dsp:txBody>
      <dsp:txXfrm>
        <a:off x="3400865" y="363382"/>
        <a:ext cx="1545290" cy="927174"/>
      </dsp:txXfrm>
    </dsp:sp>
    <dsp:sp modelId="{1360DA65-57DE-486D-B1D4-D88B8D290ACC}">
      <dsp:nvSpPr>
        <dsp:cNvPr id="0" name=""/>
        <dsp:cNvSpPr/>
      </dsp:nvSpPr>
      <dsp:spPr>
        <a:xfrm>
          <a:off x="5100685" y="363382"/>
          <a:ext cx="1545290" cy="927174"/>
        </a:xfrm>
        <a:prstGeom prst="rect">
          <a:avLst/>
        </a:prstGeom>
        <a:solidFill>
          <a:schemeClr val="accent5">
            <a:hueOff val="-7839450"/>
            <a:satOff val="48085"/>
            <a:lumOff val="423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spc="16">
              <a:latin typeface="微软雅黑"/>
              <a:ea typeface="微软雅黑"/>
            </a:rPr>
            <a:t>公正与关怀原则</a:t>
          </a:r>
          <a:endParaRPr lang="zh-CN" altLang="en-US" sz="2000" b="1" kern="1200" dirty="0"/>
        </a:p>
      </dsp:txBody>
      <dsp:txXfrm>
        <a:off x="5100685" y="363382"/>
        <a:ext cx="1545290" cy="927174"/>
      </dsp:txXfrm>
    </dsp:sp>
    <dsp:sp modelId="{D3452F86-F3F0-41D0-B2E5-AABC395B17A1}">
      <dsp:nvSpPr>
        <dsp:cNvPr id="0" name=""/>
        <dsp:cNvSpPr/>
      </dsp:nvSpPr>
      <dsp:spPr>
        <a:xfrm>
          <a:off x="6800504" y="363382"/>
          <a:ext cx="1545290" cy="927174"/>
        </a:xfrm>
        <a:prstGeom prst="rect">
          <a:avLst/>
        </a:prstGeom>
        <a:solidFill>
          <a:schemeClr val="accent5">
            <a:hueOff val="-10452600"/>
            <a:satOff val="64113"/>
            <a:lumOff val="564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spc="16" dirty="0">
              <a:latin typeface="微软雅黑"/>
              <a:ea typeface="微软雅黑"/>
            </a:rPr>
            <a:t>公开与保密原则</a:t>
          </a:r>
          <a:endParaRPr lang="zh-CN" altLang="en-US" sz="2000" b="1" kern="1200" dirty="0"/>
        </a:p>
      </dsp:txBody>
      <dsp:txXfrm>
        <a:off x="6800504" y="363382"/>
        <a:ext cx="1545290" cy="927174"/>
      </dsp:txXfrm>
    </dsp:sp>
    <dsp:sp modelId="{EED633C9-BB6E-48FF-BD54-4FECE0AD9982}">
      <dsp:nvSpPr>
        <dsp:cNvPr id="0" name=""/>
        <dsp:cNvSpPr/>
      </dsp:nvSpPr>
      <dsp:spPr>
        <a:xfrm>
          <a:off x="8500324" y="363382"/>
          <a:ext cx="1545290" cy="927174"/>
        </a:xfrm>
        <a:prstGeom prst="rect">
          <a:avLst/>
        </a:prstGeom>
        <a:solidFill>
          <a:schemeClr val="accent5">
            <a:hueOff val="-13065750"/>
            <a:satOff val="8014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b="1" kern="1200" spc="16" dirty="0">
              <a:latin typeface="微软雅黑"/>
              <a:ea typeface="微软雅黑"/>
            </a:rPr>
            <a:t>无畏与审慎原则</a:t>
          </a:r>
          <a:endParaRPr lang="zh-CN" altLang="en-US" sz="2000" b="1" kern="1200" dirty="0"/>
        </a:p>
      </dsp:txBody>
      <dsp:txXfrm>
        <a:off x="8500324" y="363382"/>
        <a:ext cx="1545290" cy="92717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6DB7AA-39A7-4039-A8EA-CEED07F7303C}">
      <dsp:nvSpPr>
        <dsp:cNvPr id="0" name=""/>
        <dsp:cNvSpPr/>
      </dsp:nvSpPr>
      <dsp:spPr>
        <a:xfrm>
          <a:off x="0" y="690"/>
          <a:ext cx="10818878" cy="1916821"/>
        </a:xfrm>
        <a:prstGeom prst="round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Font typeface="Wingdings" panose="05000000000000000000" pitchFamily="2" charset="2"/>
            <a:buNone/>
          </a:pPr>
          <a:r>
            <a:rPr lang="zh-CN" altLang="en-US" sz="2000" b="1" kern="1200" spc="5" baseline="0" noProof="0" dirty="0">
              <a:latin typeface="+mn-ea"/>
              <a:cs typeface="SimSun" pitchFamily="2" charset="0"/>
            </a:rPr>
            <a:t>当你为了符合所属团体的需要而将研究呈现出来时，便是在邀请自己加入该道德团体，以追求共同的福祉。</a:t>
          </a:r>
          <a:endParaRPr lang="zh-CN" altLang="en-US" sz="2000" b="1" kern="1200" dirty="0"/>
        </a:p>
      </dsp:txBody>
      <dsp:txXfrm>
        <a:off x="93571" y="94261"/>
        <a:ext cx="10631736" cy="1729679"/>
      </dsp:txXfrm>
    </dsp:sp>
    <dsp:sp modelId="{E01B15A1-999E-499D-9232-9398BD18BA7D}">
      <dsp:nvSpPr>
        <dsp:cNvPr id="0" name=""/>
        <dsp:cNvSpPr/>
      </dsp:nvSpPr>
      <dsp:spPr>
        <a:xfrm>
          <a:off x="0" y="1931729"/>
          <a:ext cx="10818878" cy="1916821"/>
        </a:xfrm>
        <a:prstGeom prst="round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zh-CN" altLang="en-US" sz="2000" b="1" kern="1200" spc="5" baseline="0" noProof="0" dirty="0">
              <a:latin typeface="+mn-ea"/>
              <a:cs typeface="SimSun" pitchFamily="2" charset="0"/>
            </a:rPr>
            <a:t>当你尊重原始资料、保留并承认那些可能会抵触你的研究结果的资料、只在论据充分时才提出观点、承认自己的研究成果的限制，并遵循与报告有关的其他伦理限制时，你便超越了只为了获取分数和实际利益的层次</a:t>
          </a:r>
          <a:r>
            <a:rPr lang="zh-CN" altLang="en-US" sz="2000" b="1" kern="1200" spc="5" dirty="0">
              <a:latin typeface="+mn-ea"/>
              <a:cs typeface="SimSun" pitchFamily="2" charset="0"/>
            </a:rPr>
            <a:t>；</a:t>
          </a:r>
          <a:r>
            <a:rPr lang="zh-CN" altLang="en-US" sz="2000" b="1" kern="1200" spc="5" baseline="0" noProof="0" dirty="0">
              <a:latin typeface="+mn-ea"/>
              <a:cs typeface="SimSun" pitchFamily="2" charset="0"/>
            </a:rPr>
            <a:t>你甚至超越了仅是服从“无意欺骗伤人”这类重要道德原则的层次。你会发现最有益于他人的研究，也最能让你自己受益。</a:t>
          </a:r>
        </a:p>
      </dsp:txBody>
      <dsp:txXfrm>
        <a:off x="93571" y="2025300"/>
        <a:ext cx="10631736" cy="172967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D8F6BF-618B-45B9-B615-E1B5ECB30712}">
      <dsp:nvSpPr>
        <dsp:cNvPr id="0" name=""/>
        <dsp:cNvSpPr/>
      </dsp:nvSpPr>
      <dsp:spPr>
        <a:xfrm rot="5400000">
          <a:off x="5720798" y="-3752372"/>
          <a:ext cx="1395460" cy="924906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a:solidFill>
                <a:schemeClr val="bg2">
                  <a:lumMod val="25000"/>
                </a:schemeClr>
              </a:solidFill>
            </a:rPr>
            <a:t>学术道德是指在学术界约定俗成并得到学者认同和共同遵守的观念道德和价值取向，包括对待学术事业的态度、学术责任等。</a:t>
          </a:r>
          <a:endParaRPr lang="zh-CN" altLang="en-US" sz="2000" kern="1200" dirty="0"/>
        </a:p>
      </dsp:txBody>
      <dsp:txXfrm rot="-5400000">
        <a:off x="1793994" y="242553"/>
        <a:ext cx="9180948" cy="1259218"/>
      </dsp:txXfrm>
    </dsp:sp>
    <dsp:sp modelId="{A1F57C5D-4AB9-4F1F-BE58-5AEA9DF6F3C3}">
      <dsp:nvSpPr>
        <dsp:cNvPr id="0" name=""/>
        <dsp:cNvSpPr/>
      </dsp:nvSpPr>
      <dsp:spPr>
        <a:xfrm>
          <a:off x="308" y="0"/>
          <a:ext cx="1793685" cy="17443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chemeClr val="bg1"/>
              </a:solidFill>
            </a:rPr>
            <a:t>学术道德</a:t>
          </a:r>
        </a:p>
      </dsp:txBody>
      <dsp:txXfrm>
        <a:off x="85459" y="85151"/>
        <a:ext cx="1623383" cy="157402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B7209A-1CDD-419E-89E9-3FF15CA42837}">
      <dsp:nvSpPr>
        <dsp:cNvPr id="0" name=""/>
        <dsp:cNvSpPr/>
      </dsp:nvSpPr>
      <dsp:spPr>
        <a:xfrm>
          <a:off x="0" y="2881131"/>
          <a:ext cx="9581427" cy="1890334"/>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t>其次，学术道德规范是促进学术交流和发展的必要条件。学术论文作为学术交流的主要载体，对于知识的传承和创新具有重要作用。遵守学术道德和规范，准确地呈现自己的研究成果，确保研究的可信度和可重复性，有助于推动学术的交流和发展。</a:t>
          </a:r>
        </a:p>
      </dsp:txBody>
      <dsp:txXfrm>
        <a:off x="0" y="2881131"/>
        <a:ext cx="9581427" cy="1890334"/>
      </dsp:txXfrm>
    </dsp:sp>
    <dsp:sp modelId="{F84FB730-93AC-4F1C-B846-7716B7DD1271}">
      <dsp:nvSpPr>
        <dsp:cNvPr id="0" name=""/>
        <dsp:cNvSpPr/>
      </dsp:nvSpPr>
      <dsp:spPr>
        <a:xfrm rot="10800000">
          <a:off x="0" y="2152"/>
          <a:ext cx="9581427" cy="2907334"/>
        </a:xfrm>
        <a:prstGeom prst="upArrowCallout">
          <a:avLst/>
        </a:prstGeom>
        <a:gradFill rotWithShape="0">
          <a:gsLst>
            <a:gs pos="0">
              <a:schemeClr val="accent5">
                <a:hueOff val="-13065750"/>
                <a:satOff val="80141"/>
                <a:lumOff val="7059"/>
                <a:alphaOff val="0"/>
                <a:satMod val="103000"/>
                <a:lumMod val="102000"/>
                <a:tint val="94000"/>
              </a:schemeClr>
            </a:gs>
            <a:gs pos="50000">
              <a:schemeClr val="accent5">
                <a:hueOff val="-13065750"/>
                <a:satOff val="80141"/>
                <a:lumOff val="7059"/>
                <a:alphaOff val="0"/>
                <a:satMod val="110000"/>
                <a:lumMod val="100000"/>
                <a:shade val="100000"/>
              </a:schemeClr>
            </a:gs>
            <a:gs pos="100000">
              <a:schemeClr val="accent5">
                <a:hueOff val="-13065750"/>
                <a:satOff val="80141"/>
                <a:lumOff val="705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t>首先，学术道德规范是维护学术声誉和保证学术质量的基础。遵守学术道德和规范，确保毕业论文（设计）的真实性和原创性，是维护大学生自身声誉、提升学术质量的关键。</a:t>
          </a:r>
        </a:p>
      </dsp:txBody>
      <dsp:txXfrm rot="10800000">
        <a:off x="0" y="2152"/>
        <a:ext cx="9581427" cy="188909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60D5FA-CF1C-4D3E-A401-BF81BC05B144}">
      <dsp:nvSpPr>
        <dsp:cNvPr id="0" name=""/>
        <dsp:cNvSpPr/>
      </dsp:nvSpPr>
      <dsp:spPr>
        <a:xfrm>
          <a:off x="0" y="2881131"/>
          <a:ext cx="9581427" cy="1890334"/>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最后，学术道德规范是建设良好学术生态环境的保障。一个健康的学术生态环境需要学者共同维护和建设。遵守学术道德和规范，抵制学术不端行为，是维护学术生态环境的重要一环。良好的学术生态环境能够促进学者的成长和发展，推动学术的繁荣和创新。</a:t>
          </a:r>
        </a:p>
      </dsp:txBody>
      <dsp:txXfrm>
        <a:off x="0" y="2881131"/>
        <a:ext cx="9581427" cy="1890334"/>
      </dsp:txXfrm>
    </dsp:sp>
    <dsp:sp modelId="{F84FB730-93AC-4F1C-B846-7716B7DD1271}">
      <dsp:nvSpPr>
        <dsp:cNvPr id="0" name=""/>
        <dsp:cNvSpPr/>
      </dsp:nvSpPr>
      <dsp:spPr>
        <a:xfrm rot="10800000">
          <a:off x="0" y="2152"/>
          <a:ext cx="9581427" cy="2907334"/>
        </a:xfrm>
        <a:prstGeom prst="upArrowCallout">
          <a:avLst/>
        </a:prstGeom>
        <a:gradFill rotWithShape="0">
          <a:gsLst>
            <a:gs pos="0">
              <a:schemeClr val="accent4">
                <a:hueOff val="-21088"/>
                <a:satOff val="-11432"/>
                <a:lumOff val="-18040"/>
                <a:alphaOff val="0"/>
                <a:satMod val="103000"/>
                <a:lumMod val="102000"/>
                <a:tint val="94000"/>
              </a:schemeClr>
            </a:gs>
            <a:gs pos="50000">
              <a:schemeClr val="accent4">
                <a:hueOff val="-21088"/>
                <a:satOff val="-11432"/>
                <a:lumOff val="-18040"/>
                <a:alphaOff val="0"/>
                <a:satMod val="110000"/>
                <a:lumMod val="100000"/>
                <a:shade val="100000"/>
              </a:schemeClr>
            </a:gs>
            <a:gs pos="100000">
              <a:schemeClr val="accent4">
                <a:hueOff val="-21088"/>
                <a:satOff val="-11432"/>
                <a:lumOff val="-1804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此外，学术道德规范也有助于培养大学生的独立思考和研究能力。在撰写毕业论文（设计）过程中，大学生需要遵循学术道德和规范，保持独立的思考和判断能力，不抄袭、不造假，以确保研究成果的真实性和可信度。</a:t>
          </a:r>
        </a:p>
      </dsp:txBody>
      <dsp:txXfrm rot="10800000">
        <a:off x="0" y="2152"/>
        <a:ext cx="9581427" cy="188909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F51DF-DEB8-4C28-8B28-96CD8D15F30B}">
      <dsp:nvSpPr>
        <dsp:cNvPr id="0" name=""/>
        <dsp:cNvSpPr/>
      </dsp:nvSpPr>
      <dsp:spPr>
        <a:xfrm>
          <a:off x="0" y="407964"/>
          <a:ext cx="8232791" cy="178605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8956" tIns="562356" rIns="638956" bIns="128016" numCol="1" spcCol="1270" anchor="t" anchorCtr="0">
          <a:noAutofit/>
        </a:bodyPr>
        <a:lstStyle/>
        <a:p>
          <a:pPr marL="171450" lvl="1" indent="-171450" algn="l" defTabSz="800100">
            <a:lnSpc>
              <a:spcPct val="90000"/>
            </a:lnSpc>
            <a:spcBef>
              <a:spcPct val="0"/>
            </a:spcBef>
            <a:spcAft>
              <a:spcPct val="15000"/>
            </a:spcAft>
            <a:buChar char="•"/>
          </a:pPr>
          <a:r>
            <a:rPr lang="en-US" altLang="zh-CN" sz="1800" b="1" u="none" kern="1200" dirty="0"/>
            <a:t>剽窃</a:t>
          </a:r>
          <a:r>
            <a:rPr lang="en-US" altLang="zh-CN" sz="1800" u="none" kern="1200" dirty="0"/>
            <a:t>是指抄袭窃取别人的著作。在科研活动中，将他人的学术观点、学术思想或言辞，以及他人的创作成果，冒充为自己的原创的行为均属于剽窃。</a:t>
          </a:r>
          <a:endParaRPr lang="zh-CN" altLang="en-US" sz="1800" u="none" kern="1200" dirty="0"/>
        </a:p>
      </dsp:txBody>
      <dsp:txXfrm>
        <a:off x="0" y="407964"/>
        <a:ext cx="8232791" cy="1786050"/>
      </dsp:txXfrm>
    </dsp:sp>
    <dsp:sp modelId="{79455CF6-732E-4D21-9EDC-72B705F5DE83}">
      <dsp:nvSpPr>
        <dsp:cNvPr id="0" name=""/>
        <dsp:cNvSpPr/>
      </dsp:nvSpPr>
      <dsp:spPr>
        <a:xfrm>
          <a:off x="411639" y="9444"/>
          <a:ext cx="5762953" cy="7970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826" tIns="0" rIns="217826" bIns="0" numCol="1" spcCol="1270" anchor="ctr" anchorCtr="0">
          <a:noAutofit/>
        </a:bodyPr>
        <a:lstStyle/>
        <a:p>
          <a:pPr marL="0" lvl="0" indent="0" algn="l" defTabSz="1066800">
            <a:lnSpc>
              <a:spcPct val="90000"/>
            </a:lnSpc>
            <a:spcBef>
              <a:spcPct val="0"/>
            </a:spcBef>
            <a:spcAft>
              <a:spcPct val="35000"/>
            </a:spcAft>
            <a:buNone/>
          </a:pPr>
          <a:r>
            <a:rPr lang="en-US" altLang="zh-CN" sz="2400" b="1" u="none" kern="1200"/>
            <a:t>剽窃</a:t>
          </a:r>
          <a:endParaRPr lang="zh-CN" altLang="en-US" sz="2400" b="1" u="none" kern="1200" dirty="0"/>
        </a:p>
      </dsp:txBody>
      <dsp:txXfrm>
        <a:off x="450547" y="48352"/>
        <a:ext cx="5685137" cy="719224"/>
      </dsp:txXfrm>
    </dsp:sp>
    <dsp:sp modelId="{6A872EC2-3E1A-42D5-BB38-16315DBBB583}">
      <dsp:nvSpPr>
        <dsp:cNvPr id="0" name=""/>
        <dsp:cNvSpPr/>
      </dsp:nvSpPr>
      <dsp:spPr>
        <a:xfrm>
          <a:off x="0" y="2738335"/>
          <a:ext cx="8232791" cy="2126250"/>
        </a:xfrm>
        <a:prstGeom prst="rect">
          <a:avLst/>
        </a:prstGeom>
        <a:solidFill>
          <a:schemeClr val="lt1">
            <a:alpha val="90000"/>
            <a:hueOff val="0"/>
            <a:satOff val="0"/>
            <a:lumOff val="0"/>
            <a:alphaOff val="0"/>
          </a:schemeClr>
        </a:solidFill>
        <a:ln w="12700" cap="flat" cmpd="sng" algn="ctr">
          <a:solidFill>
            <a:schemeClr val="accent5">
              <a:hueOff val="-13065750"/>
              <a:satOff val="80141"/>
              <a:lumOff val="705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38956" tIns="562356" rIns="638956" bIns="128016" numCol="1" spcCol="1270" anchor="t" anchorCtr="0">
          <a:noAutofit/>
        </a:bodyPr>
        <a:lstStyle/>
        <a:p>
          <a:pPr marL="171450" lvl="1" indent="-171450" algn="l" defTabSz="800100">
            <a:lnSpc>
              <a:spcPct val="90000"/>
            </a:lnSpc>
            <a:spcBef>
              <a:spcPct val="0"/>
            </a:spcBef>
            <a:spcAft>
              <a:spcPct val="15000"/>
            </a:spcAft>
            <a:buChar char="•"/>
          </a:pPr>
          <a:r>
            <a:rPr lang="en-US" altLang="zh-CN" sz="1800" b="1" u="none" kern="1200" dirty="0"/>
            <a:t>抄袭</a:t>
          </a:r>
          <a:r>
            <a:rPr lang="en-US" altLang="zh-CN" sz="1800" u="none" kern="1200" dirty="0"/>
            <a:t>是指把别人的作品或语句抄来当作自己的。不注明出处，故意将已发表或他人未发表的全部或部分学术成果作为自己的研究成果发表，或以翻译、改写的方式将别人作品中的内容放入自己作品中而不加注明的，均为抄袭。</a:t>
          </a:r>
        </a:p>
      </dsp:txBody>
      <dsp:txXfrm>
        <a:off x="0" y="2738335"/>
        <a:ext cx="8232791" cy="2126250"/>
      </dsp:txXfrm>
    </dsp:sp>
    <dsp:sp modelId="{0204EA56-A079-419A-81E3-33EE1185F6B2}">
      <dsp:nvSpPr>
        <dsp:cNvPr id="0" name=""/>
        <dsp:cNvSpPr/>
      </dsp:nvSpPr>
      <dsp:spPr>
        <a:xfrm>
          <a:off x="411639" y="2339815"/>
          <a:ext cx="5762953" cy="797040"/>
        </a:xfrm>
        <a:prstGeom prst="roundRect">
          <a:avLst/>
        </a:prstGeom>
        <a:solidFill>
          <a:schemeClr val="accent5">
            <a:hueOff val="-13065750"/>
            <a:satOff val="8014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826" tIns="0" rIns="217826" bIns="0" numCol="1" spcCol="1270" anchor="ctr" anchorCtr="0">
          <a:noAutofit/>
        </a:bodyPr>
        <a:lstStyle/>
        <a:p>
          <a:pPr marL="0" lvl="0" indent="0" algn="l" defTabSz="1066800">
            <a:lnSpc>
              <a:spcPct val="90000"/>
            </a:lnSpc>
            <a:spcBef>
              <a:spcPct val="0"/>
            </a:spcBef>
            <a:spcAft>
              <a:spcPct val="35000"/>
            </a:spcAft>
            <a:buNone/>
          </a:pPr>
          <a:r>
            <a:rPr lang="en-US" altLang="zh-CN" sz="2400" b="1" u="none" kern="1200"/>
            <a:t>抄袭</a:t>
          </a:r>
          <a:endParaRPr lang="en-US" altLang="zh-CN" sz="2400" b="1" u="none" kern="1200" dirty="0"/>
        </a:p>
      </dsp:txBody>
      <dsp:txXfrm>
        <a:off x="450547" y="2378723"/>
        <a:ext cx="5685137" cy="719224"/>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BBE6FB-4983-42F5-B216-1A2ADEE7DF7A}" type="datetimeFigureOut">
              <a:rPr lang="zh-CN" altLang="en-US" smtClean="0"/>
              <a:t>2024/8/30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735503-9D21-443F-BC18-5459550EB72F}" type="slidenum">
              <a:rPr lang="zh-CN" altLang="en-US" smtClean="0"/>
              <a:t>‹#›</a:t>
            </a:fld>
            <a:endParaRPr lang="zh-CN" altLang="en-US"/>
          </a:p>
        </p:txBody>
      </p:sp>
    </p:spTree>
    <p:extLst>
      <p:ext uri="{BB962C8B-B14F-4D97-AF65-F5344CB8AC3E}">
        <p14:creationId xmlns:p14="http://schemas.microsoft.com/office/powerpoint/2010/main" val="38546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805D84B-7AFE-6011-1590-C9DFFFED6108}"/>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t="730" r="8292" b="730"/>
          <a:stretch/>
        </p:blipFill>
        <p:spPr>
          <a:xfrm>
            <a:off x="0" y="0"/>
            <a:ext cx="12192000" cy="6858000"/>
          </a:xfrm>
          <a:prstGeom prst="rect">
            <a:avLst/>
          </a:prstGeom>
        </p:spPr>
      </p:pic>
      <p:pic>
        <p:nvPicPr>
          <p:cNvPr id="4" name="图片 3" descr="图片包含 游戏机, 灯光, 鸟&#10;&#10;描述已自动生成">
            <a:extLst>
              <a:ext uri="{FF2B5EF4-FFF2-40B4-BE49-F238E27FC236}">
                <a16:creationId xmlns:a16="http://schemas.microsoft.com/office/drawing/2014/main" id="{D492CE20-B652-F13A-F506-D8A4BD6AD090}"/>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5521" t="28912" r="46354" b="20557"/>
          <a:stretch/>
        </p:blipFill>
        <p:spPr>
          <a:xfrm rot="17224688" flipH="1">
            <a:off x="441737" y="4022619"/>
            <a:ext cx="1052903" cy="1087205"/>
          </a:xfrm>
          <a:prstGeom prst="rect">
            <a:avLst/>
          </a:prstGeom>
        </p:spPr>
      </p:pic>
      <p:sp>
        <p:nvSpPr>
          <p:cNvPr id="2" name="标题 1">
            <a:extLst>
              <a:ext uri="{FF2B5EF4-FFF2-40B4-BE49-F238E27FC236}">
                <a16:creationId xmlns:a16="http://schemas.microsoft.com/office/drawing/2014/main" id="{E545B57F-7D9D-4AD8-9FE4-E5267D65BB87}"/>
              </a:ext>
            </a:extLst>
          </p:cNvPr>
          <p:cNvSpPr>
            <a:spLocks noGrp="1"/>
          </p:cNvSpPr>
          <p:nvPr userDrawn="1">
            <p:ph type="ctrTitle" hasCustomPrompt="1"/>
          </p:nvPr>
        </p:nvSpPr>
        <p:spPr>
          <a:xfrm>
            <a:off x="968188" y="2412146"/>
            <a:ext cx="6347012" cy="1323439"/>
          </a:xfrm>
        </p:spPr>
        <p:txBody>
          <a:bodyPr vert="horz" wrap="square" lIns="91440" tIns="45720" rIns="91440" bIns="45720" rtlCol="0" anchor="b">
            <a:spAutoFit/>
          </a:bodyPr>
          <a:lstStyle>
            <a:lvl1pPr>
              <a:lnSpc>
                <a:spcPct val="100000"/>
              </a:lnSpc>
              <a:defRPr lang="zh-CN" altLang="en-US" sz="4000" b="1" dirty="0"/>
            </a:lvl1pPr>
          </a:lstStyle>
          <a:p>
            <a:pPr lvl="0" defTabSz="914354"/>
            <a:r>
              <a:rPr lang="en-US" altLang="zh-CN" dirty="0"/>
              <a:t>Click to edit </a:t>
            </a:r>
            <a:br>
              <a:rPr lang="en-US" altLang="zh-CN" dirty="0"/>
            </a:br>
            <a:r>
              <a:rPr lang="en-US" altLang="zh-CN" dirty="0"/>
              <a:t>Master title style</a:t>
            </a:r>
            <a:endParaRPr lang="zh-CN" altLang="en-US" dirty="0"/>
          </a:p>
        </p:txBody>
      </p:sp>
      <p:sp>
        <p:nvSpPr>
          <p:cNvPr id="3" name="副标题 2">
            <a:extLst>
              <a:ext uri="{FF2B5EF4-FFF2-40B4-BE49-F238E27FC236}">
                <a16:creationId xmlns:a16="http://schemas.microsoft.com/office/drawing/2014/main" id="{42DDB65F-C302-4F35-9CCB-12FB82E2590D}"/>
              </a:ext>
            </a:extLst>
          </p:cNvPr>
          <p:cNvSpPr>
            <a:spLocks noGrp="1"/>
          </p:cNvSpPr>
          <p:nvPr userDrawn="1">
            <p:ph type="subTitle" idx="1" hasCustomPrompt="1"/>
          </p:nvPr>
        </p:nvSpPr>
        <p:spPr>
          <a:xfrm>
            <a:off x="968188" y="3865901"/>
            <a:ext cx="3252107" cy="535853"/>
          </a:xfrm>
        </p:spPr>
        <p:txBody>
          <a:bodyPr vert="horz" lIns="91440" tIns="45720" rIns="91440" bIns="45720" rtlCol="0" anchor="ctr" anchorCtr="0">
            <a:normAutofit/>
          </a:bodyPr>
          <a:lstStyle>
            <a:lvl1pPr marL="0" indent="0" algn="l">
              <a:spcBef>
                <a:spcPts val="0"/>
              </a:spcBef>
              <a:buNone/>
              <a:defRPr lang="zh-CN" altLang="en-US" sz="1600"/>
            </a:lvl1pPr>
          </a:lstStyle>
          <a:p>
            <a:pPr marL="228600" lvl="0" indent="-228600" defTabSz="914354"/>
            <a:r>
              <a:rPr lang="en-US" altLang="zh-CN" dirty="0"/>
              <a:t>Click to edit Master subtitle style</a:t>
            </a:r>
            <a:endParaRPr lang="zh-CN" altLang="en-US" dirty="0"/>
          </a:p>
        </p:txBody>
      </p:sp>
      <p:sp>
        <p:nvSpPr>
          <p:cNvPr id="8" name="文本占位符 7">
            <a:extLst>
              <a:ext uri="{FF2B5EF4-FFF2-40B4-BE49-F238E27FC236}">
                <a16:creationId xmlns:a16="http://schemas.microsoft.com/office/drawing/2014/main" id="{44C4A721-803B-47CB-B99E-1D01E8E0169F}"/>
              </a:ext>
            </a:extLst>
          </p:cNvPr>
          <p:cNvSpPr>
            <a:spLocks noGrp="1"/>
          </p:cNvSpPr>
          <p:nvPr userDrawn="1">
            <p:ph type="body" sz="quarter" idx="13" hasCustomPrompt="1"/>
          </p:nvPr>
        </p:nvSpPr>
        <p:spPr>
          <a:xfrm>
            <a:off x="5949950" y="6056451"/>
            <a:ext cx="5568950" cy="296271"/>
          </a:xfrm>
        </p:spPr>
        <p:txBody>
          <a:bodyPr vert="horz" lIns="91440" tIns="45720" rIns="91440" bIns="45720" rtlCol="0" anchor="ctr">
            <a:normAutofit/>
          </a:bodyPr>
          <a:lstStyle>
            <a:lvl1pPr marL="0" indent="0" algn="r">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文本占位符 8">
            <a:extLst>
              <a:ext uri="{FF2B5EF4-FFF2-40B4-BE49-F238E27FC236}">
                <a16:creationId xmlns:a16="http://schemas.microsoft.com/office/drawing/2014/main" id="{CA939A61-406D-45DC-B757-059EFAA05866}"/>
              </a:ext>
            </a:extLst>
          </p:cNvPr>
          <p:cNvSpPr>
            <a:spLocks noGrp="1"/>
          </p:cNvSpPr>
          <p:nvPr userDrawn="1">
            <p:ph type="body" sz="quarter" idx="14" hasCustomPrompt="1"/>
          </p:nvPr>
        </p:nvSpPr>
        <p:spPr>
          <a:xfrm>
            <a:off x="666750" y="6056451"/>
            <a:ext cx="5568950" cy="296271"/>
          </a:xfrm>
        </p:spPr>
        <p:txBody>
          <a:bodyPr vert="horz" lIns="91440" tIns="45720" rIns="91440" bIns="45720" rtlCol="0" anchor="ctr">
            <a:norm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OfficePLUS.cn</a:t>
            </a:r>
            <a:endParaRPr lang="en-US" altLang="en-US" dirty="0"/>
          </a:p>
        </p:txBody>
      </p:sp>
    </p:spTree>
    <p:extLst>
      <p:ext uri="{BB962C8B-B14F-4D97-AF65-F5344CB8AC3E}">
        <p14:creationId xmlns:p14="http://schemas.microsoft.com/office/powerpoint/2010/main" val="2495018948"/>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DC6DA8-D137-41D2-A934-63CB8FFB8B81}"/>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内容占位符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518553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5" name="平行四边形 4">
            <a:extLst>
              <a:ext uri="{FF2B5EF4-FFF2-40B4-BE49-F238E27FC236}">
                <a16:creationId xmlns:a16="http://schemas.microsoft.com/office/drawing/2014/main" id="{2C40FF8A-A716-2790-8568-97984605FAE5}"/>
              </a:ext>
            </a:extLst>
          </p:cNvPr>
          <p:cNvSpPr/>
          <p:nvPr userDrawn="1">
            <p:custDataLst>
              <p:tags r:id="rId1"/>
            </p:custDataLst>
          </p:nvPr>
        </p:nvSpPr>
        <p:spPr>
          <a:xfrm>
            <a:off x="261429" y="366067"/>
            <a:ext cx="454205" cy="488276"/>
          </a:xfrm>
          <a:prstGeom prst="parallelogram">
            <a:avLst>
              <a:gd name="adj" fmla="val 36768"/>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charset="-122"/>
              <a:ea typeface="思源黑体 CN Regular" panose="020B0500000000000000" charset="-122"/>
            </a:endParaRPr>
          </a:p>
        </p:txBody>
      </p:sp>
    </p:spTree>
    <p:extLst>
      <p:ext uri="{BB962C8B-B14F-4D97-AF65-F5344CB8AC3E}">
        <p14:creationId xmlns:p14="http://schemas.microsoft.com/office/powerpoint/2010/main" val="318105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1"/>
      </p:bgRef>
    </p:bg>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39CC525-3156-3F55-1302-B1E1F1C11F37}"/>
              </a:ext>
            </a:extLst>
          </p:cNvPr>
          <p:cNvGrpSpPr/>
          <p:nvPr userDrawn="1"/>
        </p:nvGrpSpPr>
        <p:grpSpPr>
          <a:xfrm flipH="1">
            <a:off x="0" y="0"/>
            <a:ext cx="12192000" cy="6858000"/>
            <a:chOff x="0" y="0"/>
            <a:chExt cx="12192000" cy="6858000"/>
          </a:xfrm>
        </p:grpSpPr>
        <p:pic>
          <p:nvPicPr>
            <p:cNvPr id="6" name="图片 5">
              <a:extLst>
                <a:ext uri="{FF2B5EF4-FFF2-40B4-BE49-F238E27FC236}">
                  <a16:creationId xmlns:a16="http://schemas.microsoft.com/office/drawing/2014/main" id="{00739736-384D-3111-E522-3831AD11BF7B}"/>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1277" t="744" r="6350" b="-1"/>
            <a:stretch/>
          </p:blipFill>
          <p:spPr>
            <a:xfrm>
              <a:off x="0" y="0"/>
              <a:ext cx="12192000" cy="6858000"/>
            </a:xfrm>
            <a:prstGeom prst="rect">
              <a:avLst/>
            </a:prstGeom>
          </p:spPr>
        </p:pic>
        <p:pic>
          <p:nvPicPr>
            <p:cNvPr id="7" name="图片 6" descr="图片包含 游戏机, 灯光, 鸟&#10;&#10;描述已自动生成">
              <a:extLst>
                <a:ext uri="{FF2B5EF4-FFF2-40B4-BE49-F238E27FC236}">
                  <a16:creationId xmlns:a16="http://schemas.microsoft.com/office/drawing/2014/main" id="{B4B38047-88A5-0BCF-D0F6-5DCCC694F7BE}"/>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5521" t="28912" r="46354" b="20557"/>
            <a:stretch/>
          </p:blipFill>
          <p:spPr>
            <a:xfrm rot="17224688" flipH="1">
              <a:off x="484337" y="3351502"/>
              <a:ext cx="1052903" cy="1087205"/>
            </a:xfrm>
            <a:prstGeom prst="rect">
              <a:avLst/>
            </a:prstGeom>
          </p:spPr>
        </p:pic>
      </p:grpSp>
      <p:sp>
        <p:nvSpPr>
          <p:cNvPr id="2" name="标题 1">
            <a:extLst>
              <a:ext uri="{FF2B5EF4-FFF2-40B4-BE49-F238E27FC236}">
                <a16:creationId xmlns:a16="http://schemas.microsoft.com/office/drawing/2014/main" id="{000C7662-4F6D-4B06-BB36-235FC06BF816}"/>
              </a:ext>
            </a:extLst>
          </p:cNvPr>
          <p:cNvSpPr>
            <a:spLocks noGrp="1"/>
          </p:cNvSpPr>
          <p:nvPr>
            <p:ph type="title" hasCustomPrompt="1"/>
          </p:nvPr>
        </p:nvSpPr>
        <p:spPr>
          <a:xfrm>
            <a:off x="5787736" y="3341107"/>
            <a:ext cx="5731164" cy="424732"/>
          </a:xfrm>
        </p:spPr>
        <p:txBody>
          <a:bodyPr vert="horz" lIns="91440" tIns="45720" rIns="91440" bIns="45720" rtlCol="0" anchor="b">
            <a:spAutoFit/>
          </a:bodyPr>
          <a:lstStyle>
            <a:lvl1pPr algn="ctr">
              <a:defRPr lang="zh-CN" altLang="en-US" sz="2400"/>
            </a:lvl1p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5787736" y="3765839"/>
            <a:ext cx="5731164" cy="258532"/>
          </a:xfrm>
        </p:spPr>
        <p:txBody>
          <a:bodyPr>
            <a:spAutoFit/>
          </a:bodyPr>
          <a:lstStyle>
            <a:lvl1pPr marL="0" indent="0" algn="ctr">
              <a:buNone/>
              <a:defRPr lang="en-US" altLang="zh-CN" sz="1200" kern="1200">
                <a:solidFill>
                  <a:schemeClr val="tx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Master text styles</a:t>
            </a:r>
          </a:p>
        </p:txBody>
      </p:sp>
    </p:spTree>
    <p:extLst>
      <p:ext uri="{BB962C8B-B14F-4D97-AF65-F5344CB8AC3E}">
        <p14:creationId xmlns:p14="http://schemas.microsoft.com/office/powerpoint/2010/main" val="1200329729"/>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2EDE83-63CC-4B33-B715-3953EADE2100}"/>
              </a:ext>
            </a:extLst>
          </p:cNvPr>
          <p:cNvSpPr>
            <a:spLocks noGrp="1"/>
          </p:cNvSpPr>
          <p:nvPr>
            <p:ph type="title"/>
          </p:nvPr>
        </p:nvSpPr>
        <p:spPr/>
        <p:txBody>
          <a:bodyPr/>
          <a:lstStyle/>
          <a:p>
            <a:r>
              <a:rPr lang="en-US" altLang="zh-CN"/>
              <a:t>Click to edit Master title style</a:t>
            </a:r>
            <a:endParaRPr lang="zh-CN" altLang="en-US"/>
          </a:p>
        </p:txBody>
      </p:sp>
      <p:sp>
        <p:nvSpPr>
          <p:cNvPr id="3" name="页脚占位符 2">
            <a:extLst>
              <a:ext uri="{FF2B5EF4-FFF2-40B4-BE49-F238E27FC236}">
                <a16:creationId xmlns:a16="http://schemas.microsoft.com/office/drawing/2014/main" id="{7F3F094D-4F92-8DA1-97CC-10A0498CC7F1}"/>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25CDEFE1-A2BE-29F2-D9B7-DBD7A1F76F2E}"/>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35BB6216-61A5-4592-9FD1-B07DF2D6A2CB}" type="datetime1">
              <a:rPr lang="zh-CN" altLang="en-US" smtClean="0"/>
              <a:t>2024/8/30</a:t>
            </a:fld>
            <a:endParaRPr lang="en-US" altLang="zh-CN"/>
          </a:p>
        </p:txBody>
      </p:sp>
      <p:sp>
        <p:nvSpPr>
          <p:cNvPr id="5" name="灯片编号占位符 4">
            <a:extLst>
              <a:ext uri="{FF2B5EF4-FFF2-40B4-BE49-F238E27FC236}">
                <a16:creationId xmlns:a16="http://schemas.microsoft.com/office/drawing/2014/main" id="{B21CA2AD-9532-7FDE-3160-2B877C663D29}"/>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1627617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6337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末尾幻灯片">
    <p:bg>
      <p:bgRef idx="1001">
        <a:schemeClr val="bg1"/>
      </p:bgRef>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D86EBC32-D181-98CE-3E2C-EAA3AFED6F28}"/>
              </a:ext>
            </a:extLst>
          </p:cNvPr>
          <p:cNvGrpSpPr/>
          <p:nvPr userDrawn="1"/>
        </p:nvGrpSpPr>
        <p:grpSpPr>
          <a:xfrm>
            <a:off x="0" y="0"/>
            <a:ext cx="12192000" cy="6858000"/>
            <a:chOff x="0" y="0"/>
            <a:chExt cx="12192000" cy="6858000"/>
          </a:xfrm>
        </p:grpSpPr>
        <p:pic>
          <p:nvPicPr>
            <p:cNvPr id="4" name="图片 3">
              <a:extLst>
                <a:ext uri="{FF2B5EF4-FFF2-40B4-BE49-F238E27FC236}">
                  <a16:creationId xmlns:a16="http://schemas.microsoft.com/office/drawing/2014/main" id="{49BFDFA1-D6D8-91F6-061F-10D0771FA8C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77" t="744" r="6350" b="-1"/>
            <a:stretch/>
          </p:blipFill>
          <p:spPr>
            <a:xfrm>
              <a:off x="0" y="0"/>
              <a:ext cx="12192000" cy="6858000"/>
            </a:xfrm>
            <a:prstGeom prst="rect">
              <a:avLst/>
            </a:prstGeom>
          </p:spPr>
        </p:pic>
        <p:pic>
          <p:nvPicPr>
            <p:cNvPr id="5" name="图片 4" descr="图片包含 游戏机, 灯光, 鸟&#10;&#10;描述已自动生成">
              <a:extLst>
                <a:ext uri="{FF2B5EF4-FFF2-40B4-BE49-F238E27FC236}">
                  <a16:creationId xmlns:a16="http://schemas.microsoft.com/office/drawing/2014/main" id="{B4544E47-E83F-2BAC-0035-FAD1783D721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5521" t="28912" r="46354" b="20557"/>
            <a:stretch/>
          </p:blipFill>
          <p:spPr>
            <a:xfrm rot="17224688" flipH="1">
              <a:off x="306537" y="3548278"/>
              <a:ext cx="1052903" cy="1087205"/>
            </a:xfrm>
            <a:prstGeom prst="rect">
              <a:avLst/>
            </a:prstGeom>
          </p:spPr>
        </p:pic>
      </p:grpSp>
      <p:sp>
        <p:nvSpPr>
          <p:cNvPr id="7" name="文本占位符 6">
            <a:extLst>
              <a:ext uri="{FF2B5EF4-FFF2-40B4-BE49-F238E27FC236}">
                <a16:creationId xmlns:a16="http://schemas.microsoft.com/office/drawing/2014/main" id="{C2320649-ACD7-42E9-A261-E6ED46ACB452}"/>
              </a:ext>
            </a:extLst>
          </p:cNvPr>
          <p:cNvSpPr>
            <a:spLocks noGrp="1"/>
          </p:cNvSpPr>
          <p:nvPr>
            <p:ph type="body" sz="quarter" idx="13" hasCustomPrompt="1"/>
          </p:nvPr>
        </p:nvSpPr>
        <p:spPr>
          <a:xfrm>
            <a:off x="660400" y="3035536"/>
            <a:ext cx="5435600" cy="978729"/>
          </a:xfrm>
        </p:spPr>
        <p:txBody>
          <a:bodyPr vert="horz" wrap="square" lIns="91440" tIns="45720" rIns="91440" bIns="45720" rtlCol="0" anchor="b">
            <a:spAutoFit/>
          </a:bodyPr>
          <a:lstStyle>
            <a:lvl1pPr marL="0" indent="0">
              <a:buNone/>
              <a:defRPr lang="en-US" altLang="zh-CN" sz="3200" b="1" smtClean="0">
                <a:latin typeface="+mj-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Click to edit Master text styles</a:t>
            </a:r>
          </a:p>
        </p:txBody>
      </p:sp>
      <p:sp>
        <p:nvSpPr>
          <p:cNvPr id="8" name="文本占位符 7">
            <a:extLst>
              <a:ext uri="{FF2B5EF4-FFF2-40B4-BE49-F238E27FC236}">
                <a16:creationId xmlns:a16="http://schemas.microsoft.com/office/drawing/2014/main" id="{DC428848-58C6-4501-8214-B803889F273E}"/>
              </a:ext>
            </a:extLst>
          </p:cNvPr>
          <p:cNvSpPr>
            <a:spLocks noGrp="1"/>
          </p:cNvSpPr>
          <p:nvPr>
            <p:ph type="body" sz="quarter" idx="14" hasCustomPrompt="1"/>
          </p:nvPr>
        </p:nvSpPr>
        <p:spPr>
          <a:xfrm>
            <a:off x="660400" y="6045294"/>
            <a:ext cx="10858500" cy="296271"/>
          </a:xfrm>
        </p:spPr>
        <p:txBody>
          <a:bodyPr vert="horz" lIns="91440" tIns="45720" rIns="91440" bIns="45720" rtlCol="0" anchor="ctr">
            <a:normAutofit/>
          </a:bodyPr>
          <a:lstStyle>
            <a:lvl1pPr marL="0" indent="0" algn="r">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文本占位符 8">
            <a:extLst>
              <a:ext uri="{FF2B5EF4-FFF2-40B4-BE49-F238E27FC236}">
                <a16:creationId xmlns:a16="http://schemas.microsoft.com/office/drawing/2014/main" id="{A01EED25-4D2A-435D-A5F9-01DCC2F07486}"/>
              </a:ext>
            </a:extLst>
          </p:cNvPr>
          <p:cNvSpPr>
            <a:spLocks noGrp="1"/>
          </p:cNvSpPr>
          <p:nvPr>
            <p:ph type="body" sz="quarter" idx="15" hasCustomPrompt="1"/>
          </p:nvPr>
        </p:nvSpPr>
        <p:spPr>
          <a:xfrm>
            <a:off x="660400" y="6045294"/>
            <a:ext cx="10858500" cy="296271"/>
          </a:xfrm>
        </p:spPr>
        <p:txBody>
          <a:bodyPr vert="horz" lIns="91440" tIns="45720" rIns="91440" bIns="45720" rtlCol="0" anchor="ctr">
            <a:norm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OfficePLUS.cn</a:t>
            </a:r>
            <a:endParaRPr lang="en-US" altLang="en-US" dirty="0"/>
          </a:p>
        </p:txBody>
      </p:sp>
    </p:spTree>
    <p:extLst>
      <p:ext uri="{BB962C8B-B14F-4D97-AF65-F5344CB8AC3E}">
        <p14:creationId xmlns:p14="http://schemas.microsoft.com/office/powerpoint/2010/main" val="949850766"/>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alpha val="60000"/>
              </a:schemeClr>
            </a:gs>
            <a:gs pos="100000">
              <a:schemeClr val="accent2">
                <a:alpha val="15000"/>
              </a:schemeClr>
            </a:gs>
          </a:gsLst>
          <a:lin ang="135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5" name="页脚占位符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4AA685D9-4CE7-448F-91B5-3EA40F8AD86E}" type="datetime1">
              <a:rPr lang="zh-CN" altLang="en-US" smtClean="0"/>
              <a:t>2024/8/30</a:t>
            </a:fld>
            <a:endParaRPr lang="en-US" altLang="zh-CN"/>
          </a:p>
        </p:txBody>
      </p:sp>
      <p:sp>
        <p:nvSpPr>
          <p:cNvPr id="6" name="灯片编号占位符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2792937711"/>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9.xml"/><Relationship Id="rId7" Type="http://schemas.openxmlformats.org/officeDocument/2006/relationships/image" Target="../media/image15.jpeg"/><Relationship Id="rId2" Type="http://schemas.openxmlformats.org/officeDocument/2006/relationships/diagramData" Target="../diagrams/data9.xml"/><Relationship Id="rId1" Type="http://schemas.openxmlformats.org/officeDocument/2006/relationships/slideLayout" Target="../slideLayouts/slideLayout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3.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3.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3.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3.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3.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21.sv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0.png"/><Relationship Id="rId5" Type="http://schemas.openxmlformats.org/officeDocument/2006/relationships/slideLayout" Target="../slideLayouts/slideLayout3.xml"/><Relationship Id="rId4" Type="http://schemas.openxmlformats.org/officeDocument/2006/relationships/tags" Target="../tags/tag8.xml"/></Relationships>
</file>

<file path=ppt/slides/_rels/slide39.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image" Target="../media/image21.sv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20.png"/><Relationship Id="rId5" Type="http://schemas.openxmlformats.org/officeDocument/2006/relationships/slideLayout" Target="../slideLayouts/slideLayout3.xml"/><Relationship Id="rId4" Type="http://schemas.openxmlformats.org/officeDocument/2006/relationships/tags" Target="../tags/tag1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21.sv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20.png"/><Relationship Id="rId5" Type="http://schemas.openxmlformats.org/officeDocument/2006/relationships/slideLayout" Target="../slideLayouts/slideLayout3.xml"/><Relationship Id="rId4" Type="http://schemas.openxmlformats.org/officeDocument/2006/relationships/tags" Target="../tags/tag1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xml"/><Relationship Id="rId1" Type="http://schemas.openxmlformats.org/officeDocument/2006/relationships/themeOverride" Target="../theme/themeOverride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hemeOverride" Target="../theme/themeOverride3.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CE23D49-F448-4BBF-A47A-77B2478718E0}"/>
              </a:ext>
            </a:extLst>
          </p:cNvPr>
          <p:cNvSpPr>
            <a:spLocks noGrp="1"/>
          </p:cNvSpPr>
          <p:nvPr>
            <p:ph type="ctrTitle"/>
          </p:nvPr>
        </p:nvSpPr>
        <p:spPr>
          <a:xfrm>
            <a:off x="968187" y="1279928"/>
            <a:ext cx="6330587" cy="3600986"/>
          </a:xfrm>
        </p:spPr>
        <p:txBody>
          <a:bodyPr/>
          <a:lstStyle/>
          <a:p>
            <a:r>
              <a:rPr lang="zh-CN" altLang="en-US" sz="4800" dirty="0">
                <a:effectLst>
                  <a:outerShdw blurRad="38100" dist="38100" dir="2700000" algn="tl">
                    <a:srgbClr val="000000">
                      <a:alpha val="43137"/>
                    </a:srgbClr>
                  </a:outerShdw>
                </a:effectLst>
                <a:sym typeface="+mn-lt"/>
              </a:rPr>
              <a:t>第三章 </a:t>
            </a:r>
            <a:br>
              <a:rPr lang="en-US" altLang="zh-CN" sz="6000" dirty="0">
                <a:effectLst>
                  <a:outerShdw blurRad="38100" dist="38100" dir="2700000" algn="tl">
                    <a:srgbClr val="000000">
                      <a:alpha val="43137"/>
                    </a:srgbClr>
                  </a:outerShdw>
                </a:effectLst>
                <a:sym typeface="+mn-lt"/>
              </a:rPr>
            </a:br>
            <a:r>
              <a:rPr lang="zh-CN" altLang="en-US" sz="6000" dirty="0">
                <a:effectLst>
                  <a:outerShdw blurRad="38100" dist="38100" dir="2700000" algn="tl">
                    <a:srgbClr val="000000">
                      <a:alpha val="43137"/>
                    </a:srgbClr>
                  </a:outerShdw>
                </a:effectLst>
                <a:sym typeface="+mn-lt"/>
              </a:rPr>
              <a:t>研究的伦理与毕业论文（设计）的学术规范</a:t>
            </a:r>
            <a:endParaRPr lang="en-GB" sz="4800" dirty="0">
              <a:effectLst>
                <a:outerShdw blurRad="38100" dist="38100" dir="2700000" algn="tl">
                  <a:srgbClr val="000000">
                    <a:alpha val="43137"/>
                  </a:srgbClr>
                </a:outerShdw>
              </a:effectLst>
              <a:sym typeface="+mn-lt"/>
            </a:endParaRPr>
          </a:p>
        </p:txBody>
      </p:sp>
      <p:sp>
        <p:nvSpPr>
          <p:cNvPr id="4" name="副标题 3">
            <a:extLst>
              <a:ext uri="{FF2B5EF4-FFF2-40B4-BE49-F238E27FC236}">
                <a16:creationId xmlns:a16="http://schemas.microsoft.com/office/drawing/2014/main" id="{5F251424-D725-1771-6799-A00AEB52D474}"/>
              </a:ext>
            </a:extLst>
          </p:cNvPr>
          <p:cNvSpPr>
            <a:spLocks noGrp="1"/>
          </p:cNvSpPr>
          <p:nvPr>
            <p:ph type="subTitle" idx="1"/>
          </p:nvPr>
        </p:nvSpPr>
        <p:spPr>
          <a:xfrm>
            <a:off x="1341485" y="5202871"/>
            <a:ext cx="5407337" cy="535853"/>
          </a:xfrm>
        </p:spPr>
        <p:txBody>
          <a:bodyPr>
            <a:normAutofit fontScale="92500"/>
          </a:bodyPr>
          <a:lstStyle/>
          <a:p>
            <a:pPr algn="r"/>
            <a:r>
              <a:rPr lang="en-US" altLang="zh-CN" sz="3200" b="1" dirty="0">
                <a:effectLst>
                  <a:outerShdw blurRad="38100" dist="38100" dir="2700000" algn="tl">
                    <a:srgbClr val="000000">
                      <a:alpha val="43137"/>
                    </a:srgbClr>
                  </a:outerShdw>
                </a:effectLst>
              </a:rPr>
              <a:t>《</a:t>
            </a:r>
            <a:r>
              <a:rPr lang="zh-CN" altLang="en-US" sz="3200" b="1" dirty="0">
                <a:effectLst>
                  <a:outerShdw blurRad="38100" dist="38100" dir="2700000" algn="tl">
                    <a:srgbClr val="000000">
                      <a:alpha val="43137"/>
                    </a:srgbClr>
                  </a:outerShdw>
                </a:effectLst>
              </a:rPr>
              <a:t>毕业论文（设计）指导教程</a:t>
            </a:r>
            <a:r>
              <a:rPr lang="en-US" altLang="zh-CN" sz="3200" b="1" dirty="0">
                <a:effectLst>
                  <a:outerShdw blurRad="38100" dist="38100" dir="2700000" algn="tl">
                    <a:srgbClr val="000000">
                      <a:alpha val="43137"/>
                    </a:srgbClr>
                  </a:outerShdw>
                </a:effectLst>
              </a:rPr>
              <a:t>》</a:t>
            </a:r>
            <a:endParaRPr lang="zh-CN" altLang="en-US"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07658645"/>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科学研究的基本伦理原则</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11447764" cy="2120902"/>
          </a:xfrm>
          <a:prstGeom prst="rect">
            <a:avLst/>
          </a:prstGeom>
          <a:noFill/>
        </p:spPr>
        <p:txBody>
          <a:bodyPr wrap="square">
            <a:spAutoFit/>
          </a:bodyPr>
          <a:lstStyle/>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科学研究作为人类文明发展的重要实践活动，必须与人类发展的核心价值和目标相一致，与人类长期形成的伦理文明相和谐，因而科研工作应该受到一些基本伦理原则的约束和指导。科学研究的基本伦理原则是指科研活动中的基本价值取向和伦理规范，主要包括</a:t>
            </a:r>
            <a:r>
              <a:rPr lang="zh-CN" altLang="en-US" b="1" spc="16" dirty="0">
                <a:solidFill>
                  <a:schemeClr val="accent3">
                    <a:lumMod val="50000"/>
                  </a:schemeClr>
                </a:solidFill>
                <a:latin typeface="微软雅黑"/>
                <a:ea typeface="微软雅黑"/>
              </a:rPr>
              <a:t>尊重与无害原则、客观性与公益性原则</a:t>
            </a:r>
            <a:r>
              <a:rPr lang="zh-CN" altLang="en-US" spc="16" dirty="0">
                <a:solidFill>
                  <a:srgbClr val="2F2F2F">
                    <a:hueOff val="0"/>
                    <a:satOff val="0"/>
                    <a:lumOff val="0"/>
                    <a:alphaOff val="0"/>
                  </a:srgbClr>
                </a:solidFill>
                <a:latin typeface="微软雅黑"/>
                <a:ea typeface="微软雅黑"/>
              </a:rPr>
              <a:t>。</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尊重与无害原则是科学研究的基本伦理原则，一旦科学研究违反了这两个原则，就有可能闯入伦理禁区。尊重与无害，强调的是对主体的相互尊重与保护。</a:t>
            </a:r>
          </a:p>
        </p:txBody>
      </p:sp>
      <p:graphicFrame>
        <p:nvGraphicFramePr>
          <p:cNvPr id="3" name="图示 2">
            <a:extLst>
              <a:ext uri="{FF2B5EF4-FFF2-40B4-BE49-F238E27FC236}">
                <a16:creationId xmlns:a16="http://schemas.microsoft.com/office/drawing/2014/main" id="{45680A69-3C44-F4EC-2C22-1639527DFDE9}"/>
              </a:ext>
            </a:extLst>
          </p:cNvPr>
          <p:cNvGraphicFramePr/>
          <p:nvPr>
            <p:extLst>
              <p:ext uri="{D42A27DB-BD31-4B8C-83A1-F6EECF244321}">
                <p14:modId xmlns:p14="http://schemas.microsoft.com/office/powerpoint/2010/main" val="231384756"/>
              </p:ext>
            </p:extLst>
          </p:nvPr>
        </p:nvGraphicFramePr>
        <p:xfrm>
          <a:off x="597433" y="3379721"/>
          <a:ext cx="10944814" cy="31415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87400751"/>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科学研究的基本伦理原则</a:t>
            </a:r>
          </a:p>
        </p:txBody>
      </p:sp>
      <p:sp>
        <p:nvSpPr>
          <p:cNvPr id="2" name="矩形 1">
            <a:extLst>
              <a:ext uri="{FF2B5EF4-FFF2-40B4-BE49-F238E27FC236}">
                <a16:creationId xmlns:a16="http://schemas.microsoft.com/office/drawing/2014/main" id="{FC9B149B-B35B-7AAF-CFF4-E26C088FC07D}"/>
              </a:ext>
            </a:extLst>
          </p:cNvPr>
          <p:cNvSpPr/>
          <p:nvPr/>
        </p:nvSpPr>
        <p:spPr>
          <a:xfrm>
            <a:off x="362768" y="948130"/>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11447764" cy="3829062"/>
          </a:xfrm>
          <a:prstGeom prst="rect">
            <a:avLst/>
          </a:prstGeom>
          <a:noFill/>
        </p:spPr>
        <p:txBody>
          <a:bodyPr wrap="square">
            <a:spAutoFit/>
          </a:bodyPr>
          <a:lstStyle/>
          <a:p>
            <a:pPr marL="128198" marR="212847" indent="176764" algn="just" eaLnBrk="0">
              <a:lnSpc>
                <a:spcPct val="150000"/>
              </a:lnSpc>
            </a:pPr>
            <a:r>
              <a:rPr lang="zh-CN" altLang="en-US" sz="2000" b="1" spc="16" dirty="0">
                <a:solidFill>
                  <a:schemeClr val="accent3">
                    <a:lumMod val="50000"/>
                  </a:schemeClr>
                </a:solidFill>
                <a:latin typeface="微软雅黑"/>
                <a:ea typeface="微软雅黑"/>
              </a:rPr>
              <a:t>客观性与公益性原则</a:t>
            </a:r>
            <a:r>
              <a:rPr lang="zh-CN" altLang="en-US" spc="16" dirty="0">
                <a:solidFill>
                  <a:srgbClr val="2F2F2F">
                    <a:hueOff val="0"/>
                    <a:satOff val="0"/>
                    <a:lumOff val="0"/>
                    <a:alphaOff val="0"/>
                  </a:srgbClr>
                </a:solidFill>
                <a:latin typeface="微软雅黑"/>
                <a:ea typeface="微软雅黑"/>
              </a:rPr>
              <a:t>是科学研究活动在当代社会的合法性依据。</a:t>
            </a:r>
            <a:endParaRPr lang="en-US" altLang="zh-CN" spc="16" dirty="0">
              <a:solidFill>
                <a:srgbClr val="2F2F2F">
                  <a:hueOff val="0"/>
                  <a:satOff val="0"/>
                  <a:lumOff val="0"/>
                  <a:alphaOff val="0"/>
                </a:srgbClr>
              </a:solidFill>
              <a:latin typeface="微软雅黑"/>
              <a:ea typeface="微软雅黑"/>
            </a:endParaRP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客观性原则强调科学研究的成果的获得、发布和运用都应是客观的和无偏见的，包括知识上的客观性和伦理上的客观性。科研的目的不仅在于增进知识，更在于以知识和行动增进公共社会发展。科研必须坚持客观性原则，优先增进公共福祉。</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发展科技的根本目的是增进人类的福祉。增进人类的福祉就是要靠科技创新促进生产力发展，改善人类生产生活条件，促使文明不断进步。同时，要将科技创新可能引起的对人和环境的风险最小化、受益最大化。</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在科学研究的实践中，这些伦理原则主要体现在诚实与守信原则、自由与约束原则、自主与责任原则、公正与关怀原则、公开与保密原则、无畏与审慎原则，等等。</a:t>
            </a:r>
          </a:p>
          <a:p>
            <a:pPr marL="128198" marR="212847" indent="176764" algn="just" eaLnBrk="0">
              <a:lnSpc>
                <a:spcPct val="150000"/>
              </a:lnSpc>
            </a:pPr>
            <a:endParaRPr lang="zh-CN" altLang="en-US" spc="16" dirty="0">
              <a:solidFill>
                <a:srgbClr val="2F2F2F">
                  <a:hueOff val="0"/>
                  <a:satOff val="0"/>
                  <a:lumOff val="0"/>
                  <a:alphaOff val="0"/>
                </a:srgbClr>
              </a:solidFill>
              <a:latin typeface="微软雅黑"/>
              <a:ea typeface="微软雅黑"/>
            </a:endParaRPr>
          </a:p>
        </p:txBody>
      </p:sp>
      <p:graphicFrame>
        <p:nvGraphicFramePr>
          <p:cNvPr id="3" name="图示 2">
            <a:extLst>
              <a:ext uri="{FF2B5EF4-FFF2-40B4-BE49-F238E27FC236}">
                <a16:creationId xmlns:a16="http://schemas.microsoft.com/office/drawing/2014/main" id="{A0F00554-62E3-3C2C-E8F6-0F78ED75E24C}"/>
              </a:ext>
            </a:extLst>
          </p:cNvPr>
          <p:cNvGraphicFramePr/>
          <p:nvPr>
            <p:extLst>
              <p:ext uri="{D42A27DB-BD31-4B8C-83A1-F6EECF244321}">
                <p14:modId xmlns:p14="http://schemas.microsoft.com/office/powerpoint/2010/main" val="1801922976"/>
              </p:ext>
            </p:extLst>
          </p:nvPr>
        </p:nvGraphicFramePr>
        <p:xfrm>
          <a:off x="1139501" y="4665083"/>
          <a:ext cx="10046841" cy="16539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09240043"/>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54F86914-A293-C92B-B5F6-4DC07DA1C754}"/>
              </a:ext>
            </a:extLst>
          </p:cNvPr>
          <p:cNvSpPr/>
          <p:nvPr/>
        </p:nvSpPr>
        <p:spPr>
          <a:xfrm>
            <a:off x="664817" y="1433753"/>
            <a:ext cx="10793381" cy="4780878"/>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二、利益的检验</a:t>
            </a:r>
            <a:endParaRPr lang="en-US" dirty="0">
              <a:solidFill>
                <a:schemeClr val="bg2">
                  <a:lumMod val="25000"/>
                </a:schemeClr>
              </a:solidFill>
              <a:latin typeface="+mn-ea"/>
              <a:ea typeface="+mn-ea"/>
            </a:endParaRPr>
          </a:p>
        </p:txBody>
      </p:sp>
      <p:sp>
        <p:nvSpPr>
          <p:cNvPr id="6" name="文本框 5">
            <a:extLst>
              <a:ext uri="{FF2B5EF4-FFF2-40B4-BE49-F238E27FC236}">
                <a16:creationId xmlns:a16="http://schemas.microsoft.com/office/drawing/2014/main" id="{3057FB26-6711-22DB-8972-C396A61A657A}"/>
              </a:ext>
            </a:extLst>
          </p:cNvPr>
          <p:cNvSpPr txBox="1"/>
          <p:nvPr/>
        </p:nvSpPr>
        <p:spPr>
          <a:xfrm>
            <a:off x="873336" y="1651393"/>
            <a:ext cx="10302970" cy="4192943"/>
          </a:xfrm>
          <a:prstGeom prst="rect">
            <a:avLst/>
          </a:prstGeom>
          <a:noFill/>
        </p:spPr>
        <p:txBody>
          <a:bodyPr wrap="square">
            <a:spAutoFit/>
          </a:bodyPr>
          <a:lstStyle/>
          <a:p>
            <a:pPr marL="3175" marR="1862" indent="266700" algn="just" eaLnBrk="0">
              <a:lnSpc>
                <a:spcPct val="150000"/>
              </a:lnSpc>
            </a:pPr>
            <a:r>
              <a:rPr lang="zh-CN" altLang="en-US" sz="2000" b="1" kern="0" spc="5" baseline="0" noProof="0" dirty="0">
                <a:solidFill>
                  <a:schemeClr val="bg1"/>
                </a:solidFill>
                <a:latin typeface="+mn-ea"/>
                <a:cs typeface="SimSun" pitchFamily="2" charset="0"/>
              </a:rPr>
              <a:t>人的本性既有求善的一面，也有趋利避害的一面。在现实的境遇中，绝大多数社会成员在选择自己的行为时是要对这种行为所要付出的代价与所获取的利益进行权衡的。通常只有在他认为可能收益高于可能代价时，或者至少两者是平衡时，才可能选择这种行为。</a:t>
            </a:r>
          </a:p>
          <a:p>
            <a:pPr marL="3175" marR="1862" indent="266700" algn="just" eaLnBrk="0">
              <a:lnSpc>
                <a:spcPct val="150000"/>
              </a:lnSpc>
            </a:pPr>
            <a:r>
              <a:rPr lang="zh-CN" altLang="en-US" sz="2000" b="1" kern="0" spc="5" baseline="0" noProof="0" dirty="0">
                <a:solidFill>
                  <a:schemeClr val="bg1"/>
                </a:solidFill>
                <a:latin typeface="+mn-ea"/>
                <a:cs typeface="SimSun" pitchFamily="2" charset="0"/>
              </a:rPr>
              <a:t>在常态下，日常生活中的社会成员几乎每个人都希望社会公正、他人善良有正义感，都对消极、失范、丑恶等的社会现象予以抨击。</a:t>
            </a:r>
          </a:p>
          <a:p>
            <a:pPr marL="3175" marR="1862" indent="266700" algn="just" eaLnBrk="0">
              <a:lnSpc>
                <a:spcPct val="150000"/>
              </a:lnSpc>
            </a:pPr>
            <a:r>
              <a:rPr lang="zh-CN" altLang="en-US" sz="2000" b="1" kern="0" spc="5" baseline="0" noProof="0" dirty="0">
                <a:solidFill>
                  <a:schemeClr val="bg1"/>
                </a:solidFill>
                <a:latin typeface="+mn-ea"/>
                <a:cs typeface="SimSun" pitchFamily="2" charset="0"/>
              </a:rPr>
              <a:t>研究的伦理在理论层面应是研究活动必须遵守的准则，而在权衡个人利益、经济利益、环境利益、公共利益等各方利益后，选择是否遵守准则是相关人员研究伦理意识的抉择，是研究行为中意识的能动作用的体现。正确的伦理意识可以有效避免个人在利益抉择时出现极端化、片面化的结果，保证研究健康发展，实现研究造福人类的目的。</a:t>
            </a:r>
          </a:p>
        </p:txBody>
      </p:sp>
    </p:spTree>
    <p:extLst>
      <p:ext uri="{BB962C8B-B14F-4D97-AF65-F5344CB8AC3E}">
        <p14:creationId xmlns:p14="http://schemas.microsoft.com/office/powerpoint/2010/main" val="2470316568"/>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三、团体的价值</a:t>
            </a:r>
            <a:endParaRPr lang="en-US" dirty="0">
              <a:solidFill>
                <a:schemeClr val="bg2">
                  <a:lumMod val="25000"/>
                </a:schemeClr>
              </a:solidFill>
              <a:latin typeface="+mn-ea"/>
              <a:ea typeface="+mn-ea"/>
            </a:endParaRPr>
          </a:p>
        </p:txBody>
      </p:sp>
      <p:sp>
        <p:nvSpPr>
          <p:cNvPr id="6" name="文本框 5">
            <a:extLst>
              <a:ext uri="{FF2B5EF4-FFF2-40B4-BE49-F238E27FC236}">
                <a16:creationId xmlns:a16="http://schemas.microsoft.com/office/drawing/2014/main" id="{3057FB26-6711-22DB-8972-C396A61A657A}"/>
              </a:ext>
            </a:extLst>
          </p:cNvPr>
          <p:cNvSpPr txBox="1"/>
          <p:nvPr/>
        </p:nvSpPr>
        <p:spPr>
          <a:xfrm>
            <a:off x="325238" y="1064460"/>
            <a:ext cx="11273788" cy="1705403"/>
          </a:xfrm>
          <a:prstGeom prst="rect">
            <a:avLst/>
          </a:prstGeom>
          <a:noFill/>
        </p:spPr>
        <p:txBody>
          <a:bodyPr wrap="square">
            <a:spAutoFit/>
          </a:bodyPr>
          <a:lstStyle/>
          <a:p>
            <a:pPr marL="3175" marR="1862" indent="266700" algn="just" eaLnBrk="0">
              <a:lnSpc>
                <a:spcPct val="150000"/>
              </a:lnSpc>
            </a:pPr>
            <a:r>
              <a:rPr lang="zh-CN" altLang="en-US" kern="0" spc="5" baseline="0" noProof="0" dirty="0">
                <a:solidFill>
                  <a:schemeClr val="bg2">
                    <a:lumMod val="25000"/>
                  </a:schemeClr>
                </a:solidFill>
                <a:latin typeface="+mn-ea"/>
                <a:cs typeface="SimSun" pitchFamily="2" charset="0"/>
              </a:rPr>
              <a:t>当伦理原则让我们超越仅是道德上的“不做坏事”的时候，当我们以这种方式思考伦理抉择时，便超越了自身利益与追求真理之境的冲突，或者超越了我们想要的与他人利益之间的单纯冲突。假如研究的呈现真的是读者与作者为其共同难题找出最佳解答的一个合作成果，那么我们面对的挑战便在于如何找到方法来创造有助于建立伦理团体的伦理结合。</a:t>
            </a:r>
          </a:p>
        </p:txBody>
      </p:sp>
      <p:graphicFrame>
        <p:nvGraphicFramePr>
          <p:cNvPr id="3" name="图示 2">
            <a:extLst>
              <a:ext uri="{FF2B5EF4-FFF2-40B4-BE49-F238E27FC236}">
                <a16:creationId xmlns:a16="http://schemas.microsoft.com/office/drawing/2014/main" id="{B2FA4450-FC06-5C61-A58D-D1BF5EEFBF6F}"/>
              </a:ext>
            </a:extLst>
          </p:cNvPr>
          <p:cNvGraphicFramePr/>
          <p:nvPr>
            <p:extLst>
              <p:ext uri="{D42A27DB-BD31-4B8C-83A1-F6EECF244321}">
                <p14:modId xmlns:p14="http://schemas.microsoft.com/office/powerpoint/2010/main" val="3369483783"/>
              </p:ext>
            </p:extLst>
          </p:nvPr>
        </p:nvGraphicFramePr>
        <p:xfrm>
          <a:off x="619333" y="2880086"/>
          <a:ext cx="10818879" cy="38492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09799267"/>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圆角 22">
            <a:extLst>
              <a:ext uri="{FF2B5EF4-FFF2-40B4-BE49-F238E27FC236}">
                <a16:creationId xmlns:a16="http://schemas.microsoft.com/office/drawing/2014/main" id="{E5AAB8FC-BC34-FD2D-8402-CC8A0B6AA631}"/>
              </a:ext>
            </a:extLst>
          </p:cNvPr>
          <p:cNvSpPr/>
          <p:nvPr/>
        </p:nvSpPr>
        <p:spPr>
          <a:xfrm>
            <a:off x="531119" y="1062214"/>
            <a:ext cx="11043980" cy="2719022"/>
          </a:xfrm>
          <a:prstGeom prst="roundRect">
            <a:avLst/>
          </a:prstGeom>
          <a:solidFill>
            <a:srgbClr val="59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三、团体的价值</a:t>
            </a:r>
            <a:endParaRPr lang="en-US" dirty="0">
              <a:solidFill>
                <a:schemeClr val="bg2">
                  <a:lumMod val="25000"/>
                </a:schemeClr>
              </a:solidFill>
              <a:latin typeface="+mn-ea"/>
              <a:ea typeface="+mn-ea"/>
            </a:endParaRPr>
          </a:p>
        </p:txBody>
      </p:sp>
      <p:sp>
        <p:nvSpPr>
          <p:cNvPr id="6" name="文本框 5">
            <a:extLst>
              <a:ext uri="{FF2B5EF4-FFF2-40B4-BE49-F238E27FC236}">
                <a16:creationId xmlns:a16="http://schemas.microsoft.com/office/drawing/2014/main" id="{3057FB26-6711-22DB-8972-C396A61A657A}"/>
              </a:ext>
            </a:extLst>
          </p:cNvPr>
          <p:cNvSpPr txBox="1"/>
          <p:nvPr/>
        </p:nvSpPr>
        <p:spPr>
          <a:xfrm>
            <a:off x="4107637" y="1770096"/>
            <a:ext cx="7124909" cy="1422954"/>
          </a:xfrm>
          <a:prstGeom prst="rect">
            <a:avLst/>
          </a:prstGeom>
          <a:noFill/>
        </p:spPr>
        <p:txBody>
          <a:bodyPr wrap="square">
            <a:spAutoFit/>
          </a:bodyPr>
          <a:lstStyle/>
          <a:p>
            <a:pPr marL="3175" marR="1862" indent="266700" eaLnBrk="0">
              <a:lnSpc>
                <a:spcPct val="150000"/>
              </a:lnSpc>
            </a:pPr>
            <a:r>
              <a:rPr lang="zh-CN" altLang="en-US" sz="2000" b="1" kern="0" spc="5" baseline="0" noProof="0" dirty="0">
                <a:solidFill>
                  <a:schemeClr val="bg1"/>
                </a:solidFill>
                <a:latin typeface="+mn-ea"/>
                <a:cs typeface="SimSun" pitchFamily="2" charset="0"/>
              </a:rPr>
              <a:t>习近平在文化传承发展座谈会上强调：“在新的起点上继续推动文化繁荣、建设文化强国、建设中华民族现代文明，是我们在新时代新的文化使命。”</a:t>
            </a:r>
            <a:endParaRPr lang="en-US" altLang="zh-CN" sz="2000" b="1" kern="0" spc="5" baseline="0" noProof="0" dirty="0">
              <a:solidFill>
                <a:schemeClr val="bg1"/>
              </a:solidFill>
              <a:latin typeface="+mn-ea"/>
              <a:cs typeface="SimSun" pitchFamily="2" charset="0"/>
            </a:endParaRPr>
          </a:p>
        </p:txBody>
      </p:sp>
      <p:pic>
        <p:nvPicPr>
          <p:cNvPr id="11266" name="Picture 2" descr="习近平：在文化传承发展座谈会上的讲话-新闻中心-南海网">
            <a:extLst>
              <a:ext uri="{FF2B5EF4-FFF2-40B4-BE49-F238E27FC236}">
                <a16:creationId xmlns:a16="http://schemas.microsoft.com/office/drawing/2014/main" id="{EDC36B80-4751-868D-FFFC-D49DE6E802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1126" y="1322406"/>
            <a:ext cx="3015722" cy="2318335"/>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21">
            <a:extLst>
              <a:ext uri="{FF2B5EF4-FFF2-40B4-BE49-F238E27FC236}">
                <a16:creationId xmlns:a16="http://schemas.microsoft.com/office/drawing/2014/main" id="{3E771F18-8912-F965-44FF-1C34598CE25A}"/>
              </a:ext>
            </a:extLst>
          </p:cNvPr>
          <p:cNvSpPr txBox="1"/>
          <p:nvPr/>
        </p:nvSpPr>
        <p:spPr>
          <a:xfrm>
            <a:off x="576150" y="3978240"/>
            <a:ext cx="11190589" cy="1705403"/>
          </a:xfrm>
          <a:prstGeom prst="rect">
            <a:avLst/>
          </a:prstGeom>
          <a:noFill/>
        </p:spPr>
        <p:txBody>
          <a:bodyPr wrap="square">
            <a:spAutoFit/>
          </a:bodyPr>
          <a:lstStyle/>
          <a:p>
            <a:pPr marL="288925" marR="1862" indent="-285750" eaLnBrk="0">
              <a:lnSpc>
                <a:spcPct val="150000"/>
              </a:lnSpc>
              <a:buFont typeface="Wingdings" panose="05000000000000000000" pitchFamily="2" charset="2"/>
              <a:buChar char="n"/>
            </a:pPr>
            <a:r>
              <a:rPr lang="zh-CN" altLang="en-US" kern="0" spc="5" baseline="0" noProof="0" dirty="0">
                <a:solidFill>
                  <a:schemeClr val="bg2">
                    <a:lumMod val="25000"/>
                  </a:schemeClr>
                </a:solidFill>
                <a:latin typeface="+mn-ea"/>
                <a:cs typeface="SimSun" pitchFamily="2" charset="0"/>
              </a:rPr>
              <a:t>“新的起点”表明中华文明传承发展的伦理实践语境，也是人类文明新形态的伦理实践语境，说明我们是在五千多年中华文明的深厚基础上开辟和发展中国特色社会主义；</a:t>
            </a:r>
            <a:endParaRPr lang="en-US" altLang="zh-CN" kern="0" spc="5" baseline="0" noProof="0" dirty="0">
              <a:solidFill>
                <a:schemeClr val="bg2">
                  <a:lumMod val="25000"/>
                </a:schemeClr>
              </a:solidFill>
              <a:latin typeface="+mn-ea"/>
              <a:cs typeface="SimSun" pitchFamily="2" charset="0"/>
            </a:endParaRPr>
          </a:p>
          <a:p>
            <a:pPr marL="288925" marR="1862" indent="-285750" eaLnBrk="0">
              <a:lnSpc>
                <a:spcPct val="150000"/>
              </a:lnSpc>
              <a:buFont typeface="Wingdings" panose="05000000000000000000" pitchFamily="2" charset="2"/>
              <a:buChar char="n"/>
            </a:pPr>
            <a:r>
              <a:rPr lang="zh-CN" altLang="en-US" kern="0" spc="5" baseline="0" noProof="0" dirty="0">
                <a:solidFill>
                  <a:schemeClr val="bg2">
                    <a:lumMod val="25000"/>
                  </a:schemeClr>
                </a:solidFill>
                <a:latin typeface="+mn-ea"/>
                <a:cs typeface="SimSun" pitchFamily="2" charset="0"/>
              </a:rPr>
              <a:t>“继续推动”表明我们已经构建好中国式现代化赋予中华文明以现代力量和深厚底蕴的全新伦理范型；而建设“文化强国”和“中华民族现代文明”就成为人类文明新形态振兴中华文明所肩负的伦理使命。</a:t>
            </a:r>
          </a:p>
        </p:txBody>
      </p:sp>
      <p:sp>
        <p:nvSpPr>
          <p:cNvPr id="25" name="文本框 24">
            <a:extLst>
              <a:ext uri="{FF2B5EF4-FFF2-40B4-BE49-F238E27FC236}">
                <a16:creationId xmlns:a16="http://schemas.microsoft.com/office/drawing/2014/main" id="{5409E43C-DA16-A9BA-350A-98DE7D7A619B}"/>
              </a:ext>
            </a:extLst>
          </p:cNvPr>
          <p:cNvSpPr txBox="1"/>
          <p:nvPr/>
        </p:nvSpPr>
        <p:spPr>
          <a:xfrm>
            <a:off x="790750" y="5795786"/>
            <a:ext cx="10280607" cy="903324"/>
          </a:xfrm>
          <a:prstGeom prst="rect">
            <a:avLst/>
          </a:prstGeom>
          <a:noFill/>
        </p:spPr>
        <p:txBody>
          <a:bodyPr wrap="square">
            <a:spAutoFit/>
          </a:bodyPr>
          <a:lstStyle/>
          <a:p>
            <a:pPr marL="292036" marR="0" indent="0" eaLnBrk="0">
              <a:lnSpc>
                <a:spcPct val="150000"/>
              </a:lnSpc>
              <a:spcAft>
                <a:spcPts val="555"/>
              </a:spcAft>
            </a:pPr>
            <a:r>
              <a:rPr lang="en-US" altLang="zh-CN" sz="2800" b="1" kern="0" spc="-25" baseline="-2836" noProof="0" dirty="0" err="1">
                <a:solidFill>
                  <a:srgbClr val="C00000"/>
                </a:solidFill>
                <a:latin typeface="+mn-ea"/>
                <a:cs typeface="SimSun" pitchFamily="2" charset="0"/>
              </a:rPr>
              <a:t>在从事科学研究活动</a:t>
            </a:r>
            <a:r>
              <a:rPr lang="en-US" altLang="zh-CN" sz="2800" b="1" kern="0" spc="0" baseline="-2836" noProof="0" dirty="0" err="1">
                <a:solidFill>
                  <a:srgbClr val="C00000"/>
                </a:solidFill>
                <a:latin typeface="+mn-ea"/>
                <a:cs typeface="SimSun" pitchFamily="2" charset="0"/>
              </a:rPr>
              <a:t>、研究成果展示和成果转化的过程中，处理人与</a:t>
            </a:r>
            <a:r>
              <a:rPr lang="en-US" altLang="zh-CN" sz="2800" b="1" kern="0" spc="-25" baseline="735" noProof="0" dirty="0" err="1">
                <a:solidFill>
                  <a:srgbClr val="C00000"/>
                </a:solidFill>
                <a:latin typeface="+mn-ea"/>
                <a:cs typeface="SimSun" pitchFamily="2" charset="0"/>
              </a:rPr>
              <a:t>人、人与社会、人与自然关系时，应遵循哪些行为准则和</a:t>
            </a:r>
            <a:r>
              <a:rPr lang="en-US" altLang="zh-CN" sz="2800" b="1" kern="0" spc="0" baseline="735" noProof="0" dirty="0" err="1">
                <a:solidFill>
                  <a:srgbClr val="C00000"/>
                </a:solidFill>
                <a:latin typeface="+mn-ea"/>
                <a:cs typeface="SimSun" pitchFamily="2" charset="0"/>
              </a:rPr>
              <a:t>规范</a:t>
            </a:r>
            <a:r>
              <a:rPr lang="en-US" altLang="zh-CN" sz="2800" b="1" kern="0" spc="0" baseline="735" noProof="0" dirty="0">
                <a:solidFill>
                  <a:srgbClr val="C00000"/>
                </a:solidFill>
                <a:latin typeface="+mn-ea"/>
                <a:cs typeface="SimSun" pitchFamily="2" charset="0"/>
              </a:rPr>
              <a:t>？</a:t>
            </a:r>
          </a:p>
        </p:txBody>
      </p:sp>
    </p:spTree>
    <p:extLst>
      <p:ext uri="{BB962C8B-B14F-4D97-AF65-F5344CB8AC3E}">
        <p14:creationId xmlns:p14="http://schemas.microsoft.com/office/powerpoint/2010/main" val="1324644506"/>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7816B9-4368-481C-AF7D-011CB1B5D3BB}"/>
              </a:ext>
            </a:extLst>
          </p:cNvPr>
          <p:cNvSpPr>
            <a:spLocks noGrp="1"/>
          </p:cNvSpPr>
          <p:nvPr>
            <p:ph type="title"/>
          </p:nvPr>
        </p:nvSpPr>
        <p:spPr>
          <a:xfrm>
            <a:off x="6279081" y="3512466"/>
            <a:ext cx="4992978" cy="1311128"/>
          </a:xfrm>
        </p:spPr>
        <p:txBody>
          <a:bodyPr/>
          <a:lstStyle/>
          <a:p>
            <a:r>
              <a:rPr kumimoji="1" lang="zh-CN" altLang="en-US" sz="4400" b="1" dirty="0">
                <a:solidFill>
                  <a:schemeClr val="tx1"/>
                </a:solidFill>
                <a:cs typeface="+mn-ea"/>
                <a:sym typeface="+mn-lt"/>
              </a:rPr>
              <a:t>毕业论文（设计）的学术规范</a:t>
            </a:r>
          </a:p>
        </p:txBody>
      </p:sp>
      <p:sp>
        <p:nvSpPr>
          <p:cNvPr id="3" name="文本框 2">
            <a:extLst>
              <a:ext uri="{FF2B5EF4-FFF2-40B4-BE49-F238E27FC236}">
                <a16:creationId xmlns:a16="http://schemas.microsoft.com/office/drawing/2014/main" id="{99131B1D-0766-AC03-C007-934860F567B2}"/>
              </a:ext>
            </a:extLst>
          </p:cNvPr>
          <p:cNvSpPr txBox="1">
            <a:spLocks/>
          </p:cNvSpPr>
          <p:nvPr/>
        </p:nvSpPr>
        <p:spPr>
          <a:xfrm>
            <a:off x="7121236" y="2588770"/>
            <a:ext cx="3064164" cy="840230"/>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r>
              <a:rPr lang="zh-CN" altLang="en-US" sz="5400" dirty="0">
                <a:latin typeface="+mn-lt"/>
                <a:ea typeface="+mn-ea"/>
                <a:cs typeface="+mn-ea"/>
                <a:sym typeface="+mn-lt"/>
              </a:rPr>
              <a:t>第二节</a:t>
            </a:r>
          </a:p>
        </p:txBody>
      </p:sp>
    </p:spTree>
    <p:extLst>
      <p:ext uri="{BB962C8B-B14F-4D97-AF65-F5344CB8AC3E}">
        <p14:creationId xmlns:p14="http://schemas.microsoft.com/office/powerpoint/2010/main" val="3640636968"/>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毕业论文（设计）的学术规范</a:t>
            </a:r>
            <a:endParaRPr lang="en-US" dirty="0">
              <a:solidFill>
                <a:schemeClr val="bg2">
                  <a:lumMod val="25000"/>
                </a:schemeClr>
              </a:solidFill>
              <a:latin typeface="+mn-ea"/>
              <a:ea typeface="+mn-ea"/>
            </a:endParaRPr>
          </a:p>
        </p:txBody>
      </p:sp>
      <p:sp>
        <p:nvSpPr>
          <p:cNvPr id="5" name="文本框 4">
            <a:extLst>
              <a:ext uri="{FF2B5EF4-FFF2-40B4-BE49-F238E27FC236}">
                <a16:creationId xmlns:a16="http://schemas.microsoft.com/office/drawing/2014/main" id="{A16EAC1F-9E1D-B2D6-BB33-AD45C62B7221}"/>
              </a:ext>
            </a:extLst>
          </p:cNvPr>
          <p:cNvSpPr txBox="1"/>
          <p:nvPr/>
        </p:nvSpPr>
        <p:spPr>
          <a:xfrm>
            <a:off x="5701772" y="2181266"/>
            <a:ext cx="5515277" cy="2957476"/>
          </a:xfrm>
          <a:prstGeom prst="rect">
            <a:avLst/>
          </a:prstGeom>
          <a:noFill/>
        </p:spPr>
        <p:txBody>
          <a:bodyPr wrap="square">
            <a:spAutoFit/>
          </a:bodyPr>
          <a:lstStyle/>
          <a:p>
            <a:pPr marL="0" marR="62675" indent="266700" eaLnBrk="0">
              <a:lnSpc>
                <a:spcPct val="134920"/>
              </a:lnSpc>
              <a:spcAft>
                <a:spcPts val="0"/>
              </a:spcAft>
            </a:pPr>
            <a:r>
              <a:rPr lang="zh-CN" altLang="en-US" sz="2000" dirty="0">
                <a:solidFill>
                  <a:schemeClr val="bg2">
                    <a:lumMod val="25000"/>
                  </a:schemeClr>
                </a:solidFill>
              </a:rPr>
              <a:t>毕业论文（设计）学术规范主要是指在撰写毕业论文（设计）过程中，尊重知识产权和学术伦理，尊重前人及今人已有的学术成果，以引证、注释等形式实现科学继承和在此基础上的创新。大学生在撰写毕业论文（设计）时应严格遵守学术规范，把毕业论文（设计）作为正式科学研究的初次实践。</a:t>
            </a:r>
          </a:p>
        </p:txBody>
      </p:sp>
      <p:sp>
        <p:nvSpPr>
          <p:cNvPr id="6" name="矩形: 圆角 5">
            <a:extLst>
              <a:ext uri="{FF2B5EF4-FFF2-40B4-BE49-F238E27FC236}">
                <a16:creationId xmlns:a16="http://schemas.microsoft.com/office/drawing/2014/main" id="{20CE95DB-DBCB-C795-136B-05D83E75AB4A}"/>
              </a:ext>
            </a:extLst>
          </p:cNvPr>
          <p:cNvSpPr/>
          <p:nvPr/>
        </p:nvSpPr>
        <p:spPr>
          <a:xfrm>
            <a:off x="5563061" y="2075195"/>
            <a:ext cx="5590433" cy="3279794"/>
          </a:xfrm>
          <a:prstGeom prst="roundRect">
            <a:avLst/>
          </a:prstGeom>
          <a:noFill/>
          <a:ln>
            <a:solidFill>
              <a:srgbClr val="2BDFC0"/>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中国科学技术大学本科毕业论文LaTeX模板 - LaTeX工作室">
            <a:extLst>
              <a:ext uri="{FF2B5EF4-FFF2-40B4-BE49-F238E27FC236}">
                <a16:creationId xmlns:a16="http://schemas.microsoft.com/office/drawing/2014/main" id="{06FE9E78-7E90-3F83-F861-380C105AE6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4027" y="1417576"/>
            <a:ext cx="3501428" cy="49512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8863946"/>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一、毕业论文（设计）的学术道德规范</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80EE6753-9EE4-8006-AEB3-A9D266BC5DEB}"/>
              </a:ext>
            </a:extLst>
          </p:cNvPr>
          <p:cNvSpPr txBox="1"/>
          <p:nvPr/>
        </p:nvSpPr>
        <p:spPr>
          <a:xfrm>
            <a:off x="700857" y="1126608"/>
            <a:ext cx="10857816" cy="1641731"/>
          </a:xfrm>
          <a:prstGeom prst="rect">
            <a:avLst/>
          </a:prstGeom>
          <a:noFill/>
        </p:spPr>
        <p:txBody>
          <a:bodyPr wrap="square">
            <a:spAutoFit/>
          </a:bodyPr>
          <a:lstStyle/>
          <a:p>
            <a:pPr marL="0" marR="0" indent="266700" algn="just" eaLnBrk="0">
              <a:lnSpc>
                <a:spcPct val="129100"/>
              </a:lnSpc>
            </a:pPr>
            <a:r>
              <a:rPr lang="zh-CN" altLang="en-US" sz="2000" dirty="0">
                <a:solidFill>
                  <a:schemeClr val="bg2">
                    <a:lumMod val="25000"/>
                  </a:schemeClr>
                </a:solidFill>
              </a:rPr>
              <a:t>有人指出：“学术上的不诚信是一系列有预谋的、不能认可的行为</a:t>
            </a:r>
            <a:r>
              <a:rPr lang="en-US" altLang="zh-CN" sz="2000" dirty="0">
                <a:solidFill>
                  <a:schemeClr val="bg2">
                    <a:lumMod val="25000"/>
                  </a:schemeClr>
                </a:solidFill>
              </a:rPr>
              <a:t>——</a:t>
            </a:r>
            <a:r>
              <a:rPr lang="zh-CN" altLang="en-US" sz="2000" dirty="0">
                <a:solidFill>
                  <a:schemeClr val="bg2">
                    <a:lumMod val="25000"/>
                  </a:schemeClr>
                </a:solidFill>
              </a:rPr>
              <a:t>作弊、欺骗、更改成绩单、歪曲，或者像许多社会所尊重者的犯罪行为一样，盗窃、伪造仿制。它与每个教育机构的目标和理想都背道而驰，不可容忍，并可能导致当事人被开除。”从事学术活动的人一定要遵循一定的学术道德。</a:t>
            </a:r>
            <a:endParaRPr lang="en-US" altLang="zh-CN" sz="2000" dirty="0">
              <a:solidFill>
                <a:schemeClr val="bg2">
                  <a:lumMod val="25000"/>
                </a:schemeClr>
              </a:solidFill>
            </a:endParaRPr>
          </a:p>
        </p:txBody>
      </p:sp>
      <p:sp>
        <p:nvSpPr>
          <p:cNvPr id="6" name="矩形: 圆角 5">
            <a:extLst>
              <a:ext uri="{FF2B5EF4-FFF2-40B4-BE49-F238E27FC236}">
                <a16:creationId xmlns:a16="http://schemas.microsoft.com/office/drawing/2014/main" id="{99C27319-D7CA-AF44-5E89-1AB1081E51EA}"/>
              </a:ext>
            </a:extLst>
          </p:cNvPr>
          <p:cNvSpPr/>
          <p:nvPr/>
        </p:nvSpPr>
        <p:spPr>
          <a:xfrm>
            <a:off x="505567" y="1077331"/>
            <a:ext cx="11244747" cy="1824657"/>
          </a:xfrm>
          <a:prstGeom prst="roundRect">
            <a:avLst/>
          </a:prstGeom>
          <a:noFill/>
          <a:ln>
            <a:solidFill>
              <a:srgbClr val="2BDFC0"/>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A620FBD2-2B98-BB5E-527F-93A4CCC9BAFC}"/>
              </a:ext>
            </a:extLst>
          </p:cNvPr>
          <p:cNvSpPr txBox="1"/>
          <p:nvPr/>
        </p:nvSpPr>
        <p:spPr>
          <a:xfrm>
            <a:off x="651577" y="5211691"/>
            <a:ext cx="11148015" cy="1244700"/>
          </a:xfrm>
          <a:prstGeom prst="rect">
            <a:avLst/>
          </a:prstGeom>
          <a:noFill/>
        </p:spPr>
        <p:txBody>
          <a:bodyPr wrap="square">
            <a:spAutoFit/>
          </a:bodyPr>
          <a:lstStyle/>
          <a:p>
            <a:pPr marL="0" marR="0" indent="266700" algn="just" eaLnBrk="0">
              <a:lnSpc>
                <a:spcPct val="129100"/>
              </a:lnSpc>
            </a:pPr>
            <a:r>
              <a:rPr lang="zh-CN" altLang="en-US" sz="2000" dirty="0">
                <a:solidFill>
                  <a:schemeClr val="bg2">
                    <a:lumMod val="25000"/>
                  </a:schemeClr>
                </a:solidFill>
              </a:rPr>
              <a:t>学术道德作为社会意识形态之一，它对行为者的约束作用是以自觉为特征的，其实施和维系源自学者的良心、学界乃至社会的道德舆论。毕业论文（设计）撰写是一种学术活动，毕业论文（设计）的撰写者应该遵循一定的学术道德。</a:t>
            </a:r>
          </a:p>
        </p:txBody>
      </p:sp>
      <p:graphicFrame>
        <p:nvGraphicFramePr>
          <p:cNvPr id="9" name="图示 8">
            <a:extLst>
              <a:ext uri="{FF2B5EF4-FFF2-40B4-BE49-F238E27FC236}">
                <a16:creationId xmlns:a16="http://schemas.microsoft.com/office/drawing/2014/main" id="{C3BA4630-2801-2010-8328-CE4EEFBFA1E3}"/>
              </a:ext>
            </a:extLst>
          </p:cNvPr>
          <p:cNvGraphicFramePr/>
          <p:nvPr>
            <p:extLst>
              <p:ext uri="{D42A27DB-BD31-4B8C-83A1-F6EECF244321}">
                <p14:modId xmlns:p14="http://schemas.microsoft.com/office/powerpoint/2010/main" val="4241266408"/>
              </p:ext>
            </p:extLst>
          </p:nvPr>
        </p:nvGraphicFramePr>
        <p:xfrm>
          <a:off x="608384" y="3120175"/>
          <a:ext cx="11043372" cy="17443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55206381"/>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一、毕业论文（设计）的学术道德规范</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80EE6753-9EE4-8006-AEB3-A9D266BC5DEB}"/>
              </a:ext>
            </a:extLst>
          </p:cNvPr>
          <p:cNvSpPr txBox="1"/>
          <p:nvPr/>
        </p:nvSpPr>
        <p:spPr>
          <a:xfrm>
            <a:off x="401656" y="993205"/>
            <a:ext cx="11601922" cy="450636"/>
          </a:xfrm>
          <a:prstGeom prst="rect">
            <a:avLst/>
          </a:prstGeom>
          <a:noFill/>
        </p:spPr>
        <p:txBody>
          <a:bodyPr wrap="square">
            <a:spAutoFit/>
          </a:bodyPr>
          <a:lstStyle/>
          <a:p>
            <a:pPr marL="0" marR="0" indent="266700" algn="just" eaLnBrk="0">
              <a:lnSpc>
                <a:spcPct val="129100"/>
              </a:lnSpc>
            </a:pPr>
            <a:r>
              <a:rPr lang="zh-CN" altLang="en-US" sz="2000" dirty="0">
                <a:solidFill>
                  <a:schemeClr val="bg2">
                    <a:lumMod val="25000"/>
                  </a:schemeClr>
                </a:solidFill>
              </a:rPr>
              <a:t>学术道德规范在毕业论文（设计）写作中的重要性主要体现在以下几个方面。</a:t>
            </a:r>
          </a:p>
        </p:txBody>
      </p:sp>
      <p:graphicFrame>
        <p:nvGraphicFramePr>
          <p:cNvPr id="2" name="图示 1">
            <a:extLst>
              <a:ext uri="{FF2B5EF4-FFF2-40B4-BE49-F238E27FC236}">
                <a16:creationId xmlns:a16="http://schemas.microsoft.com/office/drawing/2014/main" id="{2CE9206F-EE69-B8A2-A9B5-656DD3177392}"/>
              </a:ext>
            </a:extLst>
          </p:cNvPr>
          <p:cNvGraphicFramePr/>
          <p:nvPr>
            <p:extLst>
              <p:ext uri="{D42A27DB-BD31-4B8C-83A1-F6EECF244321}">
                <p14:modId xmlns:p14="http://schemas.microsoft.com/office/powerpoint/2010/main" val="3392211440"/>
              </p:ext>
            </p:extLst>
          </p:nvPr>
        </p:nvGraphicFramePr>
        <p:xfrm>
          <a:off x="1358519" y="1577902"/>
          <a:ext cx="9581427" cy="47736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6170628"/>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一、毕业论文（设计）的学术道德规范</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80EE6753-9EE4-8006-AEB3-A9D266BC5DEB}"/>
              </a:ext>
            </a:extLst>
          </p:cNvPr>
          <p:cNvSpPr txBox="1"/>
          <p:nvPr/>
        </p:nvSpPr>
        <p:spPr>
          <a:xfrm>
            <a:off x="401656" y="993205"/>
            <a:ext cx="11601922" cy="450636"/>
          </a:xfrm>
          <a:prstGeom prst="rect">
            <a:avLst/>
          </a:prstGeom>
          <a:noFill/>
        </p:spPr>
        <p:txBody>
          <a:bodyPr wrap="square">
            <a:spAutoFit/>
          </a:bodyPr>
          <a:lstStyle/>
          <a:p>
            <a:pPr marL="0" marR="0" indent="266700" algn="just" eaLnBrk="0">
              <a:lnSpc>
                <a:spcPct val="129100"/>
              </a:lnSpc>
            </a:pPr>
            <a:r>
              <a:rPr lang="zh-CN" altLang="en-US" sz="2000" dirty="0">
                <a:solidFill>
                  <a:schemeClr val="bg2">
                    <a:lumMod val="25000"/>
                  </a:schemeClr>
                </a:solidFill>
              </a:rPr>
              <a:t>学术道德规范在毕业论文（设计）写作中的重要性主要体现在以下几个方面。</a:t>
            </a:r>
          </a:p>
        </p:txBody>
      </p:sp>
      <p:graphicFrame>
        <p:nvGraphicFramePr>
          <p:cNvPr id="2" name="图示 1">
            <a:extLst>
              <a:ext uri="{FF2B5EF4-FFF2-40B4-BE49-F238E27FC236}">
                <a16:creationId xmlns:a16="http://schemas.microsoft.com/office/drawing/2014/main" id="{2CE9206F-EE69-B8A2-A9B5-656DD3177392}"/>
              </a:ext>
            </a:extLst>
          </p:cNvPr>
          <p:cNvGraphicFramePr/>
          <p:nvPr>
            <p:extLst>
              <p:ext uri="{D42A27DB-BD31-4B8C-83A1-F6EECF244321}">
                <p14:modId xmlns:p14="http://schemas.microsoft.com/office/powerpoint/2010/main" val="1194794585"/>
              </p:ext>
            </p:extLst>
          </p:nvPr>
        </p:nvGraphicFramePr>
        <p:xfrm>
          <a:off x="1358519" y="1577902"/>
          <a:ext cx="9581427" cy="47736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52354932"/>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智慧箴言</a:t>
            </a:r>
          </a:p>
        </p:txBody>
      </p:sp>
      <p:grpSp>
        <p:nvGrpSpPr>
          <p:cNvPr id="2" name="组合 1">
            <a:extLst>
              <a:ext uri="{FF2B5EF4-FFF2-40B4-BE49-F238E27FC236}">
                <a16:creationId xmlns:a16="http://schemas.microsoft.com/office/drawing/2014/main" id="{8BACF073-5DC7-C896-3F00-31F3FD836883}"/>
              </a:ext>
            </a:extLst>
          </p:cNvPr>
          <p:cNvGrpSpPr/>
          <p:nvPr/>
        </p:nvGrpSpPr>
        <p:grpSpPr>
          <a:xfrm>
            <a:off x="976107" y="1362755"/>
            <a:ext cx="11278406" cy="5508904"/>
            <a:chOff x="2296778" y="1231266"/>
            <a:chExt cx="10875502" cy="5508904"/>
          </a:xfrm>
        </p:grpSpPr>
        <p:sp>
          <p:nvSpPr>
            <p:cNvPr id="5" name="矩形 4">
              <a:extLst>
                <a:ext uri="{FF2B5EF4-FFF2-40B4-BE49-F238E27FC236}">
                  <a16:creationId xmlns:a16="http://schemas.microsoft.com/office/drawing/2014/main" id="{5CFA6217-227F-F538-B406-3AC96B189BFA}"/>
                </a:ext>
              </a:extLst>
            </p:cNvPr>
            <p:cNvSpPr/>
            <p:nvPr/>
          </p:nvSpPr>
          <p:spPr>
            <a:xfrm>
              <a:off x="2296778" y="1231266"/>
              <a:ext cx="2872336" cy="221599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gradFill flip="none" rotWithShape="1">
                    <a:gsLst>
                      <a:gs pos="0">
                        <a:srgbClr val="E7B282">
                          <a:alpha val="75000"/>
                        </a:srgbClr>
                      </a:gs>
                      <a:gs pos="100000">
                        <a:prstClr val="black">
                          <a:tint val="44500"/>
                          <a:satMod val="160000"/>
                          <a:alpha val="0"/>
                        </a:prstClr>
                      </a:gs>
                    </a:gsLst>
                    <a:lin ang="54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a:t>
              </a:r>
            </a:p>
          </p:txBody>
        </p:sp>
        <p:sp>
          <p:nvSpPr>
            <p:cNvPr id="6" name="矩形: 折角 42">
              <a:extLst>
                <a:ext uri="{FF2B5EF4-FFF2-40B4-BE49-F238E27FC236}">
                  <a16:creationId xmlns:a16="http://schemas.microsoft.com/office/drawing/2014/main" id="{879E4A2B-DC5E-72A3-30A1-6830094AC2C4}"/>
                </a:ext>
              </a:extLst>
            </p:cNvPr>
            <p:cNvSpPr/>
            <p:nvPr/>
          </p:nvSpPr>
          <p:spPr>
            <a:xfrm>
              <a:off x="2479886" y="1287893"/>
              <a:ext cx="9889318" cy="4543614"/>
            </a:xfrm>
            <a:prstGeom prst="foldedCorner">
              <a:avLst/>
            </a:prstGeom>
            <a:solidFill>
              <a:schemeClr val="bg1">
                <a:alpha val="50000"/>
              </a:schemeClr>
            </a:solidFill>
            <a:ln>
              <a:noFill/>
            </a:ln>
            <a:effectLst>
              <a:outerShdw blurRad="279400" sx="105000" sy="105000" algn="tl" rotWithShape="0">
                <a:schemeClr val="accent1">
                  <a:lumMod val="20000"/>
                  <a:lumOff val="80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8" name="矩形 7">
              <a:extLst>
                <a:ext uri="{FF2B5EF4-FFF2-40B4-BE49-F238E27FC236}">
                  <a16:creationId xmlns:a16="http://schemas.microsoft.com/office/drawing/2014/main" id="{8198E3B1-5B04-11E3-728A-50370754F749}"/>
                </a:ext>
              </a:extLst>
            </p:cNvPr>
            <p:cNvSpPr/>
            <p:nvPr/>
          </p:nvSpPr>
          <p:spPr>
            <a:xfrm>
              <a:off x="3054176" y="2082613"/>
              <a:ext cx="8647049" cy="3438762"/>
            </a:xfrm>
            <a:prstGeom prst="rect">
              <a:avLst/>
            </a:prstGeom>
          </p:spPr>
          <p:txBody>
            <a:bodyPr wrap="square" lIns="0" tIns="0" rIns="0" bIns="0">
              <a:spAutoFit/>
            </a:bodyPr>
            <a:lstStyle/>
            <a:p>
              <a:pPr marL="0" marR="0" indent="266700" algn="just" eaLnBrk="0">
                <a:lnSpc>
                  <a:spcPct val="134920"/>
                </a:lnSpc>
              </a:pPr>
              <a:r>
                <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古之欲明明德于天下者，先治其国。欲治其国者，先齐其家。欲齐其家者，先修其身。欲修其身者，先正其心。欲正其心者，先诚其意。欲诚其意者，先致其知。致知在格物。物格而后知至，知至而后意诚，意诚而后心正，心正而后身修，身修而后家齐，家齐而后国治，国治而后天下平。</a:t>
              </a:r>
              <a:endPar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endParaRPr>
            </a:p>
            <a:p>
              <a:pPr marL="0" marR="0" indent="266700" algn="r" eaLnBrk="0">
                <a:lnSpc>
                  <a:spcPct val="134920"/>
                </a:lnSpc>
              </a:pPr>
              <a:r>
                <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r>
                <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礼记</a:t>
              </a:r>
              <a:r>
                <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p>
            <a:p>
              <a:pPr marL="0" marR="0" indent="266700" algn="just" eaLnBrk="0">
                <a:lnSpc>
                  <a:spcPct val="134920"/>
                </a:lnSpc>
              </a:pPr>
              <a:endPar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endParaRPr>
            </a:p>
          </p:txBody>
        </p:sp>
        <p:sp>
          <p:nvSpPr>
            <p:cNvPr id="10" name="矩形 9">
              <a:extLst>
                <a:ext uri="{FF2B5EF4-FFF2-40B4-BE49-F238E27FC236}">
                  <a16:creationId xmlns:a16="http://schemas.microsoft.com/office/drawing/2014/main" id="{081353B0-8067-D6D2-7C49-510CB8EECF65}"/>
                </a:ext>
              </a:extLst>
            </p:cNvPr>
            <p:cNvSpPr/>
            <p:nvPr/>
          </p:nvSpPr>
          <p:spPr>
            <a:xfrm>
              <a:off x="10858826" y="4524179"/>
              <a:ext cx="2313454" cy="221599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gradFill flip="none" rotWithShape="1">
                    <a:gsLst>
                      <a:gs pos="0">
                        <a:srgbClr val="E7B282">
                          <a:alpha val="75000"/>
                        </a:srgbClr>
                      </a:gs>
                      <a:gs pos="100000">
                        <a:prstClr val="black">
                          <a:tint val="44500"/>
                          <a:satMod val="160000"/>
                          <a:alpha val="0"/>
                        </a:prstClr>
                      </a:gs>
                    </a:gsLst>
                    <a:lin ang="54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a:t>
              </a:r>
            </a:p>
          </p:txBody>
        </p:sp>
      </p:grpSp>
    </p:spTree>
    <p:extLst>
      <p:ext uri="{BB962C8B-B14F-4D97-AF65-F5344CB8AC3E}">
        <p14:creationId xmlns:p14="http://schemas.microsoft.com/office/powerpoint/2010/main" val="1380388591"/>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C6EB222-354C-F658-6208-5069B3902609}"/>
              </a:ext>
            </a:extLst>
          </p:cNvPr>
          <p:cNvSpPr txBox="1"/>
          <p:nvPr/>
        </p:nvSpPr>
        <p:spPr>
          <a:xfrm>
            <a:off x="923197" y="1122467"/>
            <a:ext cx="10842636" cy="5530204"/>
          </a:xfrm>
          <a:prstGeom prst="rect">
            <a:avLst/>
          </a:prstGeom>
          <a:noFill/>
          <a:ln>
            <a:solidFill>
              <a:srgbClr val="00C4C4"/>
            </a:solidFill>
          </a:ln>
        </p:spPr>
        <p:txBody>
          <a:bodyPr wrap="square">
            <a:noAutofit/>
          </a:bodyPr>
          <a:lstStyle/>
          <a:p>
            <a:pPr indent="0" algn="just" fontAlgn="auto">
              <a:lnSpc>
                <a:spcPct val="150000"/>
              </a:lnSpc>
            </a:pPr>
            <a:endParaRPr sz="2000" dirty="0">
              <a:latin typeface="微软雅黑" charset="0"/>
              <a:ea typeface="微软雅黑" charset="0"/>
              <a:cs typeface="微软雅黑" charset="0"/>
            </a:endParaRP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二、毕业论文（设计）的学术法律规范</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80EE6753-9EE4-8006-AEB3-A9D266BC5DEB}"/>
              </a:ext>
            </a:extLst>
          </p:cNvPr>
          <p:cNvSpPr txBox="1"/>
          <p:nvPr/>
        </p:nvSpPr>
        <p:spPr>
          <a:xfrm>
            <a:off x="694460" y="1125540"/>
            <a:ext cx="11148936" cy="2357056"/>
          </a:xfrm>
          <a:prstGeom prst="rect">
            <a:avLst/>
          </a:prstGeom>
          <a:noFill/>
        </p:spPr>
        <p:txBody>
          <a:bodyPr wrap="square">
            <a:spAutoFit/>
          </a:bodyPr>
          <a:lstStyle/>
          <a:p>
            <a:pPr marL="0" marR="0" indent="266700" algn="just" eaLnBrk="0">
              <a:lnSpc>
                <a:spcPts val="3000"/>
              </a:lnSpc>
            </a:pPr>
            <a:r>
              <a:rPr lang="zh-CN" altLang="en-US" dirty="0">
                <a:solidFill>
                  <a:schemeClr val="bg2">
                    <a:lumMod val="25000"/>
                  </a:schemeClr>
                </a:solidFill>
              </a:rPr>
              <a:t>学术法律规范是指学术活动中必须遵循的国家法律法规和有关技术标准。</a:t>
            </a:r>
          </a:p>
          <a:p>
            <a:pPr marL="0" marR="0" indent="266700" algn="just" eaLnBrk="0">
              <a:lnSpc>
                <a:spcPts val="3000"/>
              </a:lnSpc>
            </a:pPr>
            <a:r>
              <a:rPr lang="zh-CN" altLang="en-US" sz="2200" b="1" dirty="0">
                <a:solidFill>
                  <a:srgbClr val="0070C0"/>
                </a:solidFill>
              </a:rPr>
              <a:t>（一）学术规范相关的纲领性文件</a:t>
            </a:r>
          </a:p>
          <a:p>
            <a:pPr marL="0" marR="0" indent="266700" algn="just" eaLnBrk="0">
              <a:lnSpc>
                <a:spcPts val="3000"/>
              </a:lnSpc>
            </a:pPr>
            <a:r>
              <a:rPr lang="en-US" altLang="zh-CN" dirty="0">
                <a:solidFill>
                  <a:schemeClr val="bg2">
                    <a:lumMod val="25000"/>
                  </a:schemeClr>
                </a:solidFill>
              </a:rPr>
              <a:t>1.《</a:t>
            </a:r>
            <a:r>
              <a:rPr lang="zh-CN" altLang="en-US" dirty="0">
                <a:solidFill>
                  <a:schemeClr val="bg2">
                    <a:lumMod val="25000"/>
                  </a:schemeClr>
                </a:solidFill>
              </a:rPr>
              <a:t>中华人民共和国高等教育法</a:t>
            </a:r>
            <a:r>
              <a:rPr lang="en-US" altLang="zh-CN" dirty="0">
                <a:solidFill>
                  <a:schemeClr val="bg2">
                    <a:lumMod val="25000"/>
                  </a:schemeClr>
                </a:solidFill>
              </a:rPr>
              <a:t>》</a:t>
            </a:r>
            <a:r>
              <a:rPr lang="zh-CN" altLang="en-US" dirty="0">
                <a:solidFill>
                  <a:schemeClr val="bg2">
                    <a:lumMod val="25000"/>
                  </a:schemeClr>
                </a:solidFill>
              </a:rPr>
              <a:t>（</a:t>
            </a:r>
            <a:r>
              <a:rPr lang="en-US" altLang="zh-CN" dirty="0">
                <a:solidFill>
                  <a:schemeClr val="bg2">
                    <a:lumMod val="25000"/>
                  </a:schemeClr>
                </a:solidFill>
              </a:rPr>
              <a:t>1998</a:t>
            </a:r>
            <a:r>
              <a:rPr lang="zh-CN" altLang="en-US" dirty="0">
                <a:solidFill>
                  <a:schemeClr val="bg2">
                    <a:lumMod val="25000"/>
                  </a:schemeClr>
                </a:solidFill>
              </a:rPr>
              <a:t>年颁布，</a:t>
            </a:r>
            <a:r>
              <a:rPr lang="en-US" altLang="zh-CN" dirty="0">
                <a:solidFill>
                  <a:schemeClr val="bg2">
                    <a:lumMod val="25000"/>
                  </a:schemeClr>
                </a:solidFill>
              </a:rPr>
              <a:t>2018</a:t>
            </a:r>
            <a:r>
              <a:rPr lang="zh-CN" altLang="en-US" dirty="0">
                <a:solidFill>
                  <a:schemeClr val="bg2">
                    <a:lumMod val="25000"/>
                  </a:schemeClr>
                </a:solidFill>
              </a:rPr>
              <a:t>年第二次修正）</a:t>
            </a:r>
          </a:p>
          <a:p>
            <a:pPr marL="0" marR="0" indent="266700" algn="just" eaLnBrk="0">
              <a:lnSpc>
                <a:spcPts val="3000"/>
              </a:lnSpc>
            </a:pPr>
            <a:r>
              <a:rPr lang="en-US" altLang="zh-CN" dirty="0">
                <a:solidFill>
                  <a:schemeClr val="bg2">
                    <a:lumMod val="25000"/>
                  </a:schemeClr>
                </a:solidFill>
              </a:rPr>
              <a:t>2.《</a:t>
            </a:r>
            <a:r>
              <a:rPr lang="zh-CN" altLang="en-US" dirty="0">
                <a:solidFill>
                  <a:schemeClr val="bg2">
                    <a:lumMod val="25000"/>
                  </a:schemeClr>
                </a:solidFill>
              </a:rPr>
              <a:t>中华人民共和国学位法</a:t>
            </a:r>
            <a:r>
              <a:rPr lang="en-US" altLang="zh-CN" dirty="0">
                <a:solidFill>
                  <a:schemeClr val="bg2">
                    <a:lumMod val="25000"/>
                  </a:schemeClr>
                </a:solidFill>
              </a:rPr>
              <a:t>》</a:t>
            </a:r>
            <a:r>
              <a:rPr lang="zh-CN" altLang="en-US" dirty="0">
                <a:solidFill>
                  <a:schemeClr val="bg2">
                    <a:lumMod val="25000"/>
                  </a:schemeClr>
                </a:solidFill>
              </a:rPr>
              <a:t>（</a:t>
            </a:r>
            <a:r>
              <a:rPr lang="en-US" altLang="zh-CN" dirty="0">
                <a:solidFill>
                  <a:schemeClr val="bg2">
                    <a:lumMod val="25000"/>
                  </a:schemeClr>
                </a:solidFill>
              </a:rPr>
              <a:t>2024</a:t>
            </a:r>
            <a:r>
              <a:rPr lang="zh-CN" altLang="en-US" dirty="0">
                <a:solidFill>
                  <a:schemeClr val="bg2">
                    <a:lumMod val="25000"/>
                  </a:schemeClr>
                </a:solidFill>
              </a:rPr>
              <a:t>年颁布，</a:t>
            </a:r>
            <a:r>
              <a:rPr lang="en-US" altLang="zh-CN" dirty="0">
                <a:solidFill>
                  <a:schemeClr val="bg2">
                    <a:lumMod val="25000"/>
                  </a:schemeClr>
                </a:solidFill>
              </a:rPr>
              <a:t>2025</a:t>
            </a:r>
            <a:r>
              <a:rPr lang="zh-CN" altLang="en-US" dirty="0">
                <a:solidFill>
                  <a:schemeClr val="bg2">
                    <a:lumMod val="25000"/>
                  </a:schemeClr>
                </a:solidFill>
              </a:rPr>
              <a:t>年施行）</a:t>
            </a:r>
          </a:p>
          <a:p>
            <a:pPr marL="0" marR="0" indent="266700" algn="just" eaLnBrk="0">
              <a:lnSpc>
                <a:spcPts val="3000"/>
              </a:lnSpc>
            </a:pPr>
            <a:r>
              <a:rPr lang="en-US" altLang="zh-CN" dirty="0">
                <a:solidFill>
                  <a:schemeClr val="bg2">
                    <a:lumMod val="25000"/>
                  </a:schemeClr>
                </a:solidFill>
              </a:rPr>
              <a:t>3.《</a:t>
            </a:r>
            <a:r>
              <a:rPr lang="zh-CN" altLang="en-US" dirty="0">
                <a:solidFill>
                  <a:schemeClr val="bg2">
                    <a:lumMod val="25000"/>
                  </a:schemeClr>
                </a:solidFill>
              </a:rPr>
              <a:t>中华人民共和国科学技术进步法</a:t>
            </a:r>
            <a:r>
              <a:rPr lang="en-US" altLang="zh-CN" dirty="0">
                <a:solidFill>
                  <a:schemeClr val="bg2">
                    <a:lumMod val="25000"/>
                  </a:schemeClr>
                </a:solidFill>
              </a:rPr>
              <a:t>》</a:t>
            </a:r>
            <a:r>
              <a:rPr lang="zh-CN" altLang="en-US" dirty="0">
                <a:solidFill>
                  <a:schemeClr val="bg2">
                    <a:lumMod val="25000"/>
                  </a:schemeClr>
                </a:solidFill>
              </a:rPr>
              <a:t>（</a:t>
            </a:r>
            <a:r>
              <a:rPr lang="en-US" altLang="zh-CN" dirty="0">
                <a:solidFill>
                  <a:schemeClr val="bg2">
                    <a:lumMod val="25000"/>
                  </a:schemeClr>
                </a:solidFill>
              </a:rPr>
              <a:t>2021</a:t>
            </a:r>
            <a:r>
              <a:rPr lang="zh-CN" altLang="en-US" dirty="0">
                <a:solidFill>
                  <a:schemeClr val="bg2">
                    <a:lumMod val="25000"/>
                  </a:schemeClr>
                </a:solidFill>
              </a:rPr>
              <a:t>年）</a:t>
            </a:r>
          </a:p>
          <a:p>
            <a:pPr marL="0" marR="0" indent="266700" algn="just" eaLnBrk="0">
              <a:lnSpc>
                <a:spcPts val="3000"/>
              </a:lnSpc>
            </a:pPr>
            <a:endParaRPr lang="en-US" altLang="zh-CN" dirty="0">
              <a:solidFill>
                <a:schemeClr val="bg2">
                  <a:lumMod val="25000"/>
                </a:schemeClr>
              </a:solidFill>
            </a:endParaRPr>
          </a:p>
        </p:txBody>
      </p:sp>
      <p:sp>
        <p:nvSpPr>
          <p:cNvPr id="5" name="任意多边形: 形状 4">
            <a:extLst>
              <a:ext uri="{FF2B5EF4-FFF2-40B4-BE49-F238E27FC236}">
                <a16:creationId xmlns:a16="http://schemas.microsoft.com/office/drawing/2014/main" id="{A6AD55B3-05B1-0C38-1D4E-AE0796A8C5E0}"/>
              </a:ext>
            </a:extLst>
          </p:cNvPr>
          <p:cNvSpPr/>
          <p:nvPr/>
        </p:nvSpPr>
        <p:spPr>
          <a:xfrm>
            <a:off x="426167" y="1029064"/>
            <a:ext cx="497030" cy="5626497"/>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81D8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学习《中华人民共和国高等教育法》">
            <a:extLst>
              <a:ext uri="{FF2B5EF4-FFF2-40B4-BE49-F238E27FC236}">
                <a16:creationId xmlns:a16="http://schemas.microsoft.com/office/drawing/2014/main" id="{4B49DCFC-D587-A030-5FAC-C21FFD1EB3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3273586"/>
            <a:ext cx="4957982" cy="2932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4982239"/>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C6EB222-354C-F658-6208-5069B3902609}"/>
              </a:ext>
            </a:extLst>
          </p:cNvPr>
          <p:cNvSpPr txBox="1"/>
          <p:nvPr/>
        </p:nvSpPr>
        <p:spPr>
          <a:xfrm>
            <a:off x="923197" y="1122467"/>
            <a:ext cx="10842636" cy="5530204"/>
          </a:xfrm>
          <a:prstGeom prst="rect">
            <a:avLst/>
          </a:prstGeom>
          <a:noFill/>
          <a:ln>
            <a:solidFill>
              <a:srgbClr val="00C4C4"/>
            </a:solidFill>
          </a:ln>
        </p:spPr>
        <p:txBody>
          <a:bodyPr wrap="square">
            <a:noAutofit/>
          </a:bodyPr>
          <a:lstStyle/>
          <a:p>
            <a:pPr indent="0" algn="just" fontAlgn="auto">
              <a:lnSpc>
                <a:spcPct val="150000"/>
              </a:lnSpc>
            </a:pPr>
            <a:endParaRPr sz="2000" dirty="0">
              <a:latin typeface="微软雅黑" charset="0"/>
              <a:ea typeface="微软雅黑" charset="0"/>
              <a:cs typeface="微软雅黑" charset="0"/>
            </a:endParaRP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二、毕业论文（设计）的学术法律规范</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80EE6753-9EE4-8006-AEB3-A9D266BC5DEB}"/>
              </a:ext>
            </a:extLst>
          </p:cNvPr>
          <p:cNvSpPr txBox="1"/>
          <p:nvPr/>
        </p:nvSpPr>
        <p:spPr>
          <a:xfrm>
            <a:off x="694460" y="1125540"/>
            <a:ext cx="11148936" cy="5559855"/>
          </a:xfrm>
          <a:prstGeom prst="rect">
            <a:avLst/>
          </a:prstGeom>
          <a:noFill/>
        </p:spPr>
        <p:txBody>
          <a:bodyPr wrap="square">
            <a:spAutoFit/>
          </a:bodyPr>
          <a:lstStyle/>
          <a:p>
            <a:pPr marL="0" marR="0" indent="266700" algn="just" eaLnBrk="0">
              <a:lnSpc>
                <a:spcPct val="150000"/>
              </a:lnSpc>
            </a:pPr>
            <a:r>
              <a:rPr lang="zh-CN" altLang="en-US" sz="2200" b="1" dirty="0">
                <a:solidFill>
                  <a:srgbClr val="0070C0"/>
                </a:solidFill>
              </a:rPr>
              <a:t>（二）国务院、教育部、科技部颁布的一系列学术规范指南、学术不端行为处理办法</a:t>
            </a:r>
          </a:p>
          <a:p>
            <a:pPr marL="0" marR="0" indent="266700" algn="just" eaLnBrk="0">
              <a:lnSpc>
                <a:spcPts val="3000"/>
              </a:lnSpc>
            </a:pPr>
            <a:r>
              <a:rPr lang="en-US" altLang="zh-CN" dirty="0">
                <a:solidFill>
                  <a:schemeClr val="bg2">
                    <a:lumMod val="25000"/>
                  </a:schemeClr>
                </a:solidFill>
              </a:rPr>
              <a:t>1.《</a:t>
            </a:r>
            <a:r>
              <a:rPr lang="zh-CN" altLang="en-US" dirty="0">
                <a:solidFill>
                  <a:schemeClr val="bg2">
                    <a:lumMod val="25000"/>
                  </a:schemeClr>
                </a:solidFill>
              </a:rPr>
              <a:t>高等学校哲学社会科学研究学术规范</a:t>
            </a:r>
            <a:r>
              <a:rPr lang="en-US" altLang="zh-CN" dirty="0">
                <a:solidFill>
                  <a:schemeClr val="bg2">
                    <a:lumMod val="25000"/>
                  </a:schemeClr>
                </a:solidFill>
              </a:rPr>
              <a:t>》</a:t>
            </a:r>
            <a:r>
              <a:rPr lang="zh-CN" altLang="en-US" dirty="0">
                <a:solidFill>
                  <a:schemeClr val="bg2">
                    <a:lumMod val="25000"/>
                  </a:schemeClr>
                </a:solidFill>
              </a:rPr>
              <a:t>（</a:t>
            </a:r>
            <a:r>
              <a:rPr lang="en-US" altLang="zh-CN" dirty="0">
                <a:solidFill>
                  <a:schemeClr val="bg2">
                    <a:lumMod val="25000"/>
                  </a:schemeClr>
                </a:solidFill>
              </a:rPr>
              <a:t>2004</a:t>
            </a:r>
            <a:r>
              <a:rPr lang="zh-CN" altLang="en-US" dirty="0">
                <a:solidFill>
                  <a:schemeClr val="bg2">
                    <a:lumMod val="25000"/>
                  </a:schemeClr>
                </a:solidFill>
              </a:rPr>
              <a:t>年）</a:t>
            </a:r>
          </a:p>
          <a:p>
            <a:pPr marL="0" marR="0" indent="266700" algn="just" eaLnBrk="0">
              <a:lnSpc>
                <a:spcPts val="3000"/>
              </a:lnSpc>
            </a:pPr>
            <a:r>
              <a:rPr lang="en-US" altLang="zh-CN" dirty="0">
                <a:solidFill>
                  <a:schemeClr val="bg2">
                    <a:lumMod val="25000"/>
                  </a:schemeClr>
                </a:solidFill>
              </a:rPr>
              <a:t>2.《</a:t>
            </a:r>
            <a:r>
              <a:rPr lang="zh-CN" altLang="en-US" dirty="0">
                <a:solidFill>
                  <a:schemeClr val="bg2">
                    <a:lumMod val="25000"/>
                  </a:schemeClr>
                </a:solidFill>
              </a:rPr>
              <a:t>高校人文社会科学学术规范指南</a:t>
            </a:r>
            <a:r>
              <a:rPr lang="en-US" altLang="zh-CN" dirty="0">
                <a:solidFill>
                  <a:schemeClr val="bg2">
                    <a:lumMod val="25000"/>
                  </a:schemeClr>
                </a:solidFill>
              </a:rPr>
              <a:t>》</a:t>
            </a:r>
            <a:r>
              <a:rPr lang="zh-CN" altLang="en-US" dirty="0">
                <a:solidFill>
                  <a:schemeClr val="bg2">
                    <a:lumMod val="25000"/>
                  </a:schemeClr>
                </a:solidFill>
              </a:rPr>
              <a:t>（</a:t>
            </a:r>
            <a:r>
              <a:rPr lang="en-US" altLang="zh-CN" dirty="0">
                <a:solidFill>
                  <a:schemeClr val="bg2">
                    <a:lumMod val="25000"/>
                  </a:schemeClr>
                </a:solidFill>
              </a:rPr>
              <a:t>2009</a:t>
            </a:r>
            <a:r>
              <a:rPr lang="zh-CN" altLang="en-US" dirty="0">
                <a:solidFill>
                  <a:schemeClr val="bg2">
                    <a:lumMod val="25000"/>
                  </a:schemeClr>
                </a:solidFill>
              </a:rPr>
              <a:t>年）</a:t>
            </a:r>
          </a:p>
          <a:p>
            <a:pPr marL="0" marR="0" indent="266700" algn="just" eaLnBrk="0">
              <a:lnSpc>
                <a:spcPts val="3000"/>
              </a:lnSpc>
            </a:pPr>
            <a:r>
              <a:rPr lang="en-US" altLang="zh-CN" dirty="0">
                <a:solidFill>
                  <a:schemeClr val="bg2">
                    <a:lumMod val="25000"/>
                  </a:schemeClr>
                </a:solidFill>
              </a:rPr>
              <a:t>3.《</a:t>
            </a:r>
            <a:r>
              <a:rPr lang="zh-CN" altLang="en-US" dirty="0">
                <a:solidFill>
                  <a:schemeClr val="bg2">
                    <a:lumMod val="25000"/>
                  </a:schemeClr>
                </a:solidFill>
              </a:rPr>
              <a:t>高等学校科学技术学术规范指南</a:t>
            </a:r>
            <a:r>
              <a:rPr lang="en-US" altLang="zh-CN" dirty="0">
                <a:solidFill>
                  <a:schemeClr val="bg2">
                    <a:lumMod val="25000"/>
                  </a:schemeClr>
                </a:solidFill>
              </a:rPr>
              <a:t>》</a:t>
            </a:r>
            <a:r>
              <a:rPr lang="zh-CN" altLang="en-US" dirty="0">
                <a:solidFill>
                  <a:schemeClr val="bg2">
                    <a:lumMod val="25000"/>
                  </a:schemeClr>
                </a:solidFill>
              </a:rPr>
              <a:t>（</a:t>
            </a:r>
            <a:r>
              <a:rPr lang="en-US" altLang="zh-CN" dirty="0">
                <a:solidFill>
                  <a:schemeClr val="bg2">
                    <a:lumMod val="25000"/>
                  </a:schemeClr>
                </a:solidFill>
              </a:rPr>
              <a:t>2010</a:t>
            </a:r>
            <a:r>
              <a:rPr lang="zh-CN" altLang="en-US" dirty="0">
                <a:solidFill>
                  <a:schemeClr val="bg2">
                    <a:lumMod val="25000"/>
                  </a:schemeClr>
                </a:solidFill>
              </a:rPr>
              <a:t>年颁布，</a:t>
            </a:r>
            <a:r>
              <a:rPr lang="en-US" altLang="zh-CN" dirty="0">
                <a:solidFill>
                  <a:schemeClr val="bg2">
                    <a:lumMod val="25000"/>
                  </a:schemeClr>
                </a:solidFill>
              </a:rPr>
              <a:t>2017</a:t>
            </a:r>
            <a:r>
              <a:rPr lang="zh-CN" altLang="en-US" dirty="0">
                <a:solidFill>
                  <a:schemeClr val="bg2">
                    <a:lumMod val="25000"/>
                  </a:schemeClr>
                </a:solidFill>
              </a:rPr>
              <a:t>年第二版）</a:t>
            </a:r>
          </a:p>
          <a:p>
            <a:pPr marL="0" marR="0" indent="266700" algn="just" eaLnBrk="0">
              <a:lnSpc>
                <a:spcPts val="3000"/>
              </a:lnSpc>
            </a:pPr>
            <a:r>
              <a:rPr lang="en-US" altLang="zh-CN" dirty="0">
                <a:solidFill>
                  <a:schemeClr val="bg2">
                    <a:lumMod val="25000"/>
                  </a:schemeClr>
                </a:solidFill>
              </a:rPr>
              <a:t>4.《</a:t>
            </a:r>
            <a:r>
              <a:rPr lang="zh-CN" altLang="en-US" dirty="0">
                <a:solidFill>
                  <a:schemeClr val="bg2">
                    <a:lumMod val="25000"/>
                  </a:schemeClr>
                </a:solidFill>
              </a:rPr>
              <a:t>国家科技计划实施中科研不端行为处理办法（试行）</a:t>
            </a:r>
            <a:r>
              <a:rPr lang="en-US" altLang="zh-CN" dirty="0">
                <a:solidFill>
                  <a:schemeClr val="bg2">
                    <a:lumMod val="25000"/>
                  </a:schemeClr>
                </a:solidFill>
              </a:rPr>
              <a:t>》</a:t>
            </a:r>
            <a:r>
              <a:rPr lang="zh-CN" altLang="en-US" dirty="0">
                <a:solidFill>
                  <a:schemeClr val="bg2">
                    <a:lumMod val="25000"/>
                  </a:schemeClr>
                </a:solidFill>
              </a:rPr>
              <a:t>（</a:t>
            </a:r>
            <a:r>
              <a:rPr lang="en-US" altLang="zh-CN" dirty="0">
                <a:solidFill>
                  <a:schemeClr val="bg2">
                    <a:lumMod val="25000"/>
                  </a:schemeClr>
                </a:solidFill>
              </a:rPr>
              <a:t>2006</a:t>
            </a:r>
            <a:r>
              <a:rPr lang="zh-CN" altLang="en-US" dirty="0">
                <a:solidFill>
                  <a:schemeClr val="bg2">
                    <a:lumMod val="25000"/>
                  </a:schemeClr>
                </a:solidFill>
              </a:rPr>
              <a:t>年）</a:t>
            </a:r>
          </a:p>
          <a:p>
            <a:pPr marL="0" marR="0" indent="266700" algn="just" eaLnBrk="0">
              <a:lnSpc>
                <a:spcPts val="3000"/>
              </a:lnSpc>
            </a:pPr>
            <a:r>
              <a:rPr lang="en-US" altLang="zh-CN" dirty="0">
                <a:solidFill>
                  <a:schemeClr val="bg2">
                    <a:lumMod val="25000"/>
                  </a:schemeClr>
                </a:solidFill>
              </a:rPr>
              <a:t>5.《</a:t>
            </a:r>
            <a:r>
              <a:rPr lang="zh-CN" altLang="en-US" dirty="0">
                <a:solidFill>
                  <a:schemeClr val="bg2">
                    <a:lumMod val="25000"/>
                  </a:schemeClr>
                </a:solidFill>
              </a:rPr>
              <a:t>关于严肃处理高等学校学术不端行为的通知</a:t>
            </a:r>
            <a:r>
              <a:rPr lang="en-US" altLang="zh-CN" dirty="0">
                <a:solidFill>
                  <a:schemeClr val="bg2">
                    <a:lumMod val="25000"/>
                  </a:schemeClr>
                </a:solidFill>
              </a:rPr>
              <a:t>》</a:t>
            </a:r>
            <a:r>
              <a:rPr lang="zh-CN" altLang="en-US" dirty="0">
                <a:solidFill>
                  <a:schemeClr val="bg2">
                    <a:lumMod val="25000"/>
                  </a:schemeClr>
                </a:solidFill>
              </a:rPr>
              <a:t>（</a:t>
            </a:r>
            <a:r>
              <a:rPr lang="en-US" altLang="zh-CN" dirty="0">
                <a:solidFill>
                  <a:schemeClr val="bg2">
                    <a:lumMod val="25000"/>
                  </a:schemeClr>
                </a:solidFill>
              </a:rPr>
              <a:t>2009</a:t>
            </a:r>
            <a:r>
              <a:rPr lang="zh-CN" altLang="en-US" dirty="0">
                <a:solidFill>
                  <a:schemeClr val="bg2">
                    <a:lumMod val="25000"/>
                  </a:schemeClr>
                </a:solidFill>
              </a:rPr>
              <a:t>年）</a:t>
            </a:r>
          </a:p>
          <a:p>
            <a:pPr marL="0" marR="0" indent="266700" algn="just" eaLnBrk="0">
              <a:lnSpc>
                <a:spcPts val="3000"/>
              </a:lnSpc>
            </a:pPr>
            <a:r>
              <a:rPr lang="en-US" altLang="zh-CN" dirty="0">
                <a:solidFill>
                  <a:schemeClr val="bg2">
                    <a:lumMod val="25000"/>
                  </a:schemeClr>
                </a:solidFill>
              </a:rPr>
              <a:t>6.《</a:t>
            </a:r>
            <a:r>
              <a:rPr lang="zh-CN" altLang="en-US" dirty="0">
                <a:solidFill>
                  <a:schemeClr val="bg2">
                    <a:lumMod val="25000"/>
                  </a:schemeClr>
                </a:solidFill>
              </a:rPr>
              <a:t>关于在学位授予工作中加强学术道德和学术规范建设的意见</a:t>
            </a:r>
            <a:r>
              <a:rPr lang="en-US" altLang="zh-CN" dirty="0">
                <a:solidFill>
                  <a:schemeClr val="bg2">
                    <a:lumMod val="25000"/>
                  </a:schemeClr>
                </a:solidFill>
              </a:rPr>
              <a:t>》</a:t>
            </a:r>
            <a:r>
              <a:rPr lang="zh-CN" altLang="en-US" dirty="0">
                <a:solidFill>
                  <a:schemeClr val="bg2">
                    <a:lumMod val="25000"/>
                  </a:schemeClr>
                </a:solidFill>
              </a:rPr>
              <a:t>（</a:t>
            </a:r>
            <a:r>
              <a:rPr lang="en-US" altLang="zh-CN" dirty="0">
                <a:solidFill>
                  <a:schemeClr val="bg2">
                    <a:lumMod val="25000"/>
                  </a:schemeClr>
                </a:solidFill>
              </a:rPr>
              <a:t>2010</a:t>
            </a:r>
            <a:r>
              <a:rPr lang="zh-CN" altLang="en-US" dirty="0">
                <a:solidFill>
                  <a:schemeClr val="bg2">
                    <a:lumMod val="25000"/>
                  </a:schemeClr>
                </a:solidFill>
              </a:rPr>
              <a:t>年）</a:t>
            </a:r>
          </a:p>
          <a:p>
            <a:pPr marL="0" marR="0" indent="266700" algn="just" eaLnBrk="0">
              <a:lnSpc>
                <a:spcPts val="3000"/>
              </a:lnSpc>
            </a:pPr>
            <a:r>
              <a:rPr lang="en-US" altLang="zh-CN" dirty="0">
                <a:solidFill>
                  <a:schemeClr val="bg2">
                    <a:lumMod val="25000"/>
                  </a:schemeClr>
                </a:solidFill>
              </a:rPr>
              <a:t>7.《</a:t>
            </a:r>
            <a:r>
              <a:rPr lang="zh-CN" altLang="en-US" dirty="0">
                <a:solidFill>
                  <a:schemeClr val="bg2">
                    <a:lumMod val="25000"/>
                  </a:schemeClr>
                </a:solidFill>
              </a:rPr>
              <a:t>学位论文作假行为处理办法</a:t>
            </a:r>
            <a:r>
              <a:rPr lang="en-US" altLang="zh-CN" dirty="0">
                <a:solidFill>
                  <a:schemeClr val="bg2">
                    <a:lumMod val="25000"/>
                  </a:schemeClr>
                </a:solidFill>
              </a:rPr>
              <a:t>》</a:t>
            </a:r>
            <a:r>
              <a:rPr lang="zh-CN" altLang="en-US" dirty="0">
                <a:solidFill>
                  <a:schemeClr val="bg2">
                    <a:lumMod val="25000"/>
                  </a:schemeClr>
                </a:solidFill>
              </a:rPr>
              <a:t>（</a:t>
            </a:r>
            <a:r>
              <a:rPr lang="en-US" altLang="zh-CN" dirty="0">
                <a:solidFill>
                  <a:schemeClr val="bg2">
                    <a:lumMod val="25000"/>
                  </a:schemeClr>
                </a:solidFill>
              </a:rPr>
              <a:t>2012</a:t>
            </a:r>
            <a:r>
              <a:rPr lang="zh-CN" altLang="en-US" dirty="0">
                <a:solidFill>
                  <a:schemeClr val="bg2">
                    <a:lumMod val="25000"/>
                  </a:schemeClr>
                </a:solidFill>
              </a:rPr>
              <a:t>年）</a:t>
            </a:r>
          </a:p>
          <a:p>
            <a:pPr marL="0" marR="0" indent="266700" algn="just" eaLnBrk="0">
              <a:lnSpc>
                <a:spcPts val="3000"/>
              </a:lnSpc>
            </a:pPr>
            <a:r>
              <a:rPr lang="en-US" altLang="zh-CN" dirty="0">
                <a:solidFill>
                  <a:schemeClr val="bg2">
                    <a:lumMod val="25000"/>
                  </a:schemeClr>
                </a:solidFill>
              </a:rPr>
              <a:t>8.《</a:t>
            </a:r>
            <a:r>
              <a:rPr lang="zh-CN" altLang="en-US" dirty="0">
                <a:solidFill>
                  <a:schemeClr val="bg2">
                    <a:lumMod val="25000"/>
                  </a:schemeClr>
                </a:solidFill>
              </a:rPr>
              <a:t>发表学术论文“五不准”</a:t>
            </a:r>
            <a:r>
              <a:rPr lang="en-US" altLang="zh-CN" dirty="0">
                <a:solidFill>
                  <a:schemeClr val="bg2">
                    <a:lumMod val="25000"/>
                  </a:schemeClr>
                </a:solidFill>
              </a:rPr>
              <a:t>》</a:t>
            </a:r>
            <a:r>
              <a:rPr lang="zh-CN" altLang="en-US" dirty="0">
                <a:solidFill>
                  <a:schemeClr val="bg2">
                    <a:lumMod val="25000"/>
                  </a:schemeClr>
                </a:solidFill>
              </a:rPr>
              <a:t>（</a:t>
            </a:r>
            <a:r>
              <a:rPr lang="en-US" altLang="zh-CN" dirty="0">
                <a:solidFill>
                  <a:schemeClr val="bg2">
                    <a:lumMod val="25000"/>
                  </a:schemeClr>
                </a:solidFill>
              </a:rPr>
              <a:t>2015</a:t>
            </a:r>
            <a:r>
              <a:rPr lang="zh-CN" altLang="en-US" dirty="0">
                <a:solidFill>
                  <a:schemeClr val="bg2">
                    <a:lumMod val="25000"/>
                  </a:schemeClr>
                </a:solidFill>
              </a:rPr>
              <a:t>年）</a:t>
            </a:r>
          </a:p>
          <a:p>
            <a:pPr marL="0" marR="0" indent="266700" algn="just" eaLnBrk="0">
              <a:lnSpc>
                <a:spcPts val="3000"/>
              </a:lnSpc>
            </a:pPr>
            <a:r>
              <a:rPr lang="en-US" altLang="zh-CN" dirty="0">
                <a:solidFill>
                  <a:schemeClr val="bg2">
                    <a:lumMod val="25000"/>
                  </a:schemeClr>
                </a:solidFill>
              </a:rPr>
              <a:t>9.《</a:t>
            </a:r>
            <a:r>
              <a:rPr lang="zh-CN" altLang="en-US" dirty="0">
                <a:solidFill>
                  <a:schemeClr val="bg2">
                    <a:lumMod val="25000"/>
                  </a:schemeClr>
                </a:solidFill>
              </a:rPr>
              <a:t>关于优化学术环境的指导意见</a:t>
            </a:r>
            <a:r>
              <a:rPr lang="en-US" altLang="zh-CN" dirty="0">
                <a:solidFill>
                  <a:schemeClr val="bg2">
                    <a:lumMod val="25000"/>
                  </a:schemeClr>
                </a:solidFill>
              </a:rPr>
              <a:t>》</a:t>
            </a:r>
            <a:r>
              <a:rPr lang="zh-CN" altLang="en-US" dirty="0">
                <a:solidFill>
                  <a:schemeClr val="bg2">
                    <a:lumMod val="25000"/>
                  </a:schemeClr>
                </a:solidFill>
              </a:rPr>
              <a:t>（</a:t>
            </a:r>
            <a:r>
              <a:rPr lang="en-US" altLang="zh-CN" dirty="0">
                <a:solidFill>
                  <a:schemeClr val="bg2">
                    <a:lumMod val="25000"/>
                  </a:schemeClr>
                </a:solidFill>
              </a:rPr>
              <a:t>2015</a:t>
            </a:r>
            <a:r>
              <a:rPr lang="zh-CN" altLang="en-US" dirty="0">
                <a:solidFill>
                  <a:schemeClr val="bg2">
                    <a:lumMod val="25000"/>
                  </a:schemeClr>
                </a:solidFill>
              </a:rPr>
              <a:t>年）</a:t>
            </a:r>
          </a:p>
          <a:p>
            <a:pPr marL="0" marR="0" indent="266700" algn="just" eaLnBrk="0">
              <a:lnSpc>
                <a:spcPts val="3000"/>
              </a:lnSpc>
            </a:pPr>
            <a:r>
              <a:rPr lang="en-US" altLang="zh-CN" dirty="0">
                <a:solidFill>
                  <a:schemeClr val="bg2">
                    <a:lumMod val="25000"/>
                  </a:schemeClr>
                </a:solidFill>
              </a:rPr>
              <a:t>10.《</a:t>
            </a:r>
            <a:r>
              <a:rPr lang="zh-CN" altLang="en-US" dirty="0">
                <a:solidFill>
                  <a:schemeClr val="bg2">
                    <a:lumMod val="25000"/>
                  </a:schemeClr>
                </a:solidFill>
              </a:rPr>
              <a:t>高等学校预防与处理学术不端行为办法</a:t>
            </a:r>
            <a:r>
              <a:rPr lang="en-US" altLang="zh-CN" dirty="0">
                <a:solidFill>
                  <a:schemeClr val="bg2">
                    <a:lumMod val="25000"/>
                  </a:schemeClr>
                </a:solidFill>
              </a:rPr>
              <a:t>》</a:t>
            </a:r>
            <a:r>
              <a:rPr lang="zh-CN" altLang="en-US" dirty="0">
                <a:solidFill>
                  <a:schemeClr val="bg2">
                    <a:lumMod val="25000"/>
                  </a:schemeClr>
                </a:solidFill>
              </a:rPr>
              <a:t>（</a:t>
            </a:r>
            <a:r>
              <a:rPr lang="en-US" altLang="zh-CN" dirty="0">
                <a:solidFill>
                  <a:schemeClr val="bg2">
                    <a:lumMod val="25000"/>
                  </a:schemeClr>
                </a:solidFill>
              </a:rPr>
              <a:t>2016</a:t>
            </a:r>
            <a:r>
              <a:rPr lang="zh-CN" altLang="en-US" dirty="0">
                <a:solidFill>
                  <a:schemeClr val="bg2">
                    <a:lumMod val="25000"/>
                  </a:schemeClr>
                </a:solidFill>
              </a:rPr>
              <a:t>年）</a:t>
            </a:r>
          </a:p>
          <a:p>
            <a:pPr marL="0" marR="0" indent="266700" algn="just" eaLnBrk="0">
              <a:lnSpc>
                <a:spcPts val="3000"/>
              </a:lnSpc>
            </a:pPr>
            <a:r>
              <a:rPr lang="en-US" altLang="zh-CN" dirty="0">
                <a:solidFill>
                  <a:schemeClr val="bg2">
                    <a:lumMod val="25000"/>
                  </a:schemeClr>
                </a:solidFill>
              </a:rPr>
              <a:t>11.《</a:t>
            </a:r>
            <a:r>
              <a:rPr lang="zh-CN" altLang="en-US" dirty="0">
                <a:solidFill>
                  <a:schemeClr val="bg2">
                    <a:lumMod val="25000"/>
                  </a:schemeClr>
                </a:solidFill>
              </a:rPr>
              <a:t>关于进一步加强科研诚信建设的若干意见</a:t>
            </a:r>
            <a:r>
              <a:rPr lang="en-US" altLang="zh-CN" dirty="0">
                <a:solidFill>
                  <a:schemeClr val="bg2">
                    <a:lumMod val="25000"/>
                  </a:schemeClr>
                </a:solidFill>
              </a:rPr>
              <a:t>》</a:t>
            </a:r>
            <a:r>
              <a:rPr lang="zh-CN" altLang="en-US" dirty="0">
                <a:solidFill>
                  <a:schemeClr val="bg2">
                    <a:lumMod val="25000"/>
                  </a:schemeClr>
                </a:solidFill>
              </a:rPr>
              <a:t>（</a:t>
            </a:r>
            <a:r>
              <a:rPr lang="en-US" altLang="zh-CN" dirty="0">
                <a:solidFill>
                  <a:schemeClr val="bg2">
                    <a:lumMod val="25000"/>
                  </a:schemeClr>
                </a:solidFill>
              </a:rPr>
              <a:t>2018</a:t>
            </a:r>
            <a:r>
              <a:rPr lang="zh-CN" altLang="en-US" dirty="0">
                <a:solidFill>
                  <a:schemeClr val="bg2">
                    <a:lumMod val="25000"/>
                  </a:schemeClr>
                </a:solidFill>
              </a:rPr>
              <a:t>年）</a:t>
            </a:r>
          </a:p>
          <a:p>
            <a:pPr marL="0" marR="0" indent="266700" eaLnBrk="0">
              <a:lnSpc>
                <a:spcPts val="3000"/>
              </a:lnSpc>
            </a:pPr>
            <a:r>
              <a:rPr lang="en-US" altLang="zh-CN" dirty="0">
                <a:solidFill>
                  <a:schemeClr val="bg2">
                    <a:lumMod val="25000"/>
                  </a:schemeClr>
                </a:solidFill>
              </a:rPr>
              <a:t>12.《</a:t>
            </a:r>
            <a:r>
              <a:rPr lang="zh-CN" altLang="en-US" dirty="0">
                <a:solidFill>
                  <a:schemeClr val="bg2">
                    <a:lumMod val="25000"/>
                  </a:schemeClr>
                </a:solidFill>
              </a:rPr>
              <a:t>关于进一步严格规范学位与研究生教育质量管理的若干意见</a:t>
            </a:r>
            <a:r>
              <a:rPr lang="en-US" altLang="zh-CN" dirty="0">
                <a:solidFill>
                  <a:schemeClr val="bg2">
                    <a:lumMod val="25000"/>
                  </a:schemeClr>
                </a:solidFill>
              </a:rPr>
              <a:t>》</a:t>
            </a:r>
            <a:r>
              <a:rPr lang="zh-CN" altLang="en-US" dirty="0">
                <a:solidFill>
                  <a:schemeClr val="bg2">
                    <a:lumMod val="25000"/>
                  </a:schemeClr>
                </a:solidFill>
              </a:rPr>
              <a:t>（</a:t>
            </a:r>
            <a:r>
              <a:rPr lang="en-US" altLang="zh-CN" dirty="0">
                <a:solidFill>
                  <a:schemeClr val="bg2">
                    <a:lumMod val="25000"/>
                  </a:schemeClr>
                </a:solidFill>
              </a:rPr>
              <a:t>2020</a:t>
            </a:r>
            <a:r>
              <a:rPr lang="zh-CN" altLang="en-US" dirty="0">
                <a:solidFill>
                  <a:schemeClr val="bg2">
                    <a:lumMod val="25000"/>
                  </a:schemeClr>
                </a:solidFill>
              </a:rPr>
              <a:t>年）</a:t>
            </a:r>
          </a:p>
          <a:p>
            <a:pPr marL="0" marR="0" indent="266700" algn="just" eaLnBrk="0">
              <a:lnSpc>
                <a:spcPts val="3000"/>
              </a:lnSpc>
            </a:pPr>
            <a:r>
              <a:rPr lang="en-US" altLang="zh-CN" dirty="0">
                <a:solidFill>
                  <a:schemeClr val="bg2">
                    <a:lumMod val="25000"/>
                  </a:schemeClr>
                </a:solidFill>
              </a:rPr>
              <a:t>13.《</a:t>
            </a:r>
            <a:r>
              <a:rPr lang="zh-CN" altLang="en-US" dirty="0">
                <a:solidFill>
                  <a:schemeClr val="bg2">
                    <a:lumMod val="25000"/>
                  </a:schemeClr>
                </a:solidFill>
              </a:rPr>
              <a:t>国家自然科学基金项目科研不端行为调查处理办法</a:t>
            </a:r>
            <a:r>
              <a:rPr lang="en-US" altLang="zh-CN" dirty="0">
                <a:solidFill>
                  <a:schemeClr val="bg2">
                    <a:lumMod val="25000"/>
                  </a:schemeClr>
                </a:solidFill>
              </a:rPr>
              <a:t>》</a:t>
            </a:r>
            <a:r>
              <a:rPr lang="zh-CN" altLang="en-US" dirty="0">
                <a:solidFill>
                  <a:schemeClr val="bg2">
                    <a:lumMod val="25000"/>
                  </a:schemeClr>
                </a:solidFill>
              </a:rPr>
              <a:t>（</a:t>
            </a:r>
            <a:r>
              <a:rPr lang="en-US" altLang="zh-CN" dirty="0">
                <a:solidFill>
                  <a:schemeClr val="bg2">
                    <a:lumMod val="25000"/>
                  </a:schemeClr>
                </a:solidFill>
              </a:rPr>
              <a:t>2020</a:t>
            </a:r>
            <a:r>
              <a:rPr lang="zh-CN" altLang="en-US" dirty="0">
                <a:solidFill>
                  <a:schemeClr val="bg2">
                    <a:lumMod val="25000"/>
                  </a:schemeClr>
                </a:solidFill>
              </a:rPr>
              <a:t>年）</a:t>
            </a:r>
            <a:endParaRPr lang="en-US" altLang="zh-CN" dirty="0">
              <a:solidFill>
                <a:schemeClr val="bg2">
                  <a:lumMod val="25000"/>
                </a:schemeClr>
              </a:solidFill>
            </a:endParaRPr>
          </a:p>
        </p:txBody>
      </p:sp>
      <p:sp>
        <p:nvSpPr>
          <p:cNvPr id="5" name="任意多边形: 形状 4">
            <a:extLst>
              <a:ext uri="{FF2B5EF4-FFF2-40B4-BE49-F238E27FC236}">
                <a16:creationId xmlns:a16="http://schemas.microsoft.com/office/drawing/2014/main" id="{A6AD55B3-05B1-0C38-1D4E-AE0796A8C5E0}"/>
              </a:ext>
            </a:extLst>
          </p:cNvPr>
          <p:cNvSpPr/>
          <p:nvPr/>
        </p:nvSpPr>
        <p:spPr>
          <a:xfrm>
            <a:off x="426167" y="1029064"/>
            <a:ext cx="497030" cy="5626497"/>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81D8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30684806"/>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学位法出台：推动我国学位制度更加成熟定型</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11447764" cy="5437194"/>
          </a:xfrm>
          <a:prstGeom prst="rect">
            <a:avLst/>
          </a:prstGeom>
          <a:noFill/>
        </p:spPr>
        <p:txBody>
          <a:bodyPr wrap="square">
            <a:spAutoFit/>
          </a:bodyPr>
          <a:lstStyle/>
          <a:p>
            <a:pPr marL="128198" marR="212847" indent="176764" algn="just" eaLnBrk="0">
              <a:lnSpc>
                <a:spcPts val="3000"/>
              </a:lnSpc>
            </a:pPr>
            <a:r>
              <a:rPr lang="zh-CN" altLang="en-US" spc="16" dirty="0">
                <a:solidFill>
                  <a:srgbClr val="2F2F2F">
                    <a:hueOff val="0"/>
                    <a:satOff val="0"/>
                    <a:lumOff val="0"/>
                    <a:alphaOff val="0"/>
                  </a:srgbClr>
                </a:solidFill>
                <a:latin typeface="微软雅黑"/>
                <a:ea typeface="微软雅黑"/>
              </a:rPr>
              <a:t>学位制度是我国基本教育制度。</a:t>
            </a:r>
            <a:r>
              <a:rPr lang="en-US" altLang="zh-CN" spc="16" dirty="0">
                <a:solidFill>
                  <a:srgbClr val="2F2F2F">
                    <a:hueOff val="0"/>
                    <a:satOff val="0"/>
                    <a:lumOff val="0"/>
                    <a:alphaOff val="0"/>
                  </a:srgbClr>
                </a:solidFill>
                <a:latin typeface="微软雅黑"/>
                <a:ea typeface="微软雅黑"/>
              </a:rPr>
              <a:t>2024</a:t>
            </a:r>
            <a:r>
              <a:rPr lang="zh-CN" altLang="en-US" spc="16" dirty="0">
                <a:solidFill>
                  <a:srgbClr val="2F2F2F">
                    <a:hueOff val="0"/>
                    <a:satOff val="0"/>
                    <a:lumOff val="0"/>
                    <a:alphaOff val="0"/>
                  </a:srgbClr>
                </a:solidFill>
                <a:latin typeface="微软雅黑"/>
                <a:ea typeface="微软雅黑"/>
              </a:rPr>
              <a:t>年</a:t>
            </a:r>
            <a:r>
              <a:rPr lang="en-US" altLang="zh-CN" spc="16" dirty="0">
                <a:solidFill>
                  <a:srgbClr val="2F2F2F">
                    <a:hueOff val="0"/>
                    <a:satOff val="0"/>
                    <a:lumOff val="0"/>
                    <a:alphaOff val="0"/>
                  </a:srgbClr>
                </a:solidFill>
                <a:latin typeface="微软雅黑"/>
                <a:ea typeface="微软雅黑"/>
              </a:rPr>
              <a:t>4</a:t>
            </a:r>
            <a:r>
              <a:rPr lang="zh-CN" altLang="en-US" spc="16" dirty="0">
                <a:solidFill>
                  <a:srgbClr val="2F2F2F">
                    <a:hueOff val="0"/>
                    <a:satOff val="0"/>
                    <a:lumOff val="0"/>
                    <a:alphaOff val="0"/>
                  </a:srgbClr>
                </a:solidFill>
                <a:latin typeface="微软雅黑"/>
                <a:ea typeface="微软雅黑"/>
              </a:rPr>
              <a:t>月</a:t>
            </a:r>
            <a:r>
              <a:rPr lang="en-US" altLang="zh-CN" spc="16" dirty="0">
                <a:solidFill>
                  <a:srgbClr val="2F2F2F">
                    <a:hueOff val="0"/>
                    <a:satOff val="0"/>
                    <a:lumOff val="0"/>
                    <a:alphaOff val="0"/>
                  </a:srgbClr>
                </a:solidFill>
                <a:latin typeface="微软雅黑"/>
                <a:ea typeface="微软雅黑"/>
              </a:rPr>
              <a:t>26</a:t>
            </a:r>
            <a:r>
              <a:rPr lang="zh-CN" altLang="en-US" spc="16" dirty="0">
                <a:solidFill>
                  <a:srgbClr val="2F2F2F">
                    <a:hueOff val="0"/>
                    <a:satOff val="0"/>
                    <a:lumOff val="0"/>
                    <a:alphaOff val="0"/>
                  </a:srgbClr>
                </a:solidFill>
                <a:latin typeface="微软雅黑"/>
                <a:ea typeface="微软雅黑"/>
              </a:rPr>
              <a:t>日，第十四届全国人大常委会第九次会议表决通过了</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中华人民共和国学位法</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（简称</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学位法</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），并于</a:t>
            </a:r>
            <a:r>
              <a:rPr lang="en-US" altLang="zh-CN" spc="16" dirty="0">
                <a:solidFill>
                  <a:srgbClr val="2F2F2F">
                    <a:hueOff val="0"/>
                    <a:satOff val="0"/>
                    <a:lumOff val="0"/>
                    <a:alphaOff val="0"/>
                  </a:srgbClr>
                </a:solidFill>
                <a:latin typeface="微软雅黑"/>
                <a:ea typeface="微软雅黑"/>
              </a:rPr>
              <a:t>2025</a:t>
            </a:r>
            <a:r>
              <a:rPr lang="zh-CN" altLang="en-US" spc="16" dirty="0">
                <a:solidFill>
                  <a:srgbClr val="2F2F2F">
                    <a:hueOff val="0"/>
                    <a:satOff val="0"/>
                    <a:lumOff val="0"/>
                    <a:alphaOff val="0"/>
                  </a:srgbClr>
                </a:solidFill>
                <a:latin typeface="微软雅黑"/>
                <a:ea typeface="微软雅黑"/>
              </a:rPr>
              <a:t>年</a:t>
            </a:r>
            <a:r>
              <a:rPr lang="en-US" altLang="zh-CN" spc="16" dirty="0">
                <a:solidFill>
                  <a:srgbClr val="2F2F2F">
                    <a:hueOff val="0"/>
                    <a:satOff val="0"/>
                    <a:lumOff val="0"/>
                    <a:alphaOff val="0"/>
                  </a:srgbClr>
                </a:solidFill>
                <a:latin typeface="微软雅黑"/>
                <a:ea typeface="微软雅黑"/>
              </a:rPr>
              <a:t>1</a:t>
            </a:r>
            <a:r>
              <a:rPr lang="zh-CN" altLang="en-US" spc="16" dirty="0">
                <a:solidFill>
                  <a:srgbClr val="2F2F2F">
                    <a:hueOff val="0"/>
                    <a:satOff val="0"/>
                    <a:lumOff val="0"/>
                    <a:alphaOff val="0"/>
                  </a:srgbClr>
                </a:solidFill>
                <a:latin typeface="微软雅黑"/>
                <a:ea typeface="微软雅黑"/>
              </a:rPr>
              <a:t>月</a:t>
            </a:r>
            <a:r>
              <a:rPr lang="en-US" altLang="zh-CN" spc="16" dirty="0">
                <a:solidFill>
                  <a:srgbClr val="2F2F2F">
                    <a:hueOff val="0"/>
                    <a:satOff val="0"/>
                    <a:lumOff val="0"/>
                    <a:alphaOff val="0"/>
                  </a:srgbClr>
                </a:solidFill>
                <a:latin typeface="微软雅黑"/>
                <a:ea typeface="微软雅黑"/>
              </a:rPr>
              <a:t>1</a:t>
            </a:r>
            <a:r>
              <a:rPr lang="zh-CN" altLang="en-US" spc="16" dirty="0">
                <a:solidFill>
                  <a:srgbClr val="2F2F2F">
                    <a:hueOff val="0"/>
                    <a:satOff val="0"/>
                    <a:lumOff val="0"/>
                    <a:alphaOff val="0"/>
                  </a:srgbClr>
                </a:solidFill>
                <a:latin typeface="微软雅黑"/>
                <a:ea typeface="微软雅黑"/>
              </a:rPr>
              <a:t>日起施行，标志着我国学位制度自</a:t>
            </a:r>
            <a:r>
              <a:rPr lang="en-US" altLang="zh-CN" spc="16" dirty="0">
                <a:solidFill>
                  <a:srgbClr val="2F2F2F">
                    <a:hueOff val="0"/>
                    <a:satOff val="0"/>
                    <a:lumOff val="0"/>
                    <a:alphaOff val="0"/>
                  </a:srgbClr>
                </a:solidFill>
                <a:latin typeface="微软雅黑"/>
                <a:ea typeface="微软雅黑"/>
              </a:rPr>
              <a:t>1980</a:t>
            </a:r>
            <a:r>
              <a:rPr lang="zh-CN" altLang="en-US" spc="16" dirty="0">
                <a:solidFill>
                  <a:srgbClr val="2F2F2F">
                    <a:hueOff val="0"/>
                    <a:satOff val="0"/>
                    <a:lumOff val="0"/>
                    <a:alphaOff val="0"/>
                  </a:srgbClr>
                </a:solidFill>
                <a:latin typeface="微软雅黑"/>
                <a:ea typeface="微软雅黑"/>
              </a:rPr>
              <a:t>年</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中华人民共和国学位条例</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（简称</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学位条例</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）颁行</a:t>
            </a:r>
            <a:r>
              <a:rPr lang="en-US" altLang="zh-CN" spc="16" dirty="0">
                <a:solidFill>
                  <a:srgbClr val="2F2F2F">
                    <a:hueOff val="0"/>
                    <a:satOff val="0"/>
                    <a:lumOff val="0"/>
                    <a:alphaOff val="0"/>
                  </a:srgbClr>
                </a:solidFill>
                <a:latin typeface="微软雅黑"/>
                <a:ea typeface="微软雅黑"/>
              </a:rPr>
              <a:t>40</a:t>
            </a:r>
            <a:r>
              <a:rPr lang="zh-CN" altLang="en-US" spc="16" dirty="0">
                <a:solidFill>
                  <a:srgbClr val="2F2F2F">
                    <a:hueOff val="0"/>
                    <a:satOff val="0"/>
                    <a:lumOff val="0"/>
                    <a:alphaOff val="0"/>
                  </a:srgbClr>
                </a:solidFill>
                <a:latin typeface="微软雅黑"/>
                <a:ea typeface="微软雅黑"/>
              </a:rPr>
              <a:t>多年来的首次“大修”顺利完成。新出台的学位法，深入贯彻党和国家教育方针，全面总结我国高等教育改革发展的经验和取得的成果，直面长期以来学位工作实践中存在的重点难点问题，对我国学位类型、学位工作体制、学位授予资格制度、学位授予条件和程序以及学位质量保障体系等作出了重大创新，极大优化、完善了我国学位制度体系，推动我国学位制度更加成熟更加定型。</a:t>
            </a:r>
            <a:endParaRPr lang="en-US" altLang="zh-CN" spc="16" dirty="0">
              <a:solidFill>
                <a:srgbClr val="2F2F2F">
                  <a:hueOff val="0"/>
                  <a:satOff val="0"/>
                  <a:lumOff val="0"/>
                  <a:alphaOff val="0"/>
                </a:srgbClr>
              </a:solidFill>
              <a:latin typeface="微软雅黑"/>
              <a:ea typeface="微软雅黑"/>
            </a:endParaRPr>
          </a:p>
          <a:p>
            <a:pPr marL="266700" marR="0" indent="0" eaLnBrk="0">
              <a:lnSpc>
                <a:spcPts val="3000"/>
              </a:lnSpc>
            </a:pPr>
            <a:r>
              <a:rPr lang="en-US" altLang="zh-CN" sz="2200" b="1" kern="0" spc="-15" baseline="0" noProof="0" dirty="0" err="1">
                <a:solidFill>
                  <a:srgbClr val="0070C0"/>
                </a:solidFill>
                <a:latin typeface="+mn-ea"/>
                <a:cs typeface="SimSun" pitchFamily="2" charset="0"/>
              </a:rPr>
              <a:t>一、丰富学位类型，推动高层次人才分类优化培养</a:t>
            </a:r>
            <a:endParaRPr lang="en-US" altLang="zh-CN" sz="2200" b="1" kern="0" spc="-15" baseline="0" noProof="0" dirty="0">
              <a:solidFill>
                <a:srgbClr val="0070C0"/>
              </a:solidFill>
              <a:latin typeface="+mn-ea"/>
              <a:cs typeface="SimSun" pitchFamily="2" charset="0"/>
            </a:endParaRPr>
          </a:p>
          <a:p>
            <a:pPr marL="0" marR="66261" indent="266700" algn="just" eaLnBrk="0">
              <a:lnSpc>
                <a:spcPts val="3000"/>
              </a:lnSpc>
              <a:spcAft>
                <a:spcPts val="0"/>
              </a:spcAft>
            </a:pPr>
            <a:r>
              <a:rPr lang="en-US" altLang="zh-CN" spc="16" dirty="0" err="1">
                <a:solidFill>
                  <a:srgbClr val="2F2F2F">
                    <a:hueOff val="0"/>
                    <a:satOff val="0"/>
                    <a:lumOff val="0"/>
                    <a:alphaOff val="0"/>
                  </a:srgbClr>
                </a:solidFill>
                <a:latin typeface="微软雅黑"/>
                <a:ea typeface="微软雅黑"/>
              </a:rPr>
              <a:t>为更好满足经济社会发展对各类高层次人才的多样化需求</a:t>
            </a:r>
            <a:r>
              <a:rPr lang="en-US" altLang="zh-CN" spc="16" dirty="0">
                <a:solidFill>
                  <a:srgbClr val="2F2F2F">
                    <a:hueOff val="0"/>
                    <a:satOff val="0"/>
                    <a:lumOff val="0"/>
                    <a:alphaOff val="0"/>
                  </a:srgbClr>
                </a:solidFill>
                <a:latin typeface="微软雅黑"/>
                <a:ea typeface="微软雅黑"/>
              </a:rPr>
              <a:t>，《学位法》在总结30多年来我国专业学位研究生教育实践探索的基础上，明确规定“学位分为学术学位、专业学位等类型”，不仅将我国的学位类型从过去单一的学术型拓宽为学术型与专业型并重，而且这里的“等类型”为实践中进一步探索设立其他学位类型留下了制度空间。按照学术学位、专业学位的区别与特点，《学位法》在学位授予条件中还进一步明确两类学位的差异化评价标准，其中学术学位突出学术研究能力，专业学位突出专业实践能力，从而推动各类人才分类培养、特色发展。</a:t>
            </a:r>
            <a:endParaRPr lang="zh-CN" altLang="en-US" spc="16" dirty="0">
              <a:solidFill>
                <a:srgbClr val="2F2F2F">
                  <a:hueOff val="0"/>
                  <a:satOff val="0"/>
                  <a:lumOff val="0"/>
                  <a:alphaOff val="0"/>
                </a:srgbClr>
              </a:solidFill>
              <a:latin typeface="微软雅黑"/>
              <a:ea typeface="微软雅黑"/>
            </a:endParaRPr>
          </a:p>
        </p:txBody>
      </p:sp>
    </p:spTree>
    <p:extLst>
      <p:ext uri="{BB962C8B-B14F-4D97-AF65-F5344CB8AC3E}">
        <p14:creationId xmlns:p14="http://schemas.microsoft.com/office/powerpoint/2010/main" val="3874640538"/>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学位法出台：推动我国学位制度更加成熟定型</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11447764" cy="5821915"/>
          </a:xfrm>
          <a:prstGeom prst="rect">
            <a:avLst/>
          </a:prstGeom>
          <a:noFill/>
        </p:spPr>
        <p:txBody>
          <a:bodyPr wrap="square">
            <a:spAutoFit/>
          </a:bodyPr>
          <a:lstStyle/>
          <a:p>
            <a:pPr marL="266700" marR="0" indent="0" eaLnBrk="0">
              <a:lnSpc>
                <a:spcPts val="3000"/>
              </a:lnSpc>
            </a:pPr>
            <a:r>
              <a:rPr lang="en-US" altLang="zh-CN" sz="2200" b="1" kern="0" spc="-15" dirty="0" err="1">
                <a:solidFill>
                  <a:srgbClr val="0070C0"/>
                </a:solidFill>
                <a:latin typeface="+mn-ea"/>
              </a:rPr>
              <a:t>二、完善学位体制，适应学位管理工作改革发展要求</a:t>
            </a:r>
            <a:endParaRPr lang="en-US" altLang="zh-CN" sz="2200" b="1" kern="0" spc="-15" dirty="0">
              <a:solidFill>
                <a:srgbClr val="0070C0"/>
              </a:solidFill>
              <a:latin typeface="+mn-ea"/>
            </a:endParaRPr>
          </a:p>
          <a:p>
            <a:pPr marL="0" marR="66383" indent="266700" algn="just" eaLnBrk="0">
              <a:lnSpc>
                <a:spcPts val="3000"/>
              </a:lnSpc>
            </a:pPr>
            <a:r>
              <a:rPr lang="en-US" altLang="zh-CN" spc="16" dirty="0" err="1">
                <a:solidFill>
                  <a:srgbClr val="2F2F2F">
                    <a:hueOff val="0"/>
                    <a:satOff val="0"/>
                    <a:lumOff val="0"/>
                    <a:alphaOff val="0"/>
                  </a:srgbClr>
                </a:solidFill>
                <a:latin typeface="微软雅黑"/>
                <a:ea typeface="微软雅黑"/>
              </a:rPr>
              <a:t>随着我国高等教育领域改革的不断深化</a:t>
            </a:r>
            <a:r>
              <a:rPr lang="en-US" altLang="zh-CN" spc="16" dirty="0">
                <a:solidFill>
                  <a:srgbClr val="2F2F2F">
                    <a:hueOff val="0"/>
                    <a:satOff val="0"/>
                    <a:lumOff val="0"/>
                    <a:alphaOff val="0"/>
                  </a:srgbClr>
                </a:solidFill>
                <a:latin typeface="微软雅黑"/>
                <a:ea typeface="微软雅黑"/>
              </a:rPr>
              <a:t>，《</a:t>
            </a:r>
            <a:r>
              <a:rPr lang="en-US" altLang="zh-CN" spc="16" dirty="0" err="1">
                <a:solidFill>
                  <a:srgbClr val="2F2F2F">
                    <a:hueOff val="0"/>
                    <a:satOff val="0"/>
                    <a:lumOff val="0"/>
                    <a:alphaOff val="0"/>
                  </a:srgbClr>
                </a:solidFill>
                <a:latin typeface="微软雅黑"/>
                <a:ea typeface="微软雅黑"/>
              </a:rPr>
              <a:t>学位条例》规定的由国务院学位委员会和学位授予单位分工负责的两级学位工作体制，逐步扩大到了包括省级统筹在内的三级学位工作体制</a:t>
            </a:r>
            <a:r>
              <a:rPr lang="en-US" altLang="zh-CN" spc="16" dirty="0">
                <a:solidFill>
                  <a:srgbClr val="2F2F2F">
                    <a:hueOff val="0"/>
                    <a:satOff val="0"/>
                    <a:lumOff val="0"/>
                    <a:alphaOff val="0"/>
                  </a:srgbClr>
                </a:solidFill>
                <a:latin typeface="微软雅黑"/>
                <a:ea typeface="微软雅黑"/>
              </a:rPr>
              <a:t>。《学位法》适应新形势下改革发展的实践需要，增加规定国务院教育行政部门和省级学位委员会的职责，将这种新的工作体制正式写入法律，并具体明确了各级学位工作主体的职责权限和组织方式。</a:t>
            </a:r>
          </a:p>
          <a:p>
            <a:pPr marL="0" marR="66383" indent="266700" algn="just" eaLnBrk="0">
              <a:lnSpc>
                <a:spcPts val="3000"/>
              </a:lnSpc>
            </a:pPr>
            <a:endParaRPr lang="en-US" altLang="zh-CN" spc="16" dirty="0">
              <a:solidFill>
                <a:srgbClr val="2F2F2F">
                  <a:hueOff val="0"/>
                  <a:satOff val="0"/>
                  <a:lumOff val="0"/>
                  <a:alphaOff val="0"/>
                </a:srgbClr>
              </a:solidFill>
              <a:latin typeface="微软雅黑"/>
              <a:ea typeface="微软雅黑"/>
            </a:endParaRPr>
          </a:p>
          <a:p>
            <a:pPr marL="266700" marR="0" indent="0" eaLnBrk="0">
              <a:lnSpc>
                <a:spcPts val="3000"/>
              </a:lnSpc>
            </a:pPr>
            <a:r>
              <a:rPr lang="en-US" altLang="zh-CN" sz="2200" b="1" kern="0" spc="-15" dirty="0" err="1">
                <a:solidFill>
                  <a:srgbClr val="0070C0"/>
                </a:solidFill>
                <a:latin typeface="+mn-ea"/>
              </a:rPr>
              <a:t>三、健全学位授予资格制度，促进学位授予工作有效实施</a:t>
            </a:r>
            <a:endParaRPr lang="en-US" altLang="zh-CN" sz="2200" b="1" kern="0" spc="-15" dirty="0">
              <a:solidFill>
                <a:srgbClr val="0070C0"/>
              </a:solidFill>
              <a:latin typeface="+mn-ea"/>
            </a:endParaRPr>
          </a:p>
          <a:p>
            <a:pPr marL="0" marR="0" indent="266700" eaLnBrk="0">
              <a:lnSpc>
                <a:spcPts val="3000"/>
              </a:lnSpc>
            </a:pPr>
            <a:r>
              <a:rPr lang="en-US" altLang="zh-CN" spc="16" dirty="0">
                <a:solidFill>
                  <a:srgbClr val="2F2F2F">
                    <a:hueOff val="0"/>
                    <a:satOff val="0"/>
                    <a:lumOff val="0"/>
                    <a:alphaOff val="0"/>
                  </a:srgbClr>
                </a:solidFill>
                <a:latin typeface="微软雅黑"/>
                <a:ea typeface="微软雅黑"/>
              </a:rPr>
              <a:t>学位授予权是学位法的核心，也是国家实施学位管理、保障人才培养质量的基本手段。高等学校和科研机构只有在取得学位授予权的前提下才能成为学位授予单位，并依法定授权开展学位授予工作。但是长期以来，理论和实务界对学位授予权的性质界定模糊、认识不清，极大影响了学位制度的有效施行。鉴于此，《学位法》将学位授予权定位为一种资格许可制度，并对学位授予资格申请的条件、审批权限和程序做出了明确规定，使学位授予资格审批制度更加科学合理、健全完备，能够确保学位授予工作得以有效实施。同时，《</a:t>
            </a:r>
            <a:r>
              <a:rPr lang="en-US" altLang="zh-CN" spc="16" dirty="0" err="1">
                <a:solidFill>
                  <a:srgbClr val="2F2F2F">
                    <a:hueOff val="0"/>
                    <a:satOff val="0"/>
                    <a:lumOff val="0"/>
                    <a:alphaOff val="0"/>
                  </a:srgbClr>
                </a:solidFill>
                <a:latin typeface="微软雅黑"/>
                <a:ea typeface="微软雅黑"/>
              </a:rPr>
              <a:t>学位法》根据实践需要，还建立健全了学位授予点自主审核和动态调整制度，明确符合条件的学位授予单位经国务院学位</a:t>
            </a:r>
            <a:br>
              <a:rPr lang="en-US" altLang="zh-CN" spc="16" dirty="0">
                <a:solidFill>
                  <a:srgbClr val="2F2F2F">
                    <a:hueOff val="0"/>
                    <a:satOff val="0"/>
                    <a:lumOff val="0"/>
                    <a:alphaOff val="0"/>
                  </a:srgbClr>
                </a:solidFill>
                <a:latin typeface="微软雅黑"/>
                <a:ea typeface="微软雅黑"/>
              </a:rPr>
            </a:br>
            <a:r>
              <a:rPr lang="en-US" altLang="zh-CN" spc="16" dirty="0" err="1">
                <a:solidFill>
                  <a:srgbClr val="2F2F2F">
                    <a:hueOff val="0"/>
                    <a:satOff val="0"/>
                    <a:lumOff val="0"/>
                    <a:alphaOff val="0"/>
                  </a:srgbClr>
                </a:solidFill>
                <a:latin typeface="微软雅黑"/>
                <a:ea typeface="微软雅黑"/>
              </a:rPr>
              <a:t>委员会批准可以自主开展增设硕士、博士学位授予点审核</a:t>
            </a:r>
            <a:r>
              <a:rPr lang="en-US" altLang="zh-CN" spc="16" dirty="0">
                <a:solidFill>
                  <a:srgbClr val="2F2F2F">
                    <a:hueOff val="0"/>
                    <a:satOff val="0"/>
                    <a:lumOff val="0"/>
                    <a:alphaOff val="0"/>
                  </a:srgbClr>
                </a:solidFill>
                <a:latin typeface="微软雅黑"/>
                <a:ea typeface="微软雅黑"/>
              </a:rPr>
              <a:t>。</a:t>
            </a:r>
          </a:p>
          <a:p>
            <a:pPr marL="0" marR="66383" indent="266700" algn="just" eaLnBrk="0">
              <a:lnSpc>
                <a:spcPts val="3000"/>
              </a:lnSpc>
            </a:pPr>
            <a:endParaRPr lang="en-US" altLang="zh-CN" spc="16" dirty="0">
              <a:solidFill>
                <a:srgbClr val="2F2F2F">
                  <a:hueOff val="0"/>
                  <a:satOff val="0"/>
                  <a:lumOff val="0"/>
                  <a:alphaOff val="0"/>
                </a:srgbClr>
              </a:solidFill>
              <a:latin typeface="微软雅黑"/>
              <a:ea typeface="微软雅黑"/>
            </a:endParaRPr>
          </a:p>
        </p:txBody>
      </p:sp>
    </p:spTree>
    <p:extLst>
      <p:ext uri="{BB962C8B-B14F-4D97-AF65-F5344CB8AC3E}">
        <p14:creationId xmlns:p14="http://schemas.microsoft.com/office/powerpoint/2010/main" val="871203063"/>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学位法出台：推动我国学位制度更加成熟定型</a:t>
            </a:r>
          </a:p>
        </p:txBody>
      </p:sp>
      <p:sp>
        <p:nvSpPr>
          <p:cNvPr id="2" name="矩形 1">
            <a:extLst>
              <a:ext uri="{FF2B5EF4-FFF2-40B4-BE49-F238E27FC236}">
                <a16:creationId xmlns:a16="http://schemas.microsoft.com/office/drawing/2014/main" id="{FC9B149B-B35B-7AAF-CFF4-E26C088FC07D}"/>
              </a:ext>
            </a:extLst>
          </p:cNvPr>
          <p:cNvSpPr/>
          <p:nvPr/>
        </p:nvSpPr>
        <p:spPr>
          <a:xfrm>
            <a:off x="381467"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11447764" cy="3128870"/>
          </a:xfrm>
          <a:prstGeom prst="rect">
            <a:avLst/>
          </a:prstGeom>
          <a:noFill/>
        </p:spPr>
        <p:txBody>
          <a:bodyPr wrap="square">
            <a:spAutoFit/>
          </a:bodyPr>
          <a:lstStyle/>
          <a:p>
            <a:pPr marL="266700" marR="0" indent="0" eaLnBrk="0">
              <a:lnSpc>
                <a:spcPts val="3000"/>
              </a:lnSpc>
            </a:pPr>
            <a:r>
              <a:rPr lang="en-US" altLang="zh-CN" sz="2200" b="1" kern="0" spc="-15" dirty="0" err="1">
                <a:solidFill>
                  <a:srgbClr val="0070C0"/>
                </a:solidFill>
                <a:latin typeface="+mn-ea"/>
              </a:rPr>
              <a:t>四、细化学位授予条件和程序，确保学位授予公平公正</a:t>
            </a:r>
            <a:endParaRPr lang="en-US" altLang="zh-CN" sz="2200" b="1" kern="0" spc="-15" dirty="0">
              <a:solidFill>
                <a:srgbClr val="0070C0"/>
              </a:solidFill>
              <a:latin typeface="+mn-ea"/>
            </a:endParaRPr>
          </a:p>
          <a:p>
            <a:pPr marR="935" indent="266700" eaLnBrk="0">
              <a:lnSpc>
                <a:spcPts val="3000"/>
              </a:lnSpc>
            </a:pPr>
            <a:r>
              <a:rPr lang="en-US" altLang="zh-CN" spc="16" dirty="0" err="1">
                <a:solidFill>
                  <a:srgbClr val="2F2F2F">
                    <a:hueOff val="0"/>
                    <a:satOff val="0"/>
                    <a:lumOff val="0"/>
                    <a:alphaOff val="0"/>
                  </a:srgbClr>
                </a:solidFill>
                <a:latin typeface="微软雅黑"/>
                <a:ea typeface="微软雅黑"/>
              </a:rPr>
              <a:t>公平公正是实施学位制度应当遵循的基本原则。为保证学位授予的公平公正，尊重学位授予单位的学术自由权</a:t>
            </a:r>
            <a:r>
              <a:rPr lang="en-US" altLang="zh-CN" spc="16" dirty="0">
                <a:solidFill>
                  <a:srgbClr val="2F2F2F">
                    <a:hueOff val="0"/>
                    <a:satOff val="0"/>
                    <a:lumOff val="0"/>
                    <a:alphaOff val="0"/>
                  </a:srgbClr>
                </a:solidFill>
                <a:latin typeface="微软雅黑"/>
                <a:ea typeface="微软雅黑"/>
              </a:rPr>
              <a:t>，《学位法》根据学士、硕士、博士三个层级学位分别明确了各自授予条件，并授权学位授予单位根据法律规定的基本条件，制定本单位各学科、专业的学位授予具体标准。强调学位授予单位制定学位授予具体标准时应当解学本单位学术评价标准，坚持科学的评价导向并充分听取相关方面意见。同时，为进一步加强和规范中外合作办学，《</a:t>
            </a:r>
            <a:r>
              <a:rPr lang="en-US" altLang="zh-CN" spc="16" dirty="0" err="1">
                <a:solidFill>
                  <a:srgbClr val="2F2F2F">
                    <a:hueOff val="0"/>
                    <a:satOff val="0"/>
                    <a:lumOff val="0"/>
                    <a:alphaOff val="0"/>
                  </a:srgbClr>
                </a:solidFill>
                <a:latin typeface="微软雅黑"/>
                <a:ea typeface="微软雅黑"/>
              </a:rPr>
              <a:t>学位法》在附则中还对境外个人申请学位、在境外授予学位、境外教育机构在境内授予学位等做了相应规定。在完善学位授予程序方面</a:t>
            </a:r>
            <a:r>
              <a:rPr lang="en-US" altLang="zh-CN" spc="16" dirty="0">
                <a:solidFill>
                  <a:srgbClr val="2F2F2F">
                    <a:hueOff val="0"/>
                    <a:satOff val="0"/>
                    <a:lumOff val="0"/>
                    <a:alphaOff val="0"/>
                  </a:srgbClr>
                </a:solidFill>
                <a:latin typeface="微软雅黑"/>
                <a:ea typeface="微软雅黑"/>
              </a:rPr>
              <a:t>，《</a:t>
            </a:r>
            <a:r>
              <a:rPr lang="en-US" altLang="zh-CN" spc="16" dirty="0" err="1">
                <a:solidFill>
                  <a:srgbClr val="2F2F2F">
                    <a:hueOff val="0"/>
                    <a:satOff val="0"/>
                    <a:lumOff val="0"/>
                    <a:alphaOff val="0"/>
                  </a:srgbClr>
                </a:solidFill>
                <a:latin typeface="微软雅黑"/>
                <a:ea typeface="微软雅黑"/>
              </a:rPr>
              <a:t>学位法》凸显程序法定原则，对学位申请审查、学位论文或实践成果评阅、答辩、证书颁发等程序提出了基本要求</a:t>
            </a:r>
            <a:r>
              <a:rPr lang="en-US" altLang="zh-CN" spc="16" dirty="0">
                <a:solidFill>
                  <a:srgbClr val="2F2F2F">
                    <a:hueOff val="0"/>
                    <a:satOff val="0"/>
                    <a:lumOff val="0"/>
                    <a:alphaOff val="0"/>
                  </a:srgbClr>
                </a:solidFill>
                <a:latin typeface="微软雅黑"/>
                <a:ea typeface="微软雅黑"/>
              </a:rPr>
              <a:t>。</a:t>
            </a:r>
          </a:p>
        </p:txBody>
      </p:sp>
      <p:pic>
        <p:nvPicPr>
          <p:cNvPr id="4100" name="Picture 4" descr="规范学位授予活动 保障高等教育高质量发展 浅谈学位法草案的主要亮点及完善建议_澎湃号·媒体_澎湃新闻-The Paper">
            <a:extLst>
              <a:ext uri="{FF2B5EF4-FFF2-40B4-BE49-F238E27FC236}">
                <a16:creationId xmlns:a16="http://schemas.microsoft.com/office/drawing/2014/main" id="{AED3E882-A1CE-C684-2937-61C4DA505A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5859" y="3745789"/>
            <a:ext cx="3750683" cy="27615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8933676"/>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学位法出台：推动我国学位制度更加成熟定型</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11447764" cy="5437194"/>
          </a:xfrm>
          <a:prstGeom prst="rect">
            <a:avLst/>
          </a:prstGeom>
          <a:noFill/>
        </p:spPr>
        <p:txBody>
          <a:bodyPr wrap="square">
            <a:spAutoFit/>
          </a:bodyPr>
          <a:lstStyle/>
          <a:p>
            <a:pPr marL="266700" eaLnBrk="0">
              <a:lnSpc>
                <a:spcPts val="3000"/>
              </a:lnSpc>
            </a:pPr>
            <a:r>
              <a:rPr lang="en-US" altLang="zh-CN" sz="2200" b="1" kern="0" spc="-15" dirty="0" err="1">
                <a:solidFill>
                  <a:srgbClr val="0070C0"/>
                </a:solidFill>
                <a:latin typeface="+mn-ea"/>
              </a:rPr>
              <a:t>五、强化学位管理监督，推动全面构建学位质量保障体系</a:t>
            </a:r>
            <a:endParaRPr lang="en-US" altLang="zh-CN" sz="2200" b="1" kern="0" spc="-15" dirty="0">
              <a:solidFill>
                <a:srgbClr val="0070C0"/>
              </a:solidFill>
              <a:latin typeface="+mn-ea"/>
            </a:endParaRPr>
          </a:p>
          <a:p>
            <a:pPr marL="0" marR="0" indent="324000" eaLnBrk="0">
              <a:lnSpc>
                <a:spcPts val="3000"/>
              </a:lnSpc>
            </a:pPr>
            <a:r>
              <a:rPr lang="en-US" altLang="zh-CN" spc="16" dirty="0" err="1">
                <a:solidFill>
                  <a:srgbClr val="2F2F2F">
                    <a:hueOff val="0"/>
                    <a:satOff val="0"/>
                    <a:lumOff val="0"/>
                    <a:alphaOff val="0"/>
                  </a:srgbClr>
                </a:solidFill>
                <a:latin typeface="微软雅黑"/>
                <a:ea typeface="微软雅黑"/>
              </a:rPr>
              <a:t>质量是学位与研究生教育的生命线</a:t>
            </a:r>
            <a:r>
              <a:rPr lang="en-US" altLang="zh-CN" spc="16" dirty="0">
                <a:solidFill>
                  <a:srgbClr val="2F2F2F">
                    <a:hueOff val="0"/>
                    <a:satOff val="0"/>
                    <a:lumOff val="0"/>
                    <a:alphaOff val="0"/>
                  </a:srgbClr>
                </a:solidFill>
                <a:latin typeface="微软雅黑"/>
                <a:ea typeface="微软雅黑"/>
              </a:rPr>
              <a:t>，《学位法》专章规定“学位质量保障”，全面加强学位质量管理监督。一方面构建全过程质量管理体系，要求学位授予单位应当建立本单位学位质量保障制度，加强招生、培养、学位授予等全过程质量管理，尤其是要加强导师队伍建设，建立遴选、考核、监督和动态调整机制，完善导师负责制；另一方面建立健全质量评估监督机制，规定国务院教育行政部门和省级学位委员会对学位授予单位、学位授予点应当定期组织专家进行质量评估，明确对不能保证所授学位质量的，责令限期整改；情节严重的，撤销相应的学位授予资格。同时，对学术不端等行为加强全过程监督管理，规定学位申请人和学位获得者有学术不端、冒名顶替、作伪造假等情形的，经学位评定委员会决议，不授予学位或者撤销学位。</a:t>
            </a:r>
          </a:p>
          <a:p>
            <a:pPr marL="266700" marR="0" eaLnBrk="0">
              <a:lnSpc>
                <a:spcPts val="3000"/>
              </a:lnSpc>
            </a:pPr>
            <a:r>
              <a:rPr lang="en-US" altLang="zh-CN" sz="2200" b="1" kern="0" spc="-15" dirty="0" err="1">
                <a:solidFill>
                  <a:srgbClr val="0070C0"/>
                </a:solidFill>
                <a:latin typeface="+mn-ea"/>
              </a:rPr>
              <a:t>六、健全权利救济制度，保护学位申请人、学位获得者的合法权益</a:t>
            </a:r>
            <a:endParaRPr lang="en-US" altLang="zh-CN" sz="2200" b="1" kern="0" spc="-15" dirty="0">
              <a:solidFill>
                <a:srgbClr val="0070C0"/>
              </a:solidFill>
              <a:latin typeface="+mn-ea"/>
            </a:endParaRPr>
          </a:p>
          <a:p>
            <a:pPr marL="0" marR="65475" algn="just" eaLnBrk="0">
              <a:lnSpc>
                <a:spcPts val="3000"/>
              </a:lnSpc>
            </a:pPr>
            <a:r>
              <a:rPr lang="en-US" altLang="zh-CN" spc="16" dirty="0">
                <a:solidFill>
                  <a:srgbClr val="2F2F2F">
                    <a:hueOff val="0"/>
                    <a:satOff val="0"/>
                    <a:lumOff val="0"/>
                    <a:alphaOff val="0"/>
                  </a:srgbClr>
                </a:solidFill>
                <a:latin typeface="微软雅黑"/>
                <a:ea typeface="微软雅黑"/>
              </a:rPr>
              <a:t>   </a:t>
            </a:r>
            <a:r>
              <a:rPr lang="en-US" altLang="zh-CN" spc="16" dirty="0" err="1">
                <a:solidFill>
                  <a:srgbClr val="2F2F2F">
                    <a:hueOff val="0"/>
                    <a:satOff val="0"/>
                    <a:lumOff val="0"/>
                    <a:alphaOff val="0"/>
                  </a:srgbClr>
                </a:solidFill>
                <a:latin typeface="微软雅黑"/>
                <a:ea typeface="微软雅黑"/>
              </a:rPr>
              <a:t>有权利，必有救济。为了更好保护学位申请人和学位获得者的合法权益，有效化解学位纠纷</a:t>
            </a:r>
            <a:r>
              <a:rPr lang="en-US" altLang="zh-CN" spc="16" dirty="0">
                <a:solidFill>
                  <a:srgbClr val="2F2F2F">
                    <a:hueOff val="0"/>
                    <a:satOff val="0"/>
                    <a:lumOff val="0"/>
                    <a:alphaOff val="0"/>
                  </a:srgbClr>
                </a:solidFill>
                <a:latin typeface="微软雅黑"/>
                <a:ea typeface="微软雅黑"/>
              </a:rPr>
              <a:t>，《学位法》进一步明确其权利救济途径，规定学位授予单位拟做出不授予学位或者撤销学位决定的，应当告知拟做出决定的内容及事实、理由、依据并听取陈述和申辩；学位申请人对学术评价结论有异议的，可以申请学术复核，学位授予单位应当重新组织专家进行复核并作出复核决定；学位申请人或者学位获得者对不受理其学位申请、不授予其学位或者撤销其学位等行为不服的，可以申请复核，或者请求有关机关依照法律规定处理。</a:t>
            </a:r>
          </a:p>
        </p:txBody>
      </p:sp>
    </p:spTree>
    <p:extLst>
      <p:ext uri="{BB962C8B-B14F-4D97-AF65-F5344CB8AC3E}">
        <p14:creationId xmlns:p14="http://schemas.microsoft.com/office/powerpoint/2010/main" val="3628957412"/>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三、毕业论文（设计）中的学术失范</a:t>
            </a:r>
            <a:endParaRPr lang="en-US" dirty="0">
              <a:solidFill>
                <a:schemeClr val="bg2">
                  <a:lumMod val="25000"/>
                </a:schemeClr>
              </a:solidFill>
              <a:latin typeface="+mn-ea"/>
              <a:ea typeface="+mn-ea"/>
            </a:endParaRPr>
          </a:p>
        </p:txBody>
      </p:sp>
      <p:pic>
        <p:nvPicPr>
          <p:cNvPr id="7170" name="Picture 2" descr="中国人民大学党委研究生工作部">
            <a:extLst>
              <a:ext uri="{FF2B5EF4-FFF2-40B4-BE49-F238E27FC236}">
                <a16:creationId xmlns:a16="http://schemas.microsoft.com/office/drawing/2014/main" id="{34006723-01FD-3E82-D62C-5AF649F183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0754" y="1133658"/>
            <a:ext cx="7876204" cy="5521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5597743"/>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三、毕业论文（设计）中的学术失范</a:t>
            </a:r>
            <a:endParaRPr lang="en-US" dirty="0">
              <a:solidFill>
                <a:schemeClr val="bg2">
                  <a:lumMod val="25000"/>
                </a:schemeClr>
              </a:solidFill>
              <a:latin typeface="+mn-ea"/>
              <a:ea typeface="+mn-ea"/>
            </a:endParaRPr>
          </a:p>
        </p:txBody>
      </p:sp>
      <p:sp>
        <p:nvSpPr>
          <p:cNvPr id="5" name="文本框 4">
            <a:extLst>
              <a:ext uri="{FF2B5EF4-FFF2-40B4-BE49-F238E27FC236}">
                <a16:creationId xmlns:a16="http://schemas.microsoft.com/office/drawing/2014/main" id="{A16EAC1F-9E1D-B2D6-BB33-AD45C62B7221}"/>
              </a:ext>
            </a:extLst>
          </p:cNvPr>
          <p:cNvSpPr txBox="1"/>
          <p:nvPr/>
        </p:nvSpPr>
        <p:spPr>
          <a:xfrm>
            <a:off x="723082" y="1392802"/>
            <a:ext cx="10888195" cy="2539862"/>
          </a:xfrm>
          <a:prstGeom prst="rect">
            <a:avLst/>
          </a:prstGeom>
          <a:noFill/>
        </p:spPr>
        <p:txBody>
          <a:bodyPr wrap="square">
            <a:spAutoFit/>
          </a:bodyPr>
          <a:lstStyle/>
          <a:p>
            <a:pPr marL="0" marR="62675" indent="266700" eaLnBrk="0">
              <a:lnSpc>
                <a:spcPct val="134920"/>
              </a:lnSpc>
              <a:spcAft>
                <a:spcPts val="0"/>
              </a:spcAft>
            </a:pPr>
            <a:r>
              <a:rPr lang="zh-CN" altLang="en-US" sz="2000" dirty="0">
                <a:solidFill>
                  <a:schemeClr val="bg2">
                    <a:lumMod val="25000"/>
                  </a:schemeClr>
                </a:solidFill>
              </a:rPr>
              <a:t>不论是现在作为大学生还是今后从事科研职业，学术不端都是我们要避免的问题。学术不端行为不仅败坏学术风气、侵犯他人知识产权、损害他人利益、破坏良好的学术氛围，同时也会使个人丧失诚信与学术道德，断送学术前途。抵制学术不端行为，不仅能够保持良好的学术风气和科研环境，肯定科研工作者诚实的付出，还能够为学术研究健康而有效率地向前发展扫除障碍与干扰。</a:t>
            </a:r>
          </a:p>
          <a:p>
            <a:pPr marL="0" marR="62675" indent="266700" eaLnBrk="0">
              <a:lnSpc>
                <a:spcPct val="134920"/>
              </a:lnSpc>
              <a:spcAft>
                <a:spcPts val="0"/>
              </a:spcAft>
            </a:pPr>
            <a:endParaRPr lang="en-US" altLang="zh-CN" sz="2000" dirty="0">
              <a:solidFill>
                <a:schemeClr val="bg2">
                  <a:lumMod val="25000"/>
                </a:schemeClr>
              </a:solidFill>
            </a:endParaRPr>
          </a:p>
        </p:txBody>
      </p:sp>
      <p:sp>
        <p:nvSpPr>
          <p:cNvPr id="6" name="矩形: 圆角 5">
            <a:extLst>
              <a:ext uri="{FF2B5EF4-FFF2-40B4-BE49-F238E27FC236}">
                <a16:creationId xmlns:a16="http://schemas.microsoft.com/office/drawing/2014/main" id="{20CE95DB-DBCB-C795-136B-05D83E75AB4A}"/>
              </a:ext>
            </a:extLst>
          </p:cNvPr>
          <p:cNvSpPr/>
          <p:nvPr/>
        </p:nvSpPr>
        <p:spPr>
          <a:xfrm>
            <a:off x="591349" y="1286731"/>
            <a:ext cx="10956373" cy="2376344"/>
          </a:xfrm>
          <a:prstGeom prst="roundRect">
            <a:avLst/>
          </a:prstGeom>
          <a:noFill/>
          <a:ln>
            <a:solidFill>
              <a:srgbClr val="2BDFC0"/>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2" name="Picture 2" descr="教育部：《高等学校预防与处理学术不端行为办法》正式发布，自2016年9月1日起施行！_生物探索">
            <a:extLst>
              <a:ext uri="{FF2B5EF4-FFF2-40B4-BE49-F238E27FC236}">
                <a16:creationId xmlns:a16="http://schemas.microsoft.com/office/drawing/2014/main" id="{F87A4228-F9EA-277D-BA30-BC5E5B139C9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042" r="4346"/>
          <a:stretch/>
        </p:blipFill>
        <p:spPr bwMode="auto">
          <a:xfrm>
            <a:off x="5968239" y="4150982"/>
            <a:ext cx="5376436" cy="2237543"/>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32DBC0E9-8B21-FBD5-378E-02E57ABAA37D}"/>
              </a:ext>
            </a:extLst>
          </p:cNvPr>
          <p:cNvSpPr txBox="1"/>
          <p:nvPr/>
        </p:nvSpPr>
        <p:spPr>
          <a:xfrm>
            <a:off x="677586" y="3897819"/>
            <a:ext cx="5153767" cy="2541978"/>
          </a:xfrm>
          <a:prstGeom prst="rect">
            <a:avLst/>
          </a:prstGeom>
          <a:noFill/>
        </p:spPr>
        <p:txBody>
          <a:bodyPr wrap="square">
            <a:spAutoFit/>
          </a:bodyPr>
          <a:lstStyle/>
          <a:p>
            <a:pPr marL="0" marR="62675" indent="266700" algn="just" eaLnBrk="0">
              <a:lnSpc>
                <a:spcPct val="134920"/>
              </a:lnSpc>
              <a:spcAft>
                <a:spcPts val="0"/>
              </a:spcAft>
            </a:pPr>
            <a:r>
              <a:rPr lang="zh-CN" altLang="en-US" sz="2000" dirty="0">
                <a:solidFill>
                  <a:schemeClr val="bg2">
                    <a:lumMod val="25000"/>
                  </a:schemeClr>
                </a:solidFill>
              </a:rPr>
              <a:t>中华人民共和国教育部令第</a:t>
            </a:r>
            <a:r>
              <a:rPr lang="en-US" altLang="zh-CN" sz="2000" dirty="0">
                <a:solidFill>
                  <a:schemeClr val="bg2">
                    <a:lumMod val="25000"/>
                  </a:schemeClr>
                </a:solidFill>
              </a:rPr>
              <a:t>40</a:t>
            </a:r>
            <a:r>
              <a:rPr lang="zh-CN" altLang="en-US" sz="2000" dirty="0">
                <a:solidFill>
                  <a:schemeClr val="bg2">
                    <a:lumMod val="25000"/>
                  </a:schemeClr>
                </a:solidFill>
              </a:rPr>
              <a:t>号</a:t>
            </a:r>
            <a:r>
              <a:rPr lang="en-US" altLang="zh-CN" sz="2000" dirty="0">
                <a:solidFill>
                  <a:schemeClr val="bg2">
                    <a:lumMod val="25000"/>
                  </a:schemeClr>
                </a:solidFill>
              </a:rPr>
              <a:t>《</a:t>
            </a:r>
            <a:r>
              <a:rPr lang="zh-CN" altLang="en-US" sz="2000" dirty="0">
                <a:solidFill>
                  <a:schemeClr val="bg2">
                    <a:lumMod val="25000"/>
                  </a:schemeClr>
                </a:solidFill>
              </a:rPr>
              <a:t>高等学校预防与处理学术不端行为办法</a:t>
            </a:r>
            <a:r>
              <a:rPr lang="en-US" altLang="zh-CN" sz="2000" dirty="0">
                <a:solidFill>
                  <a:schemeClr val="bg2">
                    <a:lumMod val="25000"/>
                  </a:schemeClr>
                </a:solidFill>
              </a:rPr>
              <a:t>》</a:t>
            </a:r>
            <a:r>
              <a:rPr lang="zh-CN" altLang="en-US" sz="2000" dirty="0">
                <a:solidFill>
                  <a:schemeClr val="bg2">
                    <a:lumMod val="25000"/>
                  </a:schemeClr>
                </a:solidFill>
              </a:rPr>
              <a:t>于</a:t>
            </a:r>
            <a:r>
              <a:rPr lang="en-US" altLang="zh-CN" sz="2000" dirty="0">
                <a:solidFill>
                  <a:schemeClr val="bg2">
                    <a:lumMod val="25000"/>
                  </a:schemeClr>
                </a:solidFill>
              </a:rPr>
              <a:t>2016</a:t>
            </a:r>
            <a:r>
              <a:rPr lang="zh-CN" altLang="en-US" sz="2000" dirty="0">
                <a:solidFill>
                  <a:schemeClr val="bg2">
                    <a:lumMod val="25000"/>
                  </a:schemeClr>
                </a:solidFill>
              </a:rPr>
              <a:t>年</a:t>
            </a:r>
            <a:r>
              <a:rPr lang="en-US" altLang="zh-CN" sz="2000" dirty="0">
                <a:solidFill>
                  <a:schemeClr val="bg2">
                    <a:lumMod val="25000"/>
                  </a:schemeClr>
                </a:solidFill>
              </a:rPr>
              <a:t>9</a:t>
            </a:r>
            <a:r>
              <a:rPr lang="zh-CN" altLang="en-US" sz="2000" dirty="0">
                <a:solidFill>
                  <a:schemeClr val="bg2">
                    <a:lumMod val="25000"/>
                  </a:schemeClr>
                </a:solidFill>
              </a:rPr>
              <a:t>月发布施行，其中所称的学术不端行为是指高等学校及其教学科研人员、管理人员和学生，在科学研究及相关活动中发生的违反公认的学术准则、违背学术诚信的行为。</a:t>
            </a:r>
          </a:p>
        </p:txBody>
      </p:sp>
    </p:spTree>
    <p:extLst>
      <p:ext uri="{BB962C8B-B14F-4D97-AF65-F5344CB8AC3E}">
        <p14:creationId xmlns:p14="http://schemas.microsoft.com/office/powerpoint/2010/main" val="511320931"/>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三、毕业论文（设计）中的学术失范</a:t>
            </a:r>
            <a:endParaRPr lang="en-US" dirty="0">
              <a:solidFill>
                <a:schemeClr val="bg2">
                  <a:lumMod val="25000"/>
                </a:schemeClr>
              </a:solidFill>
              <a:latin typeface="+mn-ea"/>
              <a:ea typeface="+mn-ea"/>
            </a:endParaRPr>
          </a:p>
        </p:txBody>
      </p:sp>
      <p:sp>
        <p:nvSpPr>
          <p:cNvPr id="5" name="文本框 4">
            <a:extLst>
              <a:ext uri="{FF2B5EF4-FFF2-40B4-BE49-F238E27FC236}">
                <a16:creationId xmlns:a16="http://schemas.microsoft.com/office/drawing/2014/main" id="{A16EAC1F-9E1D-B2D6-BB33-AD45C62B7221}"/>
              </a:ext>
            </a:extLst>
          </p:cNvPr>
          <p:cNvSpPr txBox="1"/>
          <p:nvPr/>
        </p:nvSpPr>
        <p:spPr>
          <a:xfrm>
            <a:off x="432883" y="1097128"/>
            <a:ext cx="10888195" cy="580415"/>
          </a:xfrm>
          <a:prstGeom prst="rect">
            <a:avLst/>
          </a:prstGeom>
          <a:noFill/>
        </p:spPr>
        <p:txBody>
          <a:bodyPr wrap="square">
            <a:spAutoFit/>
          </a:bodyPr>
          <a:lstStyle/>
          <a:p>
            <a:pPr marL="257175" marR="0" indent="0" eaLnBrk="0">
              <a:lnSpc>
                <a:spcPct val="150000"/>
              </a:lnSpc>
            </a:pPr>
            <a:r>
              <a:rPr lang="en-US" altLang="zh-CN" sz="2400" b="1" dirty="0">
                <a:solidFill>
                  <a:srgbClr val="0070C0"/>
                </a:solidFill>
              </a:rPr>
              <a:t>（</a:t>
            </a:r>
            <a:r>
              <a:rPr lang="en-US" altLang="zh-CN" sz="2400" b="1" dirty="0" err="1">
                <a:solidFill>
                  <a:srgbClr val="0070C0"/>
                </a:solidFill>
              </a:rPr>
              <a:t>一）抄袭与剽窃</a:t>
            </a:r>
            <a:endParaRPr lang="en-US" altLang="zh-CN" sz="2400" b="1" dirty="0">
              <a:solidFill>
                <a:srgbClr val="0070C0"/>
              </a:solidFill>
            </a:endParaRPr>
          </a:p>
        </p:txBody>
      </p:sp>
      <p:graphicFrame>
        <p:nvGraphicFramePr>
          <p:cNvPr id="2" name="图示 1">
            <a:extLst>
              <a:ext uri="{FF2B5EF4-FFF2-40B4-BE49-F238E27FC236}">
                <a16:creationId xmlns:a16="http://schemas.microsoft.com/office/drawing/2014/main" id="{F14E2610-7267-582A-356E-04A6340BE7E1}"/>
              </a:ext>
            </a:extLst>
          </p:cNvPr>
          <p:cNvGraphicFramePr/>
          <p:nvPr>
            <p:extLst>
              <p:ext uri="{D42A27DB-BD31-4B8C-83A1-F6EECF244321}">
                <p14:modId xmlns:p14="http://schemas.microsoft.com/office/powerpoint/2010/main" val="4263392722"/>
              </p:ext>
            </p:extLst>
          </p:nvPr>
        </p:nvGraphicFramePr>
        <p:xfrm>
          <a:off x="681240" y="1822445"/>
          <a:ext cx="8232791" cy="48740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146" name="Picture 2" descr="严查抄袭、剽窃、一稿多发和退稿重发的通告 站务管理 江山论坛">
            <a:extLst>
              <a:ext uri="{FF2B5EF4-FFF2-40B4-BE49-F238E27FC236}">
                <a16:creationId xmlns:a16="http://schemas.microsoft.com/office/drawing/2014/main" id="{F67269D2-C8BF-C137-2E43-79DA3D2F0B9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7721" y="3728780"/>
            <a:ext cx="3609295" cy="2611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1485847"/>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三、毕业论文（设计）中的学术失范</a:t>
            </a:r>
            <a:endParaRPr lang="en-US" dirty="0">
              <a:solidFill>
                <a:schemeClr val="bg2">
                  <a:lumMod val="25000"/>
                </a:schemeClr>
              </a:solidFill>
              <a:latin typeface="+mn-ea"/>
              <a:ea typeface="+mn-ea"/>
            </a:endParaRPr>
          </a:p>
        </p:txBody>
      </p:sp>
      <p:sp>
        <p:nvSpPr>
          <p:cNvPr id="5" name="文本框 4">
            <a:extLst>
              <a:ext uri="{FF2B5EF4-FFF2-40B4-BE49-F238E27FC236}">
                <a16:creationId xmlns:a16="http://schemas.microsoft.com/office/drawing/2014/main" id="{A16EAC1F-9E1D-B2D6-BB33-AD45C62B7221}"/>
              </a:ext>
            </a:extLst>
          </p:cNvPr>
          <p:cNvSpPr txBox="1"/>
          <p:nvPr/>
        </p:nvSpPr>
        <p:spPr>
          <a:xfrm>
            <a:off x="410982" y="859144"/>
            <a:ext cx="10249139" cy="1092350"/>
          </a:xfrm>
          <a:prstGeom prst="rect">
            <a:avLst/>
          </a:prstGeom>
          <a:noFill/>
        </p:spPr>
        <p:txBody>
          <a:bodyPr wrap="square">
            <a:spAutoFit/>
          </a:bodyPr>
          <a:lstStyle/>
          <a:p>
            <a:pPr marL="0" marR="0" indent="0" eaLnBrk="0">
              <a:lnSpc>
                <a:spcPct val="57916"/>
              </a:lnSpc>
            </a:pPr>
            <a:endParaRPr lang="en-US" altLang="zh-CN" sz="2000" dirty="0">
              <a:solidFill>
                <a:schemeClr val="bg2">
                  <a:lumMod val="25000"/>
                </a:schemeClr>
              </a:solidFill>
            </a:endParaRPr>
          </a:p>
          <a:p>
            <a:pPr marL="466725" marR="0" lvl="0" indent="-133350" eaLnBrk="0">
              <a:lnSpc>
                <a:spcPct val="100000"/>
              </a:lnSpc>
              <a:buAutoNum type="arabicPeriod"/>
            </a:pPr>
            <a:r>
              <a:rPr lang="en-US" altLang="zh-CN" sz="2200" b="1" dirty="0" err="1">
                <a:solidFill>
                  <a:schemeClr val="accent3">
                    <a:lumMod val="50000"/>
                  </a:schemeClr>
                </a:solidFill>
              </a:rPr>
              <a:t>抄袭、剽窃的类型</a:t>
            </a:r>
            <a:endParaRPr lang="en-US" altLang="zh-CN" sz="2200" b="1" dirty="0">
              <a:solidFill>
                <a:schemeClr val="accent3">
                  <a:lumMod val="50000"/>
                </a:schemeClr>
              </a:solidFill>
            </a:endParaRPr>
          </a:p>
          <a:p>
            <a:pPr marL="0" marR="0" indent="0" eaLnBrk="0">
              <a:lnSpc>
                <a:spcPct val="60416"/>
              </a:lnSpc>
            </a:pPr>
            <a:endParaRPr lang="en-US" altLang="zh-CN" sz="2000" dirty="0">
              <a:solidFill>
                <a:schemeClr val="bg2">
                  <a:lumMod val="25000"/>
                </a:schemeClr>
              </a:solidFill>
            </a:endParaRPr>
          </a:p>
          <a:p>
            <a:pPr marL="333375" marR="0" indent="0" eaLnBrk="0">
              <a:lnSpc>
                <a:spcPct val="103174"/>
              </a:lnSpc>
              <a:spcAft>
                <a:spcPts val="409"/>
              </a:spcAft>
            </a:pPr>
            <a:r>
              <a:rPr lang="en-US" altLang="zh-CN" sz="2000" dirty="0">
                <a:solidFill>
                  <a:schemeClr val="bg2">
                    <a:lumMod val="25000"/>
                  </a:schemeClr>
                </a:solidFill>
              </a:rPr>
              <a:t>教育部科学技术委员会学风建设委员会指出，抄袭、剽窃包括以下8种情形：</a:t>
            </a:r>
          </a:p>
        </p:txBody>
      </p:sp>
      <p:graphicFrame>
        <p:nvGraphicFramePr>
          <p:cNvPr id="2" name="图示 1">
            <a:extLst>
              <a:ext uri="{FF2B5EF4-FFF2-40B4-BE49-F238E27FC236}">
                <a16:creationId xmlns:a16="http://schemas.microsoft.com/office/drawing/2014/main" id="{A935D38C-F86B-5964-7D07-1C34C3ADB399}"/>
              </a:ext>
            </a:extLst>
          </p:cNvPr>
          <p:cNvGraphicFramePr/>
          <p:nvPr>
            <p:extLst>
              <p:ext uri="{D42A27DB-BD31-4B8C-83A1-F6EECF244321}">
                <p14:modId xmlns:p14="http://schemas.microsoft.com/office/powerpoint/2010/main" val="3230859967"/>
              </p:ext>
            </p:extLst>
          </p:nvPr>
        </p:nvGraphicFramePr>
        <p:xfrm>
          <a:off x="790749" y="2032766"/>
          <a:ext cx="10724119" cy="46640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33049231"/>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25">
            <a:extLst>
              <a:ext uri="{FF2B5EF4-FFF2-40B4-BE49-F238E27FC236}">
                <a16:creationId xmlns:a16="http://schemas.microsoft.com/office/drawing/2014/main" id="{CF9712BE-7BED-5233-808E-D8439BCB0A8B}"/>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学习目标</a:t>
            </a:r>
            <a:endParaRPr lang="en-US" dirty="0">
              <a:solidFill>
                <a:schemeClr val="bg2">
                  <a:lumMod val="25000"/>
                </a:schemeClr>
              </a:solidFill>
              <a:latin typeface="+mn-ea"/>
              <a:ea typeface="+mn-ea"/>
            </a:endParaRPr>
          </a:p>
        </p:txBody>
      </p:sp>
      <p:graphicFrame>
        <p:nvGraphicFramePr>
          <p:cNvPr id="2" name="图示 1">
            <a:extLst>
              <a:ext uri="{FF2B5EF4-FFF2-40B4-BE49-F238E27FC236}">
                <a16:creationId xmlns:a16="http://schemas.microsoft.com/office/drawing/2014/main" id="{B54099CE-4F29-0768-D0B5-8B8A87992EC6}"/>
              </a:ext>
            </a:extLst>
          </p:cNvPr>
          <p:cNvGraphicFramePr/>
          <p:nvPr>
            <p:extLst>
              <p:ext uri="{D42A27DB-BD31-4B8C-83A1-F6EECF244321}">
                <p14:modId xmlns:p14="http://schemas.microsoft.com/office/powerpoint/2010/main" val="2386467370"/>
              </p:ext>
            </p:extLst>
          </p:nvPr>
        </p:nvGraphicFramePr>
        <p:xfrm>
          <a:off x="882154" y="1267211"/>
          <a:ext cx="1040822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45565506"/>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三、毕业论文（设计）中的学术失范</a:t>
            </a:r>
            <a:endParaRPr lang="en-US" dirty="0">
              <a:solidFill>
                <a:schemeClr val="bg2">
                  <a:lumMod val="25000"/>
                </a:schemeClr>
              </a:solidFill>
              <a:latin typeface="+mn-ea"/>
              <a:ea typeface="+mn-ea"/>
            </a:endParaRPr>
          </a:p>
        </p:txBody>
      </p:sp>
      <p:sp>
        <p:nvSpPr>
          <p:cNvPr id="5" name="文本框 4">
            <a:extLst>
              <a:ext uri="{FF2B5EF4-FFF2-40B4-BE49-F238E27FC236}">
                <a16:creationId xmlns:a16="http://schemas.microsoft.com/office/drawing/2014/main" id="{A16EAC1F-9E1D-B2D6-BB33-AD45C62B7221}"/>
              </a:ext>
            </a:extLst>
          </p:cNvPr>
          <p:cNvSpPr txBox="1"/>
          <p:nvPr/>
        </p:nvSpPr>
        <p:spPr>
          <a:xfrm>
            <a:off x="410982" y="859144"/>
            <a:ext cx="11344807" cy="2688428"/>
          </a:xfrm>
          <a:prstGeom prst="rect">
            <a:avLst/>
          </a:prstGeom>
          <a:noFill/>
        </p:spPr>
        <p:txBody>
          <a:bodyPr wrap="square">
            <a:spAutoFit/>
          </a:bodyPr>
          <a:lstStyle/>
          <a:p>
            <a:pPr marL="0" marR="0" indent="0" eaLnBrk="0">
              <a:lnSpc>
                <a:spcPct val="57916"/>
              </a:lnSpc>
            </a:pPr>
            <a:endParaRPr lang="en-US" altLang="zh-CN" sz="2000" dirty="0">
              <a:solidFill>
                <a:schemeClr val="bg2">
                  <a:lumMod val="25000"/>
                </a:schemeClr>
              </a:solidFill>
            </a:endParaRPr>
          </a:p>
          <a:p>
            <a:pPr marL="333375" marR="0" lvl="0" eaLnBrk="0">
              <a:lnSpc>
                <a:spcPct val="100000"/>
              </a:lnSpc>
            </a:pPr>
            <a:r>
              <a:rPr lang="en-US" altLang="zh-CN" sz="2200" b="1" dirty="0">
                <a:solidFill>
                  <a:schemeClr val="accent3">
                    <a:lumMod val="50000"/>
                  </a:schemeClr>
                </a:solidFill>
              </a:rPr>
              <a:t>2.</a:t>
            </a:r>
            <a:r>
              <a:rPr lang="zh-CN" altLang="en-US" sz="2200" b="1" dirty="0">
                <a:solidFill>
                  <a:schemeClr val="accent3">
                    <a:lumMod val="50000"/>
                  </a:schemeClr>
                </a:solidFill>
              </a:rPr>
              <a:t>抄袭与引用的判定</a:t>
            </a:r>
          </a:p>
          <a:p>
            <a:pPr marL="0" marR="0" indent="0" eaLnBrk="0">
              <a:lnSpc>
                <a:spcPct val="60416"/>
              </a:lnSpc>
            </a:pPr>
            <a:endParaRPr lang="en-US" altLang="zh-CN" sz="2000" dirty="0">
              <a:solidFill>
                <a:schemeClr val="bg2">
                  <a:lumMod val="25000"/>
                </a:schemeClr>
              </a:solidFill>
            </a:endParaRPr>
          </a:p>
          <a:p>
            <a:pPr marL="333375" marR="0" indent="0" eaLnBrk="0">
              <a:lnSpc>
                <a:spcPct val="150000"/>
              </a:lnSpc>
              <a:spcAft>
                <a:spcPts val="409"/>
              </a:spcAft>
            </a:pPr>
            <a:r>
              <a:rPr lang="zh-CN" altLang="en-US" sz="2000" dirty="0">
                <a:solidFill>
                  <a:schemeClr val="bg2">
                    <a:lumMod val="25000"/>
                  </a:schemeClr>
                </a:solidFill>
              </a:rPr>
              <a:t>对于直接引语，构成抄袭主要有两个“要素”：</a:t>
            </a:r>
            <a:endParaRPr lang="en-US" altLang="zh-CN" sz="2000" dirty="0">
              <a:solidFill>
                <a:schemeClr val="bg2">
                  <a:lumMod val="25000"/>
                </a:schemeClr>
              </a:solidFill>
            </a:endParaRPr>
          </a:p>
          <a:p>
            <a:pPr marL="333375" marR="0" indent="0" eaLnBrk="0">
              <a:lnSpc>
                <a:spcPct val="150000"/>
              </a:lnSpc>
              <a:spcAft>
                <a:spcPts val="409"/>
              </a:spcAft>
            </a:pPr>
            <a:r>
              <a:rPr lang="zh-CN" altLang="en-US" sz="2000" dirty="0">
                <a:solidFill>
                  <a:schemeClr val="bg2">
                    <a:lumMod val="25000"/>
                  </a:schemeClr>
                </a:solidFill>
              </a:rPr>
              <a:t>一是对引用的文献或其他来源，没有标明出处；</a:t>
            </a:r>
            <a:endParaRPr lang="en-US" altLang="zh-CN" sz="2000" dirty="0">
              <a:solidFill>
                <a:schemeClr val="bg2">
                  <a:lumMod val="25000"/>
                </a:schemeClr>
              </a:solidFill>
            </a:endParaRPr>
          </a:p>
          <a:p>
            <a:pPr marL="333375" marR="0" indent="0" eaLnBrk="0">
              <a:lnSpc>
                <a:spcPct val="150000"/>
              </a:lnSpc>
              <a:spcAft>
                <a:spcPts val="409"/>
              </a:spcAft>
            </a:pPr>
            <a:r>
              <a:rPr lang="zh-CN" altLang="en-US" sz="2000" dirty="0">
                <a:solidFill>
                  <a:schemeClr val="bg2">
                    <a:lumMod val="25000"/>
                  </a:schemeClr>
                </a:solidFill>
              </a:rPr>
              <a:t>二是对引语没有打引号处理，或者做类似的处理，如使用冒号、变换版式及字体等，以明确地将他人的文字表述与自己的文字表述区别开来。直接引语是否构成抄袭的判断方式可参考图</a:t>
            </a:r>
            <a:endParaRPr lang="en-US" altLang="zh-CN" sz="2000" dirty="0">
              <a:solidFill>
                <a:schemeClr val="bg2">
                  <a:lumMod val="25000"/>
                </a:schemeClr>
              </a:solidFill>
            </a:endParaRPr>
          </a:p>
        </p:txBody>
      </p:sp>
      <p:sp>
        <p:nvSpPr>
          <p:cNvPr id="3" name="文本框 2">
            <a:extLst>
              <a:ext uri="{FF2B5EF4-FFF2-40B4-BE49-F238E27FC236}">
                <a16:creationId xmlns:a16="http://schemas.microsoft.com/office/drawing/2014/main" id="{354CFD34-18C2-2BC1-7E2D-747AFC114FE9}"/>
              </a:ext>
            </a:extLst>
          </p:cNvPr>
          <p:cNvSpPr txBox="1"/>
          <p:nvPr/>
        </p:nvSpPr>
        <p:spPr>
          <a:xfrm>
            <a:off x="6477456" y="6357301"/>
            <a:ext cx="6238661" cy="369332"/>
          </a:xfrm>
          <a:prstGeom prst="rect">
            <a:avLst/>
          </a:prstGeom>
          <a:noFill/>
        </p:spPr>
        <p:txBody>
          <a:bodyPr wrap="square">
            <a:spAutoFit/>
          </a:bodyPr>
          <a:lstStyle/>
          <a:p>
            <a:pPr marL="1529211" marR="0" indent="0" eaLnBrk="0">
              <a:lnSpc>
                <a:spcPct val="100000"/>
              </a:lnSpc>
            </a:pPr>
            <a:r>
              <a:rPr lang="en-US" altLang="zh-CN" sz="1800" b="1" kern="0" spc="0" baseline="0" noProof="0" dirty="0" err="1">
                <a:solidFill>
                  <a:schemeClr val="accent2">
                    <a:lumMod val="50000"/>
                  </a:schemeClr>
                </a:solidFill>
                <a:latin typeface="+mn-ea"/>
                <a:cs typeface="SimHei" pitchFamily="49" charset="0"/>
              </a:rPr>
              <a:t>直接引语是否构成抄袭的判断方式</a:t>
            </a:r>
            <a:endParaRPr lang="en-US" altLang="zh-CN" sz="1800" b="1" kern="0" spc="0" baseline="0" noProof="0" dirty="0">
              <a:solidFill>
                <a:schemeClr val="accent2">
                  <a:lumMod val="50000"/>
                </a:schemeClr>
              </a:solidFill>
              <a:latin typeface="+mn-ea"/>
              <a:cs typeface="SimHei" pitchFamily="49" charset="0"/>
            </a:endParaRPr>
          </a:p>
        </p:txBody>
      </p:sp>
      <p:grpSp>
        <p:nvGrpSpPr>
          <p:cNvPr id="20" name="组合 19">
            <a:extLst>
              <a:ext uri="{FF2B5EF4-FFF2-40B4-BE49-F238E27FC236}">
                <a16:creationId xmlns:a16="http://schemas.microsoft.com/office/drawing/2014/main" id="{42A4AEF0-8F7C-6644-F18D-AFA53FD7FE6D}"/>
              </a:ext>
            </a:extLst>
          </p:cNvPr>
          <p:cNvGrpSpPr/>
          <p:nvPr/>
        </p:nvGrpSpPr>
        <p:grpSpPr>
          <a:xfrm>
            <a:off x="230872" y="3551490"/>
            <a:ext cx="8562701" cy="3245192"/>
            <a:chOff x="230872" y="3551490"/>
            <a:chExt cx="8562701" cy="3245192"/>
          </a:xfrm>
        </p:grpSpPr>
        <p:sp>
          <p:nvSpPr>
            <p:cNvPr id="6" name="矩形 5">
              <a:extLst>
                <a:ext uri="{FF2B5EF4-FFF2-40B4-BE49-F238E27FC236}">
                  <a16:creationId xmlns:a16="http://schemas.microsoft.com/office/drawing/2014/main" id="{206459A1-B608-ECFB-3D26-04EF62E89C1A}"/>
                </a:ext>
              </a:extLst>
            </p:cNvPr>
            <p:cNvSpPr/>
            <p:nvPr/>
          </p:nvSpPr>
          <p:spPr>
            <a:xfrm>
              <a:off x="1691908" y="4106586"/>
              <a:ext cx="2518707" cy="84584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t>不规范</a:t>
              </a:r>
            </a:p>
          </p:txBody>
        </p:sp>
        <p:sp>
          <p:nvSpPr>
            <p:cNvPr id="7" name="矩形 6">
              <a:extLst>
                <a:ext uri="{FF2B5EF4-FFF2-40B4-BE49-F238E27FC236}">
                  <a16:creationId xmlns:a16="http://schemas.microsoft.com/office/drawing/2014/main" id="{BD27C611-4879-AB0B-751D-C44A57CF837A}"/>
                </a:ext>
              </a:extLst>
            </p:cNvPr>
            <p:cNvSpPr/>
            <p:nvPr/>
          </p:nvSpPr>
          <p:spPr>
            <a:xfrm>
              <a:off x="1691908" y="5425257"/>
              <a:ext cx="2518707" cy="84584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t>抄袭</a:t>
              </a:r>
            </a:p>
          </p:txBody>
        </p:sp>
        <p:sp>
          <p:nvSpPr>
            <p:cNvPr id="9" name="矩形 8">
              <a:extLst>
                <a:ext uri="{FF2B5EF4-FFF2-40B4-BE49-F238E27FC236}">
                  <a16:creationId xmlns:a16="http://schemas.microsoft.com/office/drawing/2014/main" id="{2E22BD9F-8EA2-92FB-A0CF-F8E289F3EDDD}"/>
                </a:ext>
              </a:extLst>
            </p:cNvPr>
            <p:cNvSpPr/>
            <p:nvPr/>
          </p:nvSpPr>
          <p:spPr>
            <a:xfrm>
              <a:off x="4729878" y="4106586"/>
              <a:ext cx="2518707" cy="84584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t>符合学术规范</a:t>
              </a:r>
            </a:p>
          </p:txBody>
        </p:sp>
        <p:sp>
          <p:nvSpPr>
            <p:cNvPr id="11" name="矩形 10">
              <a:extLst>
                <a:ext uri="{FF2B5EF4-FFF2-40B4-BE49-F238E27FC236}">
                  <a16:creationId xmlns:a16="http://schemas.microsoft.com/office/drawing/2014/main" id="{ED8CF7BB-10EC-BED9-8072-9410B6A9D543}"/>
                </a:ext>
              </a:extLst>
            </p:cNvPr>
            <p:cNvSpPr/>
            <p:nvPr/>
          </p:nvSpPr>
          <p:spPr>
            <a:xfrm>
              <a:off x="4729878" y="5425256"/>
              <a:ext cx="2518707" cy="84584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t>轻则不规范</a:t>
              </a:r>
              <a:endParaRPr lang="en-US" altLang="zh-CN" sz="2000" b="1" dirty="0"/>
            </a:p>
            <a:p>
              <a:pPr algn="ctr"/>
              <a:r>
                <a:rPr lang="zh-CN" altLang="en-US" sz="2000" b="1" dirty="0"/>
                <a:t>重则为抄袭</a:t>
              </a:r>
            </a:p>
          </p:txBody>
        </p:sp>
        <p:cxnSp>
          <p:nvCxnSpPr>
            <p:cNvPr id="13" name="直接连接符 12">
              <a:extLst>
                <a:ext uri="{FF2B5EF4-FFF2-40B4-BE49-F238E27FC236}">
                  <a16:creationId xmlns:a16="http://schemas.microsoft.com/office/drawing/2014/main" id="{06FCE70C-9B3E-EF01-EC6B-4DE3AD15750F}"/>
                </a:ext>
              </a:extLst>
            </p:cNvPr>
            <p:cNvCxnSpPr/>
            <p:nvPr/>
          </p:nvCxnSpPr>
          <p:spPr>
            <a:xfrm>
              <a:off x="881547" y="5207150"/>
              <a:ext cx="7342578" cy="0"/>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15" name="直接连接符 14">
              <a:extLst>
                <a:ext uri="{FF2B5EF4-FFF2-40B4-BE49-F238E27FC236}">
                  <a16:creationId xmlns:a16="http://schemas.microsoft.com/office/drawing/2014/main" id="{35AB4282-FF3E-5176-2361-DF9C6E7352C3}"/>
                </a:ext>
              </a:extLst>
            </p:cNvPr>
            <p:cNvCxnSpPr/>
            <p:nvPr/>
          </p:nvCxnSpPr>
          <p:spPr>
            <a:xfrm>
              <a:off x="4451540" y="3909471"/>
              <a:ext cx="0" cy="2632496"/>
            </a:xfrm>
            <a:prstGeom prst="line">
              <a:avLst/>
            </a:prstGeom>
            <a:ln w="28575"/>
          </p:spPr>
          <p:style>
            <a:lnRef idx="1">
              <a:schemeClr val="accent2"/>
            </a:lnRef>
            <a:fillRef idx="0">
              <a:schemeClr val="accent2"/>
            </a:fillRef>
            <a:effectRef idx="0">
              <a:schemeClr val="accent2"/>
            </a:effectRef>
            <a:fontRef idx="minor">
              <a:schemeClr val="tx1"/>
            </a:fontRef>
          </p:style>
        </p:cxnSp>
        <p:sp>
          <p:nvSpPr>
            <p:cNvPr id="16" name="矩形: 圆角 15">
              <a:extLst>
                <a:ext uri="{FF2B5EF4-FFF2-40B4-BE49-F238E27FC236}">
                  <a16:creationId xmlns:a16="http://schemas.microsoft.com/office/drawing/2014/main" id="{137A945A-E144-165A-07A7-6B90FDF267FC}"/>
                </a:ext>
              </a:extLst>
            </p:cNvPr>
            <p:cNvSpPr/>
            <p:nvPr/>
          </p:nvSpPr>
          <p:spPr>
            <a:xfrm>
              <a:off x="3860191" y="3551490"/>
              <a:ext cx="1182698" cy="482570"/>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t>打引号</a:t>
              </a:r>
            </a:p>
          </p:txBody>
        </p:sp>
        <p:sp>
          <p:nvSpPr>
            <p:cNvPr id="17" name="矩形: 圆角 16">
              <a:extLst>
                <a:ext uri="{FF2B5EF4-FFF2-40B4-BE49-F238E27FC236}">
                  <a16:creationId xmlns:a16="http://schemas.microsoft.com/office/drawing/2014/main" id="{AAFC6965-51B8-DA24-8E20-0D289AF2E690}"/>
                </a:ext>
              </a:extLst>
            </p:cNvPr>
            <p:cNvSpPr/>
            <p:nvPr/>
          </p:nvSpPr>
          <p:spPr>
            <a:xfrm>
              <a:off x="3810913" y="6314112"/>
              <a:ext cx="1286731" cy="482570"/>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t>未打引号</a:t>
              </a:r>
            </a:p>
          </p:txBody>
        </p:sp>
        <p:sp>
          <p:nvSpPr>
            <p:cNvPr id="18" name="矩形: 圆角 17">
              <a:extLst>
                <a:ext uri="{FF2B5EF4-FFF2-40B4-BE49-F238E27FC236}">
                  <a16:creationId xmlns:a16="http://schemas.microsoft.com/office/drawing/2014/main" id="{20A14A73-B2B6-C87E-1705-F5123E1E6928}"/>
                </a:ext>
              </a:extLst>
            </p:cNvPr>
            <p:cNvSpPr/>
            <p:nvPr/>
          </p:nvSpPr>
          <p:spPr>
            <a:xfrm>
              <a:off x="7610875" y="4942686"/>
              <a:ext cx="1182698" cy="482570"/>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t>标出处</a:t>
              </a:r>
            </a:p>
          </p:txBody>
        </p:sp>
        <p:sp>
          <p:nvSpPr>
            <p:cNvPr id="19" name="矩形: 圆角 18">
              <a:extLst>
                <a:ext uri="{FF2B5EF4-FFF2-40B4-BE49-F238E27FC236}">
                  <a16:creationId xmlns:a16="http://schemas.microsoft.com/office/drawing/2014/main" id="{1D5EF920-173F-D872-C147-596F883EF55F}"/>
                </a:ext>
              </a:extLst>
            </p:cNvPr>
            <p:cNvSpPr/>
            <p:nvPr/>
          </p:nvSpPr>
          <p:spPr>
            <a:xfrm>
              <a:off x="230872" y="4942686"/>
              <a:ext cx="1329629" cy="482570"/>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000" b="1" dirty="0"/>
                <a:t>未标出处</a:t>
              </a:r>
            </a:p>
          </p:txBody>
        </p:sp>
      </p:grpSp>
    </p:spTree>
    <p:extLst>
      <p:ext uri="{BB962C8B-B14F-4D97-AF65-F5344CB8AC3E}">
        <p14:creationId xmlns:p14="http://schemas.microsoft.com/office/powerpoint/2010/main" val="283811410"/>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三、毕业论文（设计）中的学术失范</a:t>
            </a:r>
            <a:endParaRPr lang="en-US" dirty="0">
              <a:solidFill>
                <a:schemeClr val="bg2">
                  <a:lumMod val="25000"/>
                </a:schemeClr>
              </a:solidFill>
              <a:latin typeface="+mn-ea"/>
              <a:ea typeface="+mn-ea"/>
            </a:endParaRPr>
          </a:p>
        </p:txBody>
      </p:sp>
      <p:graphicFrame>
        <p:nvGraphicFramePr>
          <p:cNvPr id="2" name="图示 1">
            <a:extLst>
              <a:ext uri="{FF2B5EF4-FFF2-40B4-BE49-F238E27FC236}">
                <a16:creationId xmlns:a16="http://schemas.microsoft.com/office/drawing/2014/main" id="{AC37C73A-C084-A710-9AEC-09D9D894CD8D}"/>
              </a:ext>
            </a:extLst>
          </p:cNvPr>
          <p:cNvGraphicFramePr/>
          <p:nvPr>
            <p:extLst>
              <p:ext uri="{D42A27DB-BD31-4B8C-83A1-F6EECF244321}">
                <p14:modId xmlns:p14="http://schemas.microsoft.com/office/powerpoint/2010/main" val="2405856226"/>
              </p:ext>
            </p:extLst>
          </p:nvPr>
        </p:nvGraphicFramePr>
        <p:xfrm>
          <a:off x="668614" y="1256260"/>
          <a:ext cx="10879108"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26810311"/>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三、毕业论文（设计）中的学术失范</a:t>
            </a:r>
            <a:endParaRPr lang="en-US" dirty="0">
              <a:solidFill>
                <a:schemeClr val="bg2">
                  <a:lumMod val="25000"/>
                </a:schemeClr>
              </a:solidFill>
              <a:latin typeface="+mn-ea"/>
              <a:ea typeface="+mn-ea"/>
            </a:endParaRPr>
          </a:p>
        </p:txBody>
      </p:sp>
      <p:graphicFrame>
        <p:nvGraphicFramePr>
          <p:cNvPr id="2" name="图示 1">
            <a:extLst>
              <a:ext uri="{FF2B5EF4-FFF2-40B4-BE49-F238E27FC236}">
                <a16:creationId xmlns:a16="http://schemas.microsoft.com/office/drawing/2014/main" id="{AC37C73A-C084-A710-9AEC-09D9D894CD8D}"/>
              </a:ext>
            </a:extLst>
          </p:cNvPr>
          <p:cNvGraphicFramePr/>
          <p:nvPr>
            <p:extLst>
              <p:ext uri="{D42A27DB-BD31-4B8C-83A1-F6EECF244321}">
                <p14:modId xmlns:p14="http://schemas.microsoft.com/office/powerpoint/2010/main" val="1971269672"/>
              </p:ext>
            </p:extLst>
          </p:nvPr>
        </p:nvGraphicFramePr>
        <p:xfrm>
          <a:off x="668614" y="1256260"/>
          <a:ext cx="10879108"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73306425"/>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三、毕业论文（设计）中的学术失范</a:t>
            </a:r>
            <a:endParaRPr lang="en-US" dirty="0">
              <a:solidFill>
                <a:schemeClr val="bg2">
                  <a:lumMod val="25000"/>
                </a:schemeClr>
              </a:solidFill>
              <a:latin typeface="+mn-ea"/>
              <a:ea typeface="+mn-ea"/>
            </a:endParaRPr>
          </a:p>
        </p:txBody>
      </p:sp>
      <p:graphicFrame>
        <p:nvGraphicFramePr>
          <p:cNvPr id="2" name="图示 1">
            <a:extLst>
              <a:ext uri="{FF2B5EF4-FFF2-40B4-BE49-F238E27FC236}">
                <a16:creationId xmlns:a16="http://schemas.microsoft.com/office/drawing/2014/main" id="{AC37C73A-C084-A710-9AEC-09D9D894CD8D}"/>
              </a:ext>
            </a:extLst>
          </p:cNvPr>
          <p:cNvGraphicFramePr/>
          <p:nvPr>
            <p:extLst>
              <p:ext uri="{D42A27DB-BD31-4B8C-83A1-F6EECF244321}">
                <p14:modId xmlns:p14="http://schemas.microsoft.com/office/powerpoint/2010/main" val="3728595801"/>
              </p:ext>
            </p:extLst>
          </p:nvPr>
        </p:nvGraphicFramePr>
        <p:xfrm>
          <a:off x="668614" y="1256260"/>
          <a:ext cx="10879108"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21390541"/>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三、毕业论文（设计）中的学术失范</a:t>
            </a:r>
            <a:endParaRPr lang="en-US" dirty="0">
              <a:solidFill>
                <a:schemeClr val="bg2">
                  <a:lumMod val="25000"/>
                </a:schemeClr>
              </a:solidFill>
              <a:latin typeface="+mn-ea"/>
              <a:ea typeface="+mn-ea"/>
            </a:endParaRPr>
          </a:p>
        </p:txBody>
      </p:sp>
      <p:graphicFrame>
        <p:nvGraphicFramePr>
          <p:cNvPr id="2" name="图示 1">
            <a:extLst>
              <a:ext uri="{FF2B5EF4-FFF2-40B4-BE49-F238E27FC236}">
                <a16:creationId xmlns:a16="http://schemas.microsoft.com/office/drawing/2014/main" id="{AC37C73A-C084-A710-9AEC-09D9D894CD8D}"/>
              </a:ext>
            </a:extLst>
          </p:cNvPr>
          <p:cNvGraphicFramePr/>
          <p:nvPr>
            <p:extLst>
              <p:ext uri="{D42A27DB-BD31-4B8C-83A1-F6EECF244321}">
                <p14:modId xmlns:p14="http://schemas.microsoft.com/office/powerpoint/2010/main" val="870222276"/>
              </p:ext>
            </p:extLst>
          </p:nvPr>
        </p:nvGraphicFramePr>
        <p:xfrm>
          <a:off x="668614" y="1256260"/>
          <a:ext cx="10879108"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62036664"/>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学术不端行为典型案例警示</a:t>
            </a:r>
          </a:p>
        </p:txBody>
      </p:sp>
      <p:sp>
        <p:nvSpPr>
          <p:cNvPr id="5" name="文本框 4">
            <a:extLst>
              <a:ext uri="{FF2B5EF4-FFF2-40B4-BE49-F238E27FC236}">
                <a16:creationId xmlns:a16="http://schemas.microsoft.com/office/drawing/2014/main" id="{071977B6-B74C-A110-1C9D-495617C5AF2B}"/>
              </a:ext>
            </a:extLst>
          </p:cNvPr>
          <p:cNvSpPr txBox="1"/>
          <p:nvPr/>
        </p:nvSpPr>
        <p:spPr>
          <a:xfrm>
            <a:off x="1268876" y="1298110"/>
            <a:ext cx="7124988" cy="540341"/>
          </a:xfrm>
          <a:prstGeom prst="rect">
            <a:avLst/>
          </a:prstGeom>
          <a:noFill/>
        </p:spPr>
        <p:txBody>
          <a:bodyPr wrap="square">
            <a:spAutoFit/>
          </a:bodyPr>
          <a:lstStyle/>
          <a:p>
            <a:pPr marL="0" marR="0" indent="0" eaLnBrk="0">
              <a:lnSpc>
                <a:spcPct val="150000"/>
              </a:lnSpc>
              <a:spcAft>
                <a:spcPts val="440"/>
              </a:spcAft>
            </a:pPr>
            <a:r>
              <a:rPr lang="en-US" altLang="zh-CN" sz="2200" b="1" kern="0" spc="-15" baseline="0" noProof="0" dirty="0">
                <a:solidFill>
                  <a:schemeClr val="accent2">
                    <a:lumMod val="50000"/>
                  </a:schemeClr>
                </a:solidFill>
                <a:latin typeface="+mn-ea"/>
                <a:cs typeface="SimSun" pitchFamily="2" charset="0"/>
              </a:rPr>
              <a:t>（</a:t>
            </a:r>
            <a:r>
              <a:rPr lang="en-US" altLang="zh-CN" sz="2200" b="1" kern="0" spc="-15" baseline="0" noProof="0" dirty="0" err="1">
                <a:solidFill>
                  <a:schemeClr val="accent2">
                    <a:lumMod val="50000"/>
                  </a:schemeClr>
                </a:solidFill>
                <a:latin typeface="+mn-ea"/>
                <a:cs typeface="SimSun" pitchFamily="2" charset="0"/>
              </a:rPr>
              <a:t>一）西安电子科技大学学术不端事件</a:t>
            </a:r>
            <a:endParaRPr lang="en-US" altLang="zh-CN" sz="2200" b="1" kern="0" spc="-15" baseline="0" noProof="0" dirty="0">
              <a:solidFill>
                <a:schemeClr val="accent2">
                  <a:lumMod val="50000"/>
                </a:schemeClr>
              </a:solidFill>
              <a:latin typeface="+mn-ea"/>
              <a:cs typeface="SimSun" pitchFamily="2" charset="0"/>
            </a:endParaRPr>
          </a:p>
        </p:txBody>
      </p:sp>
      <p:sp>
        <p:nvSpPr>
          <p:cNvPr id="2" name="矩形 1">
            <a:extLst>
              <a:ext uri="{FF2B5EF4-FFF2-40B4-BE49-F238E27FC236}">
                <a16:creationId xmlns:a16="http://schemas.microsoft.com/office/drawing/2014/main" id="{00E57F7B-F7AF-B75E-8999-40D431DAB910}"/>
              </a:ext>
            </a:extLst>
          </p:cNvPr>
          <p:cNvSpPr/>
          <p:nvPr/>
        </p:nvSpPr>
        <p:spPr>
          <a:xfrm>
            <a:off x="662642" y="1196227"/>
            <a:ext cx="10899302" cy="5143711"/>
          </a:xfrm>
          <a:prstGeom prst="rect">
            <a:avLst/>
          </a:prstGeom>
          <a:noFill/>
          <a:ln>
            <a:solidFill>
              <a:srgbClr val="00C4C4"/>
            </a:solidFill>
          </a:ln>
        </p:spPr>
        <p:style>
          <a:lnRef idx="2">
            <a:srgbClr val="6096E6">
              <a:shade val="50000"/>
            </a:srgbClr>
          </a:lnRef>
          <a:fillRef idx="1">
            <a:srgbClr val="6096E6"/>
          </a:fillRef>
          <a:effectRef idx="0">
            <a:srgbClr val="6096E6"/>
          </a:effectRef>
          <a:fontRef idx="minor">
            <a:srgbClr val="FFFFFF"/>
          </a:fontRef>
        </p:style>
        <p:txBody>
          <a:bodyPr rtlCol="0" anchor="ctr"/>
          <a:lstStyle/>
          <a:p>
            <a:pPr algn="ctr"/>
            <a:endParaRPr lang="zh-CN" altLang="en-US">
              <a:solidFill>
                <a:srgbClr val="FFFFFF"/>
              </a:solidFill>
              <a:latin typeface="汉仪君黑-45简" panose="020B0604020202020204" charset="-122"/>
              <a:ea typeface="汉仪君黑-45简" panose="020B0604020202020204" charset="-122"/>
              <a:cs typeface="汉仪君黑-45简" panose="020B0604020202020204" charset="-122"/>
            </a:endParaRPr>
          </a:p>
        </p:txBody>
      </p:sp>
      <p:sp>
        <p:nvSpPr>
          <p:cNvPr id="3" name="矩形 2">
            <a:extLst>
              <a:ext uri="{FF2B5EF4-FFF2-40B4-BE49-F238E27FC236}">
                <a16:creationId xmlns:a16="http://schemas.microsoft.com/office/drawing/2014/main" id="{09414D24-C9E3-46C5-6D62-33C863ECA567}"/>
              </a:ext>
            </a:extLst>
          </p:cNvPr>
          <p:cNvSpPr/>
          <p:nvPr/>
        </p:nvSpPr>
        <p:spPr>
          <a:xfrm>
            <a:off x="344934" y="1690405"/>
            <a:ext cx="787829" cy="3652246"/>
          </a:xfrm>
          <a:prstGeom prst="rect">
            <a:avLst/>
          </a:prstGeom>
          <a:solidFill>
            <a:srgbClr val="00C4C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p>
            <a:pPr algn="ctr"/>
            <a:r>
              <a:rPr lang="zh-CN" altLang="en-US" sz="2400" b="1" dirty="0">
                <a:solidFill>
                  <a:srgbClr val="FFFFFF"/>
                </a:solidFill>
                <a:latin typeface="+mn-ea"/>
                <a:cs typeface="汉仪君黑-45简" panose="020B0604020202020204" charset="-122"/>
              </a:rPr>
              <a:t>造</a:t>
            </a:r>
            <a:endParaRPr lang="en-US" altLang="zh-CN" sz="2400" b="1" dirty="0">
              <a:solidFill>
                <a:srgbClr val="FFFFFF"/>
              </a:solidFill>
              <a:latin typeface="+mn-ea"/>
              <a:cs typeface="汉仪君黑-45简" panose="020B0604020202020204" charset="-122"/>
            </a:endParaRPr>
          </a:p>
          <a:p>
            <a:pPr algn="ctr"/>
            <a:r>
              <a:rPr lang="zh-CN" altLang="en-US" sz="2400" b="1" dirty="0">
                <a:solidFill>
                  <a:srgbClr val="FFFFFF"/>
                </a:solidFill>
                <a:latin typeface="+mn-ea"/>
                <a:cs typeface="汉仪君黑-45简" panose="020B0604020202020204" charset="-122"/>
              </a:rPr>
              <a:t>假</a:t>
            </a:r>
          </a:p>
        </p:txBody>
      </p:sp>
      <p:pic>
        <p:nvPicPr>
          <p:cNvPr id="8196" name="Picture 4" descr="西安电子科技大学通报学生毕设代做事件：两名学生留校察看一年 | 每经网">
            <a:extLst>
              <a:ext uri="{FF2B5EF4-FFF2-40B4-BE49-F238E27FC236}">
                <a16:creationId xmlns:a16="http://schemas.microsoft.com/office/drawing/2014/main" id="{338CE62C-12A4-D5A0-A910-89F2656C8A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0029" y="3189094"/>
            <a:ext cx="4468281" cy="2663919"/>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id="{9B98579D-A8B6-9E39-6E4E-B804B3BC7E7D}"/>
              </a:ext>
            </a:extLst>
          </p:cNvPr>
          <p:cNvSpPr txBox="1"/>
          <p:nvPr/>
        </p:nvSpPr>
        <p:spPr>
          <a:xfrm>
            <a:off x="1225072" y="1940334"/>
            <a:ext cx="9999598" cy="874407"/>
          </a:xfrm>
          <a:prstGeom prst="rect">
            <a:avLst/>
          </a:prstGeom>
          <a:noFill/>
        </p:spPr>
        <p:txBody>
          <a:bodyPr wrap="square">
            <a:spAutoFit/>
          </a:bodyPr>
          <a:lstStyle/>
          <a:p>
            <a:pPr marL="0" marR="0" indent="324000" algn="just" eaLnBrk="0">
              <a:lnSpc>
                <a:spcPct val="150000"/>
              </a:lnSpc>
              <a:spcAft>
                <a:spcPts val="440"/>
              </a:spcAft>
            </a:pPr>
            <a:r>
              <a:rPr lang="en-US" altLang="zh-CN" kern="0" spc="-15" baseline="0" noProof="0" dirty="0">
                <a:solidFill>
                  <a:srgbClr val="242021"/>
                </a:solidFill>
                <a:latin typeface="+mn-ea"/>
                <a:cs typeface="Times New Roman" pitchFamily="18" charset="0"/>
              </a:rPr>
              <a:t>2022</a:t>
            </a:r>
            <a:r>
              <a:rPr lang="en-US" altLang="zh-CN" kern="0" spc="-15" baseline="0" noProof="0" dirty="0">
                <a:solidFill>
                  <a:srgbClr val="242021"/>
                </a:solidFill>
                <a:latin typeface="+mn-ea"/>
                <a:cs typeface="SimSun" pitchFamily="2" charset="0"/>
              </a:rPr>
              <a:t>年</a:t>
            </a:r>
            <a:r>
              <a:rPr lang="en-US" altLang="zh-CN" kern="0" spc="0" baseline="0" noProof="0" dirty="0">
                <a:solidFill>
                  <a:srgbClr val="242021"/>
                </a:solidFill>
                <a:latin typeface="+mn-ea"/>
                <a:cs typeface="Times New Roman" pitchFamily="18" charset="0"/>
              </a:rPr>
              <a:t>5</a:t>
            </a:r>
            <a:r>
              <a:rPr lang="en-US" altLang="zh-CN" kern="0" spc="0" baseline="0" noProof="0" dirty="0">
                <a:solidFill>
                  <a:srgbClr val="242021"/>
                </a:solidFill>
                <a:latin typeface="+mn-ea"/>
                <a:cs typeface="SimSun" pitchFamily="2" charset="0"/>
              </a:rPr>
              <a:t>月</a:t>
            </a:r>
            <a:r>
              <a:rPr lang="en-US" altLang="zh-CN" kern="0" spc="0" baseline="0" noProof="0" dirty="0">
                <a:solidFill>
                  <a:srgbClr val="242021"/>
                </a:solidFill>
                <a:latin typeface="+mn-ea"/>
                <a:cs typeface="Times New Roman" pitchFamily="18" charset="0"/>
              </a:rPr>
              <a:t>30</a:t>
            </a:r>
            <a:r>
              <a:rPr lang="en-US" altLang="zh-CN" kern="0" spc="0" baseline="0" noProof="0" dirty="0">
                <a:solidFill>
                  <a:srgbClr val="242021"/>
                </a:solidFill>
                <a:latin typeface="+mn-ea"/>
                <a:cs typeface="SimSun" pitchFamily="2" charset="0"/>
              </a:rPr>
              <a:t>日，西安电子科技大学收到有关计算机科学与技术学院本科生雷某某、</a:t>
            </a:r>
            <a:r>
              <a:rPr lang="en-US" altLang="zh-CN" kern="0" spc="-15" baseline="0" noProof="0" dirty="0">
                <a:solidFill>
                  <a:srgbClr val="242021"/>
                </a:solidFill>
                <a:latin typeface="+mn-ea"/>
                <a:cs typeface="SimSun" pitchFamily="2" charset="0"/>
              </a:rPr>
              <a:t>卢某某涉嫌学术不端问题的反映，学校高度重视，立即成立调查组开展核查</a:t>
            </a:r>
            <a:r>
              <a:rPr lang="en-US" altLang="zh-CN" kern="0" spc="0" baseline="0" noProof="0" dirty="0">
                <a:solidFill>
                  <a:srgbClr val="242021"/>
                </a:solidFill>
                <a:latin typeface="+mn-ea"/>
                <a:cs typeface="SimSun" pitchFamily="2" charset="0"/>
              </a:rPr>
              <a:t>工作。</a:t>
            </a:r>
          </a:p>
        </p:txBody>
      </p:sp>
      <p:sp>
        <p:nvSpPr>
          <p:cNvPr id="9" name="文本框 8">
            <a:extLst>
              <a:ext uri="{FF2B5EF4-FFF2-40B4-BE49-F238E27FC236}">
                <a16:creationId xmlns:a16="http://schemas.microsoft.com/office/drawing/2014/main" id="{9277F00E-DF94-CF74-FA72-EBECF4097720}"/>
              </a:ext>
            </a:extLst>
          </p:cNvPr>
          <p:cNvSpPr txBox="1"/>
          <p:nvPr/>
        </p:nvSpPr>
        <p:spPr>
          <a:xfrm>
            <a:off x="1225072" y="3045105"/>
            <a:ext cx="5584957" cy="2951898"/>
          </a:xfrm>
          <a:prstGeom prst="rect">
            <a:avLst/>
          </a:prstGeom>
          <a:noFill/>
        </p:spPr>
        <p:txBody>
          <a:bodyPr wrap="square">
            <a:spAutoFit/>
          </a:bodyPr>
          <a:lstStyle/>
          <a:p>
            <a:pPr marL="0" marR="266" indent="266700" algn="just" eaLnBrk="0">
              <a:lnSpc>
                <a:spcPct val="150000"/>
              </a:lnSpc>
            </a:pPr>
            <a:r>
              <a:rPr lang="en-US" altLang="zh-CN" kern="0" spc="-15" baseline="0" noProof="0" dirty="0">
                <a:solidFill>
                  <a:srgbClr val="242021"/>
                </a:solidFill>
                <a:latin typeface="+mn-ea"/>
                <a:cs typeface="SimSun" pitchFamily="2" charset="0"/>
              </a:rPr>
              <a:t>经查</a:t>
            </a:r>
            <a:r>
              <a:rPr lang="en-US" altLang="zh-CN" kern="0" spc="0" baseline="0" noProof="0" dirty="0">
                <a:solidFill>
                  <a:srgbClr val="242021"/>
                </a:solidFill>
                <a:latin typeface="+mn-ea"/>
                <a:cs typeface="SimSun" pitchFamily="2" charset="0"/>
              </a:rPr>
              <a:t>，雷某某、卢某某两名学生在做毕业设计过程中通过网络平台购买代码，并通过</a:t>
            </a:r>
            <a:r>
              <a:rPr lang="en-US" altLang="zh-CN" kern="0" spc="5" baseline="0" noProof="0" dirty="0">
                <a:solidFill>
                  <a:srgbClr val="242021"/>
                </a:solidFill>
                <a:latin typeface="+mn-ea"/>
                <a:cs typeface="SimSun" pitchFamily="2" charset="0"/>
              </a:rPr>
              <a:t>购买的代码完成论文的部分实验结果</a:t>
            </a:r>
            <a:r>
              <a:rPr lang="en-US" altLang="zh-CN" kern="0" spc="10" baseline="0" noProof="0" dirty="0">
                <a:solidFill>
                  <a:srgbClr val="242021"/>
                </a:solidFill>
                <a:latin typeface="+mn-ea"/>
                <a:cs typeface="SimSun" pitchFamily="2" charset="0"/>
              </a:rPr>
              <a:t>。经学院学术委员会认定，学校学风建设委员会确</a:t>
            </a:r>
            <a:r>
              <a:rPr lang="en-US" altLang="zh-CN" kern="0" spc="-15" baseline="0" noProof="0" dirty="0">
                <a:solidFill>
                  <a:srgbClr val="242021"/>
                </a:solidFill>
                <a:latin typeface="+mn-ea"/>
                <a:cs typeface="SimSun" pitchFamily="2" charset="0"/>
              </a:rPr>
              <a:t>认</a:t>
            </a:r>
            <a:r>
              <a:rPr lang="en-US" altLang="zh-CN" kern="0" spc="0" baseline="0" noProof="0" dirty="0">
                <a:solidFill>
                  <a:srgbClr val="242021"/>
                </a:solidFill>
                <a:latin typeface="+mn-ea"/>
                <a:cs typeface="SimSun" pitchFamily="2" charset="0"/>
              </a:rPr>
              <a:t>，雷某某、卢某某存在学术不端行为。依据相关规定，学校研究决定给予雷某某、卢某</a:t>
            </a:r>
            <a:r>
              <a:rPr lang="en-US" altLang="zh-CN" kern="0" spc="-15" baseline="0" noProof="0" dirty="0">
                <a:solidFill>
                  <a:srgbClr val="242021"/>
                </a:solidFill>
                <a:latin typeface="+mn-ea"/>
                <a:cs typeface="SimSun" pitchFamily="2" charset="0"/>
              </a:rPr>
              <a:t>某两名学生留校察看一年处分，期间不得申请学位；取消卢某某研究生推免</a:t>
            </a:r>
            <a:r>
              <a:rPr lang="en-US" altLang="zh-CN" kern="0" spc="0" baseline="0" noProof="0" dirty="0">
                <a:solidFill>
                  <a:srgbClr val="242021"/>
                </a:solidFill>
                <a:latin typeface="+mn-ea"/>
                <a:cs typeface="SimSun" pitchFamily="2" charset="0"/>
              </a:rPr>
              <a:t>资格。</a:t>
            </a:r>
          </a:p>
        </p:txBody>
      </p:sp>
    </p:spTree>
    <p:extLst>
      <p:ext uri="{BB962C8B-B14F-4D97-AF65-F5344CB8AC3E}">
        <p14:creationId xmlns:p14="http://schemas.microsoft.com/office/powerpoint/2010/main" val="956597578"/>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学术不端行为典型案例警示</a:t>
            </a:r>
          </a:p>
        </p:txBody>
      </p:sp>
      <p:sp>
        <p:nvSpPr>
          <p:cNvPr id="5" name="文本框 4">
            <a:extLst>
              <a:ext uri="{FF2B5EF4-FFF2-40B4-BE49-F238E27FC236}">
                <a16:creationId xmlns:a16="http://schemas.microsoft.com/office/drawing/2014/main" id="{071977B6-B74C-A110-1C9D-495617C5AF2B}"/>
              </a:ext>
            </a:extLst>
          </p:cNvPr>
          <p:cNvSpPr txBox="1"/>
          <p:nvPr/>
        </p:nvSpPr>
        <p:spPr>
          <a:xfrm>
            <a:off x="1275780" y="1196227"/>
            <a:ext cx="10511799" cy="540341"/>
          </a:xfrm>
          <a:prstGeom prst="rect">
            <a:avLst/>
          </a:prstGeom>
          <a:noFill/>
        </p:spPr>
        <p:txBody>
          <a:bodyPr wrap="square">
            <a:spAutoFit/>
          </a:bodyPr>
          <a:lstStyle/>
          <a:p>
            <a:pPr marL="200025" marR="0" indent="0" eaLnBrk="0">
              <a:lnSpc>
                <a:spcPct val="150000"/>
              </a:lnSpc>
              <a:spcAft>
                <a:spcPts val="409"/>
              </a:spcAft>
            </a:pPr>
            <a:r>
              <a:rPr lang="en-US" altLang="zh-CN" sz="2200" b="1" kern="0" spc="-15" dirty="0">
                <a:solidFill>
                  <a:schemeClr val="accent2">
                    <a:lumMod val="50000"/>
                  </a:schemeClr>
                </a:solidFill>
                <a:latin typeface="+mn-ea"/>
              </a:rPr>
              <a:t>（二）24起医学科研不端事件</a:t>
            </a:r>
          </a:p>
        </p:txBody>
      </p:sp>
      <p:sp>
        <p:nvSpPr>
          <p:cNvPr id="2" name="矩形 1">
            <a:extLst>
              <a:ext uri="{FF2B5EF4-FFF2-40B4-BE49-F238E27FC236}">
                <a16:creationId xmlns:a16="http://schemas.microsoft.com/office/drawing/2014/main" id="{00E57F7B-F7AF-B75E-8999-40D431DAB910}"/>
              </a:ext>
            </a:extLst>
          </p:cNvPr>
          <p:cNvSpPr/>
          <p:nvPr/>
        </p:nvSpPr>
        <p:spPr>
          <a:xfrm>
            <a:off x="662642" y="1196227"/>
            <a:ext cx="10899302" cy="5143711"/>
          </a:xfrm>
          <a:prstGeom prst="rect">
            <a:avLst/>
          </a:prstGeom>
          <a:noFill/>
          <a:ln>
            <a:solidFill>
              <a:srgbClr val="00C4C4"/>
            </a:solidFill>
          </a:ln>
        </p:spPr>
        <p:style>
          <a:lnRef idx="2">
            <a:srgbClr val="6096E6">
              <a:shade val="50000"/>
            </a:srgbClr>
          </a:lnRef>
          <a:fillRef idx="1">
            <a:srgbClr val="6096E6"/>
          </a:fillRef>
          <a:effectRef idx="0">
            <a:srgbClr val="6096E6"/>
          </a:effectRef>
          <a:fontRef idx="minor">
            <a:srgbClr val="FFFFFF"/>
          </a:fontRef>
        </p:style>
        <p:txBody>
          <a:bodyPr rtlCol="0" anchor="ctr"/>
          <a:lstStyle/>
          <a:p>
            <a:pPr algn="ctr"/>
            <a:endParaRPr lang="zh-CN" altLang="en-US">
              <a:solidFill>
                <a:srgbClr val="FFFFFF"/>
              </a:solidFill>
              <a:latin typeface="汉仪君黑-45简" panose="020B0604020202020204" charset="-122"/>
              <a:ea typeface="汉仪君黑-45简" panose="020B0604020202020204" charset="-122"/>
              <a:cs typeface="汉仪君黑-45简" panose="020B0604020202020204" charset="-122"/>
            </a:endParaRPr>
          </a:p>
        </p:txBody>
      </p:sp>
      <p:sp>
        <p:nvSpPr>
          <p:cNvPr id="3" name="矩形 2">
            <a:extLst>
              <a:ext uri="{FF2B5EF4-FFF2-40B4-BE49-F238E27FC236}">
                <a16:creationId xmlns:a16="http://schemas.microsoft.com/office/drawing/2014/main" id="{09414D24-C9E3-46C5-6D62-33C863ECA567}"/>
              </a:ext>
            </a:extLst>
          </p:cNvPr>
          <p:cNvSpPr/>
          <p:nvPr/>
        </p:nvSpPr>
        <p:spPr>
          <a:xfrm>
            <a:off x="344934" y="1690405"/>
            <a:ext cx="787829" cy="3652246"/>
          </a:xfrm>
          <a:prstGeom prst="rect">
            <a:avLst/>
          </a:prstGeom>
          <a:solidFill>
            <a:srgbClr val="00C4C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p>
            <a:pPr algn="ctr"/>
            <a:r>
              <a:rPr lang="zh-CN" altLang="en-US" sz="2400" b="1" dirty="0">
                <a:solidFill>
                  <a:srgbClr val="FFFFFF"/>
                </a:solidFill>
                <a:latin typeface="+mn-ea"/>
                <a:cs typeface="汉仪君黑-45简" panose="020B0604020202020204" charset="-122"/>
              </a:rPr>
              <a:t>造</a:t>
            </a:r>
            <a:endParaRPr lang="en-US" altLang="zh-CN" sz="2400" b="1" dirty="0">
              <a:solidFill>
                <a:srgbClr val="FFFFFF"/>
              </a:solidFill>
              <a:latin typeface="+mn-ea"/>
              <a:cs typeface="汉仪君黑-45简" panose="020B0604020202020204" charset="-122"/>
            </a:endParaRPr>
          </a:p>
          <a:p>
            <a:pPr algn="ctr"/>
            <a:r>
              <a:rPr lang="zh-CN" altLang="en-US" sz="2400" b="1" dirty="0">
                <a:solidFill>
                  <a:srgbClr val="FFFFFF"/>
                </a:solidFill>
                <a:latin typeface="+mn-ea"/>
                <a:cs typeface="汉仪君黑-45简" panose="020B0604020202020204" charset="-122"/>
              </a:rPr>
              <a:t>假</a:t>
            </a:r>
          </a:p>
        </p:txBody>
      </p:sp>
      <p:pic>
        <p:nvPicPr>
          <p:cNvPr id="10242" name="Picture 2" descr="科技部通报 46 起科研诚信案件处理结果，撤销 3 人博士学位。其中还有哪些信息值得关注？">
            <a:extLst>
              <a:ext uri="{FF2B5EF4-FFF2-40B4-BE49-F238E27FC236}">
                <a16:creationId xmlns:a16="http://schemas.microsoft.com/office/drawing/2014/main" id="{8083A552-2496-3C9F-FAB6-9CF9F17B28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4765" y="1960009"/>
            <a:ext cx="4585004" cy="2483544"/>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id="{AC89E029-6F2A-53F7-17D8-B27E74B5DE95}"/>
              </a:ext>
            </a:extLst>
          </p:cNvPr>
          <p:cNvSpPr txBox="1"/>
          <p:nvPr/>
        </p:nvSpPr>
        <p:spPr>
          <a:xfrm>
            <a:off x="1271612" y="4539044"/>
            <a:ext cx="10151482" cy="1705403"/>
          </a:xfrm>
          <a:prstGeom prst="rect">
            <a:avLst/>
          </a:prstGeom>
          <a:noFill/>
        </p:spPr>
        <p:txBody>
          <a:bodyPr wrap="square">
            <a:spAutoFit/>
          </a:bodyPr>
          <a:lstStyle/>
          <a:p>
            <a:pPr marL="133" marR="802" indent="266700" eaLnBrk="0">
              <a:lnSpc>
                <a:spcPct val="150000"/>
              </a:lnSpc>
            </a:pPr>
            <a:r>
              <a:rPr lang="en-US" altLang="zh-CN" sz="1800" kern="0" spc="-15" baseline="0" noProof="0" dirty="0">
                <a:solidFill>
                  <a:srgbClr val="242021"/>
                </a:solidFill>
                <a:latin typeface="+mn-ea"/>
                <a:cs typeface="SimSun" pitchFamily="2" charset="0"/>
              </a:rPr>
              <a:t>涉事学者受到取消科技计划项目</a:t>
            </a:r>
            <a:r>
              <a:rPr lang="en-US" altLang="zh-CN" sz="1800" kern="0" spc="0" baseline="0" noProof="0" dirty="0">
                <a:solidFill>
                  <a:srgbClr val="242021"/>
                </a:solidFill>
                <a:latin typeface="+mn-ea"/>
                <a:cs typeface="SimSun" pitchFamily="2" charset="0"/>
              </a:rPr>
              <a:t>（专项、基金等）申报资格，取消各类评奖评优、职务职称晋升申报资格，扣发岗位津贴，取消研究生导师资格等处罚和处理，其中</a:t>
            </a:r>
            <a:r>
              <a:rPr lang="en-US" altLang="zh-CN" sz="1800" kern="0" spc="0" baseline="0" noProof="0" dirty="0">
                <a:solidFill>
                  <a:srgbClr val="242021"/>
                </a:solidFill>
                <a:latin typeface="+mn-ea"/>
                <a:cs typeface="Times New Roman" pitchFamily="18" charset="0"/>
              </a:rPr>
              <a:t>3</a:t>
            </a:r>
            <a:r>
              <a:rPr lang="en-US" altLang="zh-CN" sz="1800" kern="0" spc="0" baseline="0" noProof="0" dirty="0">
                <a:solidFill>
                  <a:srgbClr val="242021"/>
                </a:solidFill>
                <a:latin typeface="+mn-ea"/>
                <a:cs typeface="SimSun" pitchFamily="2" charset="0"/>
              </a:rPr>
              <a:t>人被永久取消招收同等学力研究生资格，</a:t>
            </a:r>
            <a:r>
              <a:rPr lang="en-US" altLang="zh-CN" sz="1800" kern="0" spc="0" baseline="0" noProof="0" dirty="0">
                <a:solidFill>
                  <a:srgbClr val="242021"/>
                </a:solidFill>
                <a:latin typeface="+mn-ea"/>
                <a:cs typeface="Times New Roman" pitchFamily="18" charset="0"/>
              </a:rPr>
              <a:t>6</a:t>
            </a:r>
            <a:r>
              <a:rPr lang="en-US" altLang="zh-CN" sz="1800" kern="0" spc="0" baseline="0" noProof="0" dirty="0">
                <a:solidFill>
                  <a:srgbClr val="242021"/>
                </a:solidFill>
                <a:latin typeface="+mn-ea"/>
                <a:cs typeface="SimSun" pitchFamily="2" charset="0"/>
              </a:rPr>
              <a:t>人被撤销主任医师、副主任医师、副教授职务，</a:t>
            </a:r>
            <a:r>
              <a:rPr lang="en-US" altLang="zh-CN" sz="1800" kern="0" spc="0" baseline="0" noProof="0" dirty="0">
                <a:solidFill>
                  <a:srgbClr val="242021"/>
                </a:solidFill>
                <a:latin typeface="+mn-ea"/>
                <a:cs typeface="Times New Roman" pitchFamily="18" charset="0"/>
              </a:rPr>
              <a:t>4</a:t>
            </a:r>
            <a:r>
              <a:rPr lang="en-US" altLang="zh-CN" sz="1800" kern="0" spc="0" baseline="0" noProof="0" dirty="0">
                <a:solidFill>
                  <a:srgbClr val="242021"/>
                </a:solidFill>
                <a:latin typeface="+mn-ea"/>
                <a:cs typeface="SimSun" pitchFamily="2" charset="0"/>
              </a:rPr>
              <a:t>人被取消博士学位申请资格。还有</a:t>
            </a:r>
            <a:r>
              <a:rPr lang="en-US" altLang="zh-CN" sz="1800" kern="0" spc="0" baseline="0" noProof="0" dirty="0">
                <a:solidFill>
                  <a:srgbClr val="242021"/>
                </a:solidFill>
                <a:latin typeface="+mn-ea"/>
                <a:cs typeface="Times New Roman" pitchFamily="18" charset="0"/>
              </a:rPr>
              <a:t>3</a:t>
            </a:r>
            <a:r>
              <a:rPr lang="en-US" altLang="zh-CN" sz="1800" kern="0" spc="0" baseline="0" noProof="0" dirty="0">
                <a:solidFill>
                  <a:srgbClr val="242021"/>
                </a:solidFill>
                <a:latin typeface="+mn-ea"/>
                <a:cs typeface="SimSun" pitchFamily="2" charset="0"/>
              </a:rPr>
              <a:t>人作为在籍研究生，给予留校察看处分等处理。</a:t>
            </a:r>
          </a:p>
        </p:txBody>
      </p:sp>
      <p:sp>
        <p:nvSpPr>
          <p:cNvPr id="9" name="文本框 8">
            <a:extLst>
              <a:ext uri="{FF2B5EF4-FFF2-40B4-BE49-F238E27FC236}">
                <a16:creationId xmlns:a16="http://schemas.microsoft.com/office/drawing/2014/main" id="{D30E4174-35ED-64B3-0CE5-84D229DF4CFC}"/>
              </a:ext>
            </a:extLst>
          </p:cNvPr>
          <p:cNvSpPr txBox="1"/>
          <p:nvPr/>
        </p:nvSpPr>
        <p:spPr>
          <a:xfrm>
            <a:off x="6185019" y="1907153"/>
            <a:ext cx="5161674" cy="2536400"/>
          </a:xfrm>
          <a:prstGeom prst="rect">
            <a:avLst/>
          </a:prstGeom>
          <a:noFill/>
        </p:spPr>
        <p:txBody>
          <a:bodyPr wrap="square">
            <a:spAutoFit/>
          </a:bodyPr>
          <a:lstStyle/>
          <a:p>
            <a:pPr marL="133" marR="148" indent="266567" algn="just" eaLnBrk="0">
              <a:lnSpc>
                <a:spcPct val="150000"/>
              </a:lnSpc>
            </a:pPr>
            <a:r>
              <a:rPr lang="en-US" altLang="zh-CN" sz="1800" kern="0" spc="0" baseline="0" noProof="0" dirty="0">
                <a:solidFill>
                  <a:srgbClr val="242021"/>
                </a:solidFill>
                <a:latin typeface="+mn-ea"/>
                <a:cs typeface="Times New Roman" pitchFamily="18" charset="0"/>
              </a:rPr>
              <a:t>2022</a:t>
            </a:r>
            <a:r>
              <a:rPr lang="en-US" altLang="zh-CN" sz="1800" kern="0" spc="0" baseline="0" noProof="0" dirty="0">
                <a:solidFill>
                  <a:srgbClr val="242021"/>
                </a:solidFill>
                <a:latin typeface="+mn-ea"/>
                <a:cs typeface="SimSun" pitchFamily="2" charset="0"/>
              </a:rPr>
              <a:t>年</a:t>
            </a:r>
            <a:r>
              <a:rPr lang="en-US" altLang="zh-CN" sz="1800" kern="0" spc="0" baseline="0" noProof="0" dirty="0">
                <a:solidFill>
                  <a:srgbClr val="242021"/>
                </a:solidFill>
                <a:latin typeface="+mn-ea"/>
                <a:cs typeface="Times New Roman" pitchFamily="18" charset="0"/>
              </a:rPr>
              <a:t>5</a:t>
            </a:r>
            <a:r>
              <a:rPr lang="en-US" altLang="zh-CN" sz="1800" kern="0" spc="0" baseline="0" noProof="0" dirty="0">
                <a:solidFill>
                  <a:srgbClr val="242021"/>
                </a:solidFill>
                <a:latin typeface="+mn-ea"/>
                <a:cs typeface="SimSun" pitchFamily="2" charset="0"/>
              </a:rPr>
              <a:t>月</a:t>
            </a:r>
            <a:r>
              <a:rPr lang="en-US" altLang="zh-CN" sz="1800" kern="0" spc="0" baseline="0" noProof="0" dirty="0">
                <a:solidFill>
                  <a:srgbClr val="242021"/>
                </a:solidFill>
                <a:latin typeface="+mn-ea"/>
                <a:cs typeface="Times New Roman" pitchFamily="18" charset="0"/>
              </a:rPr>
              <a:t>24</a:t>
            </a:r>
            <a:r>
              <a:rPr lang="en-US" altLang="zh-CN" sz="1800" kern="0" spc="0" baseline="0" noProof="0" dirty="0">
                <a:solidFill>
                  <a:srgbClr val="242021"/>
                </a:solidFill>
                <a:latin typeface="+mn-ea"/>
                <a:cs typeface="SimSun" pitchFamily="2" charset="0"/>
              </a:rPr>
              <a:t>日，科技部通报</a:t>
            </a:r>
            <a:r>
              <a:rPr lang="en-US" altLang="zh-CN" sz="1800" kern="0" spc="0" baseline="0" noProof="0" dirty="0">
                <a:solidFill>
                  <a:srgbClr val="242021"/>
                </a:solidFill>
                <a:latin typeface="+mn-ea"/>
                <a:cs typeface="Times New Roman" pitchFamily="18" charset="0"/>
              </a:rPr>
              <a:t>24</a:t>
            </a:r>
            <a:r>
              <a:rPr lang="en-US" altLang="zh-CN" sz="1800" kern="0" spc="0" baseline="0" noProof="0" dirty="0">
                <a:solidFill>
                  <a:srgbClr val="242021"/>
                </a:solidFill>
                <a:latin typeface="+mn-ea"/>
                <a:cs typeface="SimSun" pitchFamily="2" charset="0"/>
              </a:rPr>
              <a:t>起部分高校医学科研诚信案件调查处理结果。主</a:t>
            </a:r>
            <a:r>
              <a:rPr lang="en-US" altLang="zh-CN" sz="1800" kern="0" spc="10" baseline="0" noProof="0" dirty="0">
                <a:solidFill>
                  <a:srgbClr val="242021"/>
                </a:solidFill>
                <a:latin typeface="+mn-ea"/>
                <a:cs typeface="SimSun" pitchFamily="2" charset="0"/>
              </a:rPr>
              <a:t>要涉及代写代投</a:t>
            </a:r>
            <a:r>
              <a:rPr lang="en-US" altLang="zh-CN" sz="1800" kern="0" spc="5" baseline="0" noProof="0" dirty="0">
                <a:solidFill>
                  <a:srgbClr val="242021"/>
                </a:solidFill>
                <a:latin typeface="+mn-ea"/>
                <a:cs typeface="SimSun" pitchFamily="2" charset="0"/>
              </a:rPr>
              <a:t>、数据和图片造假</a:t>
            </a:r>
            <a:r>
              <a:rPr lang="en-US" altLang="zh-CN" sz="1800" kern="0" spc="10" baseline="0" noProof="0" dirty="0">
                <a:solidFill>
                  <a:srgbClr val="242021"/>
                </a:solidFill>
                <a:latin typeface="+mn-ea"/>
                <a:cs typeface="SimSun" pitchFamily="2" charset="0"/>
              </a:rPr>
              <a:t>、不当署名</a:t>
            </a:r>
            <a:r>
              <a:rPr lang="en-US" altLang="zh-CN" sz="1800" kern="0" spc="5" baseline="0" noProof="0" dirty="0">
                <a:solidFill>
                  <a:srgbClr val="242021"/>
                </a:solidFill>
                <a:latin typeface="+mn-ea"/>
                <a:cs typeface="SimSun" pitchFamily="2" charset="0"/>
              </a:rPr>
              <a:t>、伪造通讯作者邮箱、买卖论文数据等行为。事件涉及吉林大</a:t>
            </a:r>
            <a:r>
              <a:rPr lang="en-US" altLang="zh-CN" sz="1800" kern="0" spc="0" baseline="0" noProof="0" dirty="0">
                <a:solidFill>
                  <a:srgbClr val="242021"/>
                </a:solidFill>
                <a:latin typeface="+mn-ea"/>
                <a:cs typeface="SimSun" pitchFamily="2" charset="0"/>
              </a:rPr>
              <a:t>学、西安交通大学、重庆医科大学等</a:t>
            </a:r>
            <a:r>
              <a:rPr lang="en-US" altLang="zh-CN" sz="1800" kern="0" spc="0" baseline="0" noProof="0" dirty="0">
                <a:solidFill>
                  <a:srgbClr val="242021"/>
                </a:solidFill>
                <a:latin typeface="+mn-ea"/>
                <a:cs typeface="Times New Roman" pitchFamily="18" charset="0"/>
              </a:rPr>
              <a:t>20</a:t>
            </a:r>
            <a:r>
              <a:rPr lang="en-US" altLang="zh-CN" sz="1800" kern="0" spc="0" baseline="0" noProof="0" dirty="0">
                <a:solidFill>
                  <a:srgbClr val="242021"/>
                </a:solidFill>
                <a:latin typeface="+mn-ea"/>
                <a:cs typeface="SimSun" pitchFamily="2" charset="0"/>
              </a:rPr>
              <a:t>所高校和附属医院，共处理</a:t>
            </a:r>
            <a:r>
              <a:rPr lang="en-US" altLang="zh-CN" sz="1800" kern="0" spc="0" baseline="0" noProof="0" dirty="0">
                <a:solidFill>
                  <a:srgbClr val="242021"/>
                </a:solidFill>
                <a:latin typeface="+mn-ea"/>
                <a:cs typeface="Times New Roman" pitchFamily="18" charset="0"/>
              </a:rPr>
              <a:t>52</a:t>
            </a:r>
            <a:r>
              <a:rPr lang="en-US" altLang="zh-CN" sz="1800" kern="0" spc="0" baseline="0" noProof="0" dirty="0">
                <a:solidFill>
                  <a:srgbClr val="242021"/>
                </a:solidFill>
                <a:latin typeface="+mn-ea"/>
                <a:cs typeface="SimSun" pitchFamily="2" charset="0"/>
              </a:rPr>
              <a:t>人。</a:t>
            </a:r>
          </a:p>
        </p:txBody>
      </p:sp>
    </p:spTree>
    <p:extLst>
      <p:ext uri="{BB962C8B-B14F-4D97-AF65-F5344CB8AC3E}">
        <p14:creationId xmlns:p14="http://schemas.microsoft.com/office/powerpoint/2010/main" val="1688687898"/>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学术不端行为典型案例警示</a:t>
            </a:r>
          </a:p>
        </p:txBody>
      </p:sp>
      <p:sp>
        <p:nvSpPr>
          <p:cNvPr id="5" name="文本框 4">
            <a:extLst>
              <a:ext uri="{FF2B5EF4-FFF2-40B4-BE49-F238E27FC236}">
                <a16:creationId xmlns:a16="http://schemas.microsoft.com/office/drawing/2014/main" id="{071977B6-B74C-A110-1C9D-495617C5AF2B}"/>
              </a:ext>
            </a:extLst>
          </p:cNvPr>
          <p:cNvSpPr txBox="1"/>
          <p:nvPr/>
        </p:nvSpPr>
        <p:spPr>
          <a:xfrm>
            <a:off x="1268876" y="1177652"/>
            <a:ext cx="7124988" cy="540341"/>
          </a:xfrm>
          <a:prstGeom prst="rect">
            <a:avLst/>
          </a:prstGeom>
          <a:noFill/>
        </p:spPr>
        <p:txBody>
          <a:bodyPr wrap="square">
            <a:spAutoFit/>
          </a:bodyPr>
          <a:lstStyle/>
          <a:p>
            <a:pPr marL="0" marR="0" indent="0" eaLnBrk="0">
              <a:lnSpc>
                <a:spcPct val="150000"/>
              </a:lnSpc>
              <a:spcAft>
                <a:spcPts val="440"/>
              </a:spcAft>
            </a:pPr>
            <a:r>
              <a:rPr lang="zh-CN" altLang="en-US" sz="2200" b="1" kern="0" spc="-15" baseline="0" noProof="0" dirty="0">
                <a:solidFill>
                  <a:schemeClr val="accent2">
                    <a:lumMod val="50000"/>
                  </a:schemeClr>
                </a:solidFill>
                <a:latin typeface="+mn-ea"/>
                <a:cs typeface="SimSun" pitchFamily="2" charset="0"/>
              </a:rPr>
              <a:t>（一）湖南大学硕士学位论文抄袭被撤销学位</a:t>
            </a:r>
          </a:p>
        </p:txBody>
      </p:sp>
      <p:sp>
        <p:nvSpPr>
          <p:cNvPr id="2" name="矩形 1">
            <a:extLst>
              <a:ext uri="{FF2B5EF4-FFF2-40B4-BE49-F238E27FC236}">
                <a16:creationId xmlns:a16="http://schemas.microsoft.com/office/drawing/2014/main" id="{00E57F7B-F7AF-B75E-8999-40D431DAB910}"/>
              </a:ext>
            </a:extLst>
          </p:cNvPr>
          <p:cNvSpPr/>
          <p:nvPr/>
        </p:nvSpPr>
        <p:spPr>
          <a:xfrm>
            <a:off x="662642" y="1196227"/>
            <a:ext cx="10899302" cy="5143711"/>
          </a:xfrm>
          <a:prstGeom prst="rect">
            <a:avLst/>
          </a:prstGeom>
          <a:noFill/>
          <a:ln>
            <a:solidFill>
              <a:srgbClr val="00C4C4"/>
            </a:solidFill>
          </a:ln>
        </p:spPr>
        <p:style>
          <a:lnRef idx="2">
            <a:srgbClr val="6096E6">
              <a:shade val="50000"/>
            </a:srgbClr>
          </a:lnRef>
          <a:fillRef idx="1">
            <a:srgbClr val="6096E6"/>
          </a:fillRef>
          <a:effectRef idx="0">
            <a:srgbClr val="6096E6"/>
          </a:effectRef>
          <a:fontRef idx="minor">
            <a:srgbClr val="FFFFFF"/>
          </a:fontRef>
        </p:style>
        <p:txBody>
          <a:bodyPr rtlCol="0" anchor="ctr"/>
          <a:lstStyle/>
          <a:p>
            <a:pPr algn="ctr"/>
            <a:endParaRPr lang="zh-CN" altLang="en-US">
              <a:solidFill>
                <a:srgbClr val="FFFFFF"/>
              </a:solidFill>
              <a:latin typeface="汉仪君黑-45简" panose="020B0604020202020204" charset="-122"/>
              <a:ea typeface="汉仪君黑-45简" panose="020B0604020202020204" charset="-122"/>
              <a:cs typeface="汉仪君黑-45简" panose="020B0604020202020204" charset="-122"/>
            </a:endParaRPr>
          </a:p>
        </p:txBody>
      </p:sp>
      <p:sp>
        <p:nvSpPr>
          <p:cNvPr id="3" name="矩形 2">
            <a:extLst>
              <a:ext uri="{FF2B5EF4-FFF2-40B4-BE49-F238E27FC236}">
                <a16:creationId xmlns:a16="http://schemas.microsoft.com/office/drawing/2014/main" id="{09414D24-C9E3-46C5-6D62-33C863ECA567}"/>
              </a:ext>
            </a:extLst>
          </p:cNvPr>
          <p:cNvSpPr/>
          <p:nvPr/>
        </p:nvSpPr>
        <p:spPr>
          <a:xfrm>
            <a:off x="344934" y="1690405"/>
            <a:ext cx="787829" cy="3652246"/>
          </a:xfrm>
          <a:prstGeom prst="rect">
            <a:avLst/>
          </a:prstGeom>
          <a:solidFill>
            <a:srgbClr val="0070C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p>
            <a:pPr algn="ctr"/>
            <a:r>
              <a:rPr lang="zh-CN" altLang="en-US" sz="2400" b="1" dirty="0">
                <a:solidFill>
                  <a:srgbClr val="FFFFFF"/>
                </a:solidFill>
                <a:latin typeface="+mn-ea"/>
                <a:cs typeface="汉仪君黑-45简" panose="020B0604020202020204" charset="-122"/>
              </a:rPr>
              <a:t>抄袭</a:t>
            </a:r>
          </a:p>
        </p:txBody>
      </p:sp>
      <p:sp>
        <p:nvSpPr>
          <p:cNvPr id="7" name="文本框 6">
            <a:extLst>
              <a:ext uri="{FF2B5EF4-FFF2-40B4-BE49-F238E27FC236}">
                <a16:creationId xmlns:a16="http://schemas.microsoft.com/office/drawing/2014/main" id="{9B98579D-A8B6-9E39-6E4E-B804B3BC7E7D}"/>
              </a:ext>
            </a:extLst>
          </p:cNvPr>
          <p:cNvSpPr txBox="1"/>
          <p:nvPr/>
        </p:nvSpPr>
        <p:spPr>
          <a:xfrm>
            <a:off x="1225072" y="1704895"/>
            <a:ext cx="9999598" cy="1705403"/>
          </a:xfrm>
          <a:prstGeom prst="rect">
            <a:avLst/>
          </a:prstGeom>
          <a:noFill/>
        </p:spPr>
        <p:txBody>
          <a:bodyPr wrap="square">
            <a:spAutoFit/>
          </a:bodyPr>
          <a:lstStyle/>
          <a:p>
            <a:pPr marL="0" marR="0" indent="324000" algn="just" eaLnBrk="0">
              <a:lnSpc>
                <a:spcPct val="150000"/>
              </a:lnSpc>
              <a:spcAft>
                <a:spcPts val="440"/>
              </a:spcAft>
            </a:pPr>
            <a:r>
              <a:rPr lang="en-US" altLang="zh-CN" kern="0" spc="-15" baseline="0" noProof="0" dirty="0">
                <a:solidFill>
                  <a:srgbClr val="242021"/>
                </a:solidFill>
                <a:latin typeface="+mn-ea"/>
                <a:cs typeface="Times New Roman" pitchFamily="18" charset="0"/>
              </a:rPr>
              <a:t>2021</a:t>
            </a:r>
            <a:r>
              <a:rPr lang="zh-CN" altLang="en-US" kern="0" spc="-15" baseline="0" noProof="0" dirty="0">
                <a:solidFill>
                  <a:srgbClr val="242021"/>
                </a:solidFill>
                <a:latin typeface="+mn-ea"/>
                <a:cs typeface="Times New Roman" pitchFamily="18" charset="0"/>
              </a:rPr>
              <a:t>年</a:t>
            </a:r>
            <a:r>
              <a:rPr lang="en-US" altLang="zh-CN" kern="0" spc="-15" baseline="0" noProof="0" dirty="0">
                <a:solidFill>
                  <a:srgbClr val="242021"/>
                </a:solidFill>
                <a:latin typeface="+mn-ea"/>
                <a:cs typeface="Times New Roman" pitchFamily="18" charset="0"/>
              </a:rPr>
              <a:t>11</a:t>
            </a:r>
            <a:r>
              <a:rPr lang="zh-CN" altLang="en-US" kern="0" spc="-15" baseline="0" noProof="0" dirty="0">
                <a:solidFill>
                  <a:srgbClr val="242021"/>
                </a:solidFill>
                <a:latin typeface="+mn-ea"/>
                <a:cs typeface="Times New Roman" pitchFamily="18" charset="0"/>
              </a:rPr>
              <a:t>月</a:t>
            </a:r>
            <a:r>
              <a:rPr lang="en-US" altLang="zh-CN" kern="0" spc="-15" baseline="0" noProof="0" dirty="0">
                <a:solidFill>
                  <a:srgbClr val="242021"/>
                </a:solidFill>
                <a:latin typeface="+mn-ea"/>
                <a:cs typeface="Times New Roman" pitchFamily="18" charset="0"/>
              </a:rPr>
              <a:t>3</a:t>
            </a:r>
            <a:r>
              <a:rPr lang="zh-CN" altLang="en-US" kern="0" spc="-15" baseline="0" noProof="0" dirty="0">
                <a:solidFill>
                  <a:srgbClr val="242021"/>
                </a:solidFill>
                <a:latin typeface="+mn-ea"/>
                <a:cs typeface="Times New Roman" pitchFamily="18" charset="0"/>
              </a:rPr>
              <a:t>日，针对引发热议的湖南大学</a:t>
            </a:r>
            <a:r>
              <a:rPr lang="en-US" altLang="zh-CN" kern="0" spc="-15" baseline="0" noProof="0" dirty="0">
                <a:solidFill>
                  <a:srgbClr val="242021"/>
                </a:solidFill>
                <a:latin typeface="+mn-ea"/>
                <a:cs typeface="Times New Roman" pitchFamily="18" charset="0"/>
              </a:rPr>
              <a:t>2016</a:t>
            </a:r>
            <a:r>
              <a:rPr lang="zh-CN" altLang="en-US" kern="0" spc="-15" baseline="0" noProof="0" dirty="0">
                <a:solidFill>
                  <a:srgbClr val="242021"/>
                </a:solidFill>
                <a:latin typeface="+mn-ea"/>
                <a:cs typeface="Times New Roman" pitchFamily="18" charset="0"/>
              </a:rPr>
              <a:t>届软件工程硕士毕业生陈某学位论文涉嫌</a:t>
            </a:r>
            <a:r>
              <a:rPr lang="en-US" altLang="zh-CN" kern="0" spc="-15" baseline="0" noProof="0" dirty="0">
                <a:solidFill>
                  <a:srgbClr val="242021"/>
                </a:solidFill>
                <a:latin typeface="+mn-ea"/>
                <a:cs typeface="Times New Roman" pitchFamily="18" charset="0"/>
              </a:rPr>
              <a:t>100%</a:t>
            </a:r>
            <a:r>
              <a:rPr lang="zh-CN" altLang="en-US" kern="0" spc="-15" baseline="0" noProof="0" dirty="0">
                <a:solidFill>
                  <a:srgbClr val="242021"/>
                </a:solidFill>
                <a:latin typeface="+mn-ea"/>
                <a:cs typeface="Times New Roman" pitchFamily="18" charset="0"/>
              </a:rPr>
              <a:t>全文抄袭北京理工大学</a:t>
            </a:r>
            <a:r>
              <a:rPr lang="en-US" altLang="zh-CN" kern="0" spc="-15" baseline="0" noProof="0" dirty="0">
                <a:solidFill>
                  <a:srgbClr val="242021"/>
                </a:solidFill>
                <a:latin typeface="+mn-ea"/>
                <a:cs typeface="Times New Roman" pitchFamily="18" charset="0"/>
              </a:rPr>
              <a:t>2016</a:t>
            </a:r>
            <a:r>
              <a:rPr lang="zh-CN" altLang="en-US" kern="0" spc="-15" baseline="0" noProof="0" dirty="0">
                <a:solidFill>
                  <a:srgbClr val="242021"/>
                </a:solidFill>
                <a:latin typeface="+mn-ea"/>
                <a:cs typeface="Times New Roman" pitchFamily="18" charset="0"/>
              </a:rPr>
              <a:t>级研究生赵某某硕士论文</a:t>
            </a:r>
            <a:r>
              <a:rPr lang="en-US" altLang="zh-CN" kern="0" spc="-15" baseline="0" noProof="0" dirty="0">
                <a:solidFill>
                  <a:srgbClr val="242021"/>
                </a:solidFill>
                <a:latin typeface="+mn-ea"/>
                <a:cs typeface="Times New Roman" pitchFamily="18" charset="0"/>
              </a:rPr>
              <a:t>《</a:t>
            </a:r>
            <a:r>
              <a:rPr lang="zh-CN" altLang="en-US" kern="0" spc="-15" baseline="0" noProof="0" dirty="0">
                <a:solidFill>
                  <a:srgbClr val="242021"/>
                </a:solidFill>
                <a:latin typeface="+mn-ea"/>
                <a:cs typeface="Times New Roman" pitchFamily="18" charset="0"/>
              </a:rPr>
              <a:t>面向新媒体的新闻缩写关键技术研究</a:t>
            </a:r>
            <a:r>
              <a:rPr lang="en-US" altLang="zh-CN" kern="0" spc="-15" baseline="0" noProof="0" dirty="0">
                <a:solidFill>
                  <a:srgbClr val="242021"/>
                </a:solidFill>
                <a:latin typeface="+mn-ea"/>
                <a:cs typeface="Times New Roman" pitchFamily="18" charset="0"/>
              </a:rPr>
              <a:t>》</a:t>
            </a:r>
            <a:r>
              <a:rPr lang="zh-CN" altLang="en-US" kern="0" spc="-15" baseline="0" noProof="0" dirty="0">
                <a:solidFill>
                  <a:srgbClr val="242021"/>
                </a:solidFill>
                <a:latin typeface="+mn-ea"/>
                <a:cs typeface="Times New Roman" pitchFamily="18" charset="0"/>
              </a:rPr>
              <a:t>事件，湖南大学公布了核查结果。经查，陈某的硕士学位论文构成学术不端，依据相关规定，已撤销陈某硕士学位，取消其导师唐某某研究生指导教师资格。</a:t>
            </a:r>
          </a:p>
        </p:txBody>
      </p:sp>
      <p:sp>
        <p:nvSpPr>
          <p:cNvPr id="8" name="文本框 7">
            <a:extLst>
              <a:ext uri="{FF2B5EF4-FFF2-40B4-BE49-F238E27FC236}">
                <a16:creationId xmlns:a16="http://schemas.microsoft.com/office/drawing/2014/main" id="{9797FEDB-F52A-BBE7-B6F5-2C97E97B3163}"/>
              </a:ext>
            </a:extLst>
          </p:cNvPr>
          <p:cNvSpPr txBox="1"/>
          <p:nvPr/>
        </p:nvSpPr>
        <p:spPr>
          <a:xfrm>
            <a:off x="1318213" y="3950639"/>
            <a:ext cx="10119999" cy="1705403"/>
          </a:xfrm>
          <a:prstGeom prst="rect">
            <a:avLst/>
          </a:prstGeom>
          <a:noFill/>
        </p:spPr>
        <p:txBody>
          <a:bodyPr wrap="square">
            <a:spAutoFit/>
          </a:bodyPr>
          <a:lstStyle/>
          <a:p>
            <a:pPr marL="0" marR="0" indent="324000" algn="just" eaLnBrk="0">
              <a:lnSpc>
                <a:spcPct val="150000"/>
              </a:lnSpc>
              <a:spcAft>
                <a:spcPts val="440"/>
              </a:spcAft>
            </a:pPr>
            <a:r>
              <a:rPr lang="en-US" altLang="zh-CN" kern="0" spc="-15" baseline="0" noProof="0" dirty="0">
                <a:solidFill>
                  <a:srgbClr val="242021"/>
                </a:solidFill>
                <a:latin typeface="+mn-ea"/>
                <a:cs typeface="Times New Roman" pitchFamily="18" charset="0"/>
              </a:rPr>
              <a:t>2020</a:t>
            </a:r>
            <a:r>
              <a:rPr lang="zh-CN" altLang="en-US" kern="0" spc="-15" baseline="0" noProof="0" dirty="0">
                <a:solidFill>
                  <a:srgbClr val="242021"/>
                </a:solidFill>
                <a:latin typeface="+mn-ea"/>
                <a:cs typeface="Times New Roman" pitchFamily="18" charset="0"/>
              </a:rPr>
              <a:t>年</a:t>
            </a:r>
            <a:r>
              <a:rPr lang="en-US" altLang="zh-CN" kern="0" spc="-15" baseline="0" noProof="0" dirty="0">
                <a:solidFill>
                  <a:srgbClr val="242021"/>
                </a:solidFill>
                <a:latin typeface="+mn-ea"/>
                <a:cs typeface="Times New Roman" pitchFamily="18" charset="0"/>
              </a:rPr>
              <a:t>11</a:t>
            </a:r>
            <a:r>
              <a:rPr lang="zh-CN" altLang="en-US" kern="0" spc="-15" baseline="0" noProof="0" dirty="0">
                <a:solidFill>
                  <a:srgbClr val="242021"/>
                </a:solidFill>
                <a:latin typeface="+mn-ea"/>
                <a:cs typeface="Times New Roman" pitchFamily="18" charset="0"/>
              </a:rPr>
              <a:t>月</a:t>
            </a:r>
            <a:r>
              <a:rPr lang="en-US" altLang="zh-CN" kern="0" spc="-15" baseline="0" noProof="0" dirty="0">
                <a:solidFill>
                  <a:srgbClr val="242021"/>
                </a:solidFill>
                <a:latin typeface="+mn-ea"/>
                <a:cs typeface="Times New Roman" pitchFamily="18" charset="0"/>
              </a:rPr>
              <a:t>6</a:t>
            </a:r>
            <a:r>
              <a:rPr lang="zh-CN" altLang="en-US" kern="0" spc="-15" baseline="0" noProof="0" dirty="0">
                <a:solidFill>
                  <a:srgbClr val="242021"/>
                </a:solidFill>
                <a:latin typeface="+mn-ea"/>
                <a:cs typeface="Times New Roman" pitchFamily="18" charset="0"/>
              </a:rPr>
              <a:t>日，南京学术学院通报郭某某论文抄袭事件的调查结果。经查，认定郭某某的博士学位论文</a:t>
            </a:r>
            <a:r>
              <a:rPr lang="en-US" altLang="zh-CN" kern="0" spc="-15" baseline="0" noProof="0" dirty="0">
                <a:solidFill>
                  <a:srgbClr val="242021"/>
                </a:solidFill>
                <a:latin typeface="+mn-ea"/>
                <a:cs typeface="Times New Roman" pitchFamily="18" charset="0"/>
              </a:rPr>
              <a:t>《</a:t>
            </a:r>
            <a:r>
              <a:rPr lang="zh-CN" altLang="en-US" kern="0" spc="-15" baseline="0" noProof="0" dirty="0">
                <a:solidFill>
                  <a:srgbClr val="242021"/>
                </a:solidFill>
                <a:latin typeface="+mn-ea"/>
                <a:cs typeface="Times New Roman" pitchFamily="18" charset="0"/>
              </a:rPr>
              <a:t>祁彪佳的园林世界</a:t>
            </a:r>
            <a:r>
              <a:rPr lang="en-US" altLang="zh-CN" kern="0" spc="-15" baseline="0" noProof="0" dirty="0">
                <a:solidFill>
                  <a:srgbClr val="242021"/>
                </a:solidFill>
                <a:latin typeface="+mn-ea"/>
                <a:cs typeface="Times New Roman" pitchFamily="18" charset="0"/>
              </a:rPr>
              <a:t>》</a:t>
            </a:r>
            <a:r>
              <a:rPr lang="zh-CN" altLang="en-US" kern="0" spc="-15" baseline="0" noProof="0" dirty="0">
                <a:solidFill>
                  <a:srgbClr val="242021"/>
                </a:solidFill>
                <a:latin typeface="+mn-ea"/>
                <a:cs typeface="Times New Roman" pitchFamily="18" charset="0"/>
              </a:rPr>
              <a:t>和期刊论文</a:t>
            </a:r>
            <a:r>
              <a:rPr lang="en-US" altLang="zh-CN" kern="0" spc="-15" baseline="0" noProof="0" dirty="0">
                <a:solidFill>
                  <a:srgbClr val="242021"/>
                </a:solidFill>
                <a:latin typeface="+mn-ea"/>
                <a:cs typeface="Times New Roman" pitchFamily="18" charset="0"/>
              </a:rPr>
              <a:t>《</a:t>
            </a:r>
            <a:r>
              <a:rPr lang="zh-CN" altLang="en-US" kern="0" spc="-15" baseline="0" noProof="0" dirty="0">
                <a:solidFill>
                  <a:srgbClr val="242021"/>
                </a:solidFill>
                <a:latin typeface="+mn-ea"/>
                <a:cs typeface="Times New Roman" pitchFamily="18" charset="0"/>
              </a:rPr>
              <a:t>绍兴石宕园林研究</a:t>
            </a:r>
            <a:r>
              <a:rPr lang="en-US" altLang="zh-CN" kern="0" spc="-15" baseline="0" noProof="0" dirty="0">
                <a:solidFill>
                  <a:srgbClr val="242021"/>
                </a:solidFill>
                <a:latin typeface="+mn-ea"/>
                <a:cs typeface="Times New Roman" pitchFamily="18" charset="0"/>
              </a:rPr>
              <a:t>——</a:t>
            </a:r>
            <a:r>
              <a:rPr lang="zh-CN" altLang="en-US" kern="0" spc="-15" baseline="0" noProof="0" dirty="0">
                <a:solidFill>
                  <a:srgbClr val="242021"/>
                </a:solidFill>
                <a:latin typeface="+mn-ea"/>
                <a:cs typeface="Times New Roman" pitchFamily="18" charset="0"/>
              </a:rPr>
              <a:t>以羊山石佛寺为例</a:t>
            </a:r>
            <a:r>
              <a:rPr lang="en-US" altLang="zh-CN" kern="0" spc="-15" baseline="0" noProof="0" dirty="0">
                <a:solidFill>
                  <a:srgbClr val="242021"/>
                </a:solidFill>
                <a:latin typeface="+mn-ea"/>
                <a:cs typeface="Times New Roman" pitchFamily="18" charset="0"/>
              </a:rPr>
              <a:t>》</a:t>
            </a:r>
            <a:r>
              <a:rPr lang="zh-CN" altLang="en-US" kern="0" spc="-15" baseline="0" noProof="0" dirty="0">
                <a:solidFill>
                  <a:srgbClr val="242021"/>
                </a:solidFill>
                <a:latin typeface="+mn-ea"/>
                <a:cs typeface="Times New Roman" pitchFamily="18" charset="0"/>
              </a:rPr>
              <a:t>存在多处抄袭、剽窃现象，情节严重。根据相关规定以及学位评定委员会审议表决通过，决定撤销郭某某艺术学博士学位，注销其博士学位证书。</a:t>
            </a:r>
          </a:p>
        </p:txBody>
      </p:sp>
      <p:sp>
        <p:nvSpPr>
          <p:cNvPr id="10" name="文本框 9">
            <a:extLst>
              <a:ext uri="{FF2B5EF4-FFF2-40B4-BE49-F238E27FC236}">
                <a16:creationId xmlns:a16="http://schemas.microsoft.com/office/drawing/2014/main" id="{B1B3BD24-6FD8-B9C0-54EE-DD8059065E70}"/>
              </a:ext>
            </a:extLst>
          </p:cNvPr>
          <p:cNvSpPr txBox="1"/>
          <p:nvPr/>
        </p:nvSpPr>
        <p:spPr>
          <a:xfrm>
            <a:off x="1318214" y="3415773"/>
            <a:ext cx="7124988" cy="540341"/>
          </a:xfrm>
          <a:prstGeom prst="rect">
            <a:avLst/>
          </a:prstGeom>
          <a:noFill/>
        </p:spPr>
        <p:txBody>
          <a:bodyPr wrap="square">
            <a:spAutoFit/>
          </a:bodyPr>
          <a:lstStyle/>
          <a:p>
            <a:pPr marL="0" marR="0" indent="0" eaLnBrk="0">
              <a:lnSpc>
                <a:spcPct val="150000"/>
              </a:lnSpc>
              <a:spcAft>
                <a:spcPts val="440"/>
              </a:spcAft>
            </a:pPr>
            <a:r>
              <a:rPr lang="zh-CN" altLang="en-US" sz="2200" b="1" kern="0" spc="-15" baseline="0" noProof="0" dirty="0">
                <a:solidFill>
                  <a:schemeClr val="accent2">
                    <a:lumMod val="50000"/>
                  </a:schemeClr>
                </a:solidFill>
                <a:latin typeface="+mn-ea"/>
                <a:cs typeface="SimSun" pitchFamily="2" charset="0"/>
              </a:rPr>
              <a:t>（二）南京艺术学院博士学位论文抄袭被撤销学位</a:t>
            </a:r>
          </a:p>
        </p:txBody>
      </p:sp>
      <p:sp>
        <p:nvSpPr>
          <p:cNvPr id="12" name="矩形 11">
            <a:extLst>
              <a:ext uri="{FF2B5EF4-FFF2-40B4-BE49-F238E27FC236}">
                <a16:creationId xmlns:a16="http://schemas.microsoft.com/office/drawing/2014/main" id="{AD22EBC4-56E4-D042-2DC1-7D6FC54ED3BA}"/>
              </a:ext>
            </a:extLst>
          </p:cNvPr>
          <p:cNvSpPr/>
          <p:nvPr/>
        </p:nvSpPr>
        <p:spPr>
          <a:xfrm>
            <a:off x="6859914" y="5725655"/>
            <a:ext cx="4621934" cy="614283"/>
          </a:xfrm>
          <a:prstGeom prst="rect">
            <a:avLst/>
          </a:prstGeom>
          <a:solidFill>
            <a:schemeClr val="accent1">
              <a:alpha val="5000"/>
            </a:schemeClr>
          </a:solidFill>
          <a:ln w="63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tx1"/>
              </a:solidFill>
            </a:endParaRPr>
          </a:p>
        </p:txBody>
      </p:sp>
      <p:cxnSp>
        <p:nvCxnSpPr>
          <p:cNvPr id="13" name="直接连接符 12">
            <a:extLst>
              <a:ext uri="{FF2B5EF4-FFF2-40B4-BE49-F238E27FC236}">
                <a16:creationId xmlns:a16="http://schemas.microsoft.com/office/drawing/2014/main" id="{DA7FE6AB-6355-9BC8-A5A0-5753042C2015}"/>
              </a:ext>
            </a:extLst>
          </p:cNvPr>
          <p:cNvCxnSpPr>
            <a:cxnSpLocks/>
          </p:cNvCxnSpPr>
          <p:nvPr/>
        </p:nvCxnSpPr>
        <p:spPr>
          <a:xfrm>
            <a:off x="6952223" y="6329235"/>
            <a:ext cx="4621935"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2BAF98DE-F092-840D-5793-D50CBFBE0B6F}"/>
              </a:ext>
            </a:extLst>
          </p:cNvPr>
          <p:cNvSpPr txBox="1"/>
          <p:nvPr/>
        </p:nvSpPr>
        <p:spPr>
          <a:xfrm>
            <a:off x="7802554" y="5828929"/>
            <a:ext cx="3679294" cy="397032"/>
          </a:xfrm>
          <a:prstGeom prst="rect">
            <a:avLst/>
          </a:prstGeom>
          <a:noFill/>
        </p:spPr>
        <p:txBody>
          <a:bodyPr wrap="square" rtlCol="0">
            <a:spAutoFit/>
          </a:bodyPr>
          <a:lstStyle/>
          <a:p>
            <a:pPr algn="l" eaLnBrk="0" fontAlgn="base">
              <a:lnSpc>
                <a:spcPct val="99000"/>
              </a:lnSpc>
              <a:spcBef>
                <a:spcPts val="5"/>
              </a:spcBef>
            </a:pPr>
            <a:r>
              <a:rPr lang="zh-CN" altLang="en-US" sz="2000" spc="10" dirty="0">
                <a:solidFill>
                  <a:srgbClr val="242021"/>
                </a:solidFill>
                <a:effectLst/>
                <a:latin typeface="微软雅黑" panose="020B0503020204020204" pitchFamily="34" charset="-122"/>
                <a:ea typeface="微软雅黑" panose="020B0503020204020204" pitchFamily="34" charset="-122"/>
                <a:cs typeface="黑体" panose="02010609060101010101" pitchFamily="49" charset="-122"/>
              </a:rPr>
              <a:t>学术不端会带来怎样的后果？</a:t>
            </a:r>
          </a:p>
        </p:txBody>
      </p:sp>
      <p:grpSp>
        <p:nvGrpSpPr>
          <p:cNvPr id="6" name="组合 5">
            <a:extLst>
              <a:ext uri="{FF2B5EF4-FFF2-40B4-BE49-F238E27FC236}">
                <a16:creationId xmlns:a16="http://schemas.microsoft.com/office/drawing/2014/main" id="{1D2F2DF6-E64B-0348-6F7F-9F2637AEF57C}"/>
              </a:ext>
            </a:extLst>
          </p:cNvPr>
          <p:cNvGrpSpPr/>
          <p:nvPr/>
        </p:nvGrpSpPr>
        <p:grpSpPr>
          <a:xfrm>
            <a:off x="6336965" y="5271836"/>
            <a:ext cx="1231348" cy="1114186"/>
            <a:chOff x="254909" y="5164628"/>
            <a:chExt cx="1231348" cy="1114186"/>
          </a:xfrm>
        </p:grpSpPr>
        <p:pic>
          <p:nvPicPr>
            <p:cNvPr id="9" name="图片 9" descr="19961858">
              <a:extLst>
                <a:ext uri="{FF2B5EF4-FFF2-40B4-BE49-F238E27FC236}">
                  <a16:creationId xmlns:a16="http://schemas.microsoft.com/office/drawing/2014/main" id="{D50AF95E-CDD2-9317-051F-8EED36B63F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4909" y="5164628"/>
              <a:ext cx="1114186" cy="1114186"/>
            </a:xfrm>
            <a:prstGeom prst="rect">
              <a:avLst/>
            </a:prstGeom>
          </p:spPr>
        </p:pic>
        <p:sp>
          <p:nvSpPr>
            <p:cNvPr id="11" name="文本框 10">
              <a:extLst>
                <a:ext uri="{FF2B5EF4-FFF2-40B4-BE49-F238E27FC236}">
                  <a16:creationId xmlns:a16="http://schemas.microsoft.com/office/drawing/2014/main" id="{3646342E-79A7-ED3F-0EB2-DD4F2C1934E9}"/>
                </a:ext>
              </a:extLst>
            </p:cNvPr>
            <p:cNvSpPr txBox="1"/>
            <p:nvPr/>
          </p:nvSpPr>
          <p:spPr>
            <a:xfrm>
              <a:off x="372071" y="5306222"/>
              <a:ext cx="1114186" cy="830997"/>
            </a:xfrm>
            <a:prstGeom prst="rect">
              <a:avLst/>
            </a:prstGeom>
            <a:noFill/>
          </p:spPr>
          <p:txBody>
            <a:bodyPr wrap="square" rtlCol="0">
              <a:spAutoFit/>
            </a:bodyPr>
            <a:lstStyle/>
            <a:p>
              <a:r>
                <a:rPr lang="zh-CN" altLang="en-US" sz="2400" b="1" dirty="0">
                  <a:solidFill>
                    <a:schemeClr val="bg1"/>
                  </a:solidFill>
                </a:rPr>
                <a:t>行成</a:t>
              </a:r>
              <a:endParaRPr lang="en-US" altLang="zh-CN" sz="2400" b="1" dirty="0">
                <a:solidFill>
                  <a:schemeClr val="bg1"/>
                </a:solidFill>
              </a:endParaRPr>
            </a:p>
            <a:p>
              <a:r>
                <a:rPr lang="zh-CN" altLang="en-US" sz="2400" b="1" dirty="0">
                  <a:solidFill>
                    <a:schemeClr val="bg1"/>
                  </a:solidFill>
                </a:rPr>
                <a:t>于思</a:t>
              </a:r>
            </a:p>
          </p:txBody>
        </p:sp>
      </p:grpSp>
    </p:spTree>
    <p:extLst>
      <p:ext uri="{BB962C8B-B14F-4D97-AF65-F5344CB8AC3E}">
        <p14:creationId xmlns:p14="http://schemas.microsoft.com/office/powerpoint/2010/main" val="4179794543"/>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学思践悟</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学术不端模拟法庭</a:t>
            </a:r>
          </a:p>
        </p:txBody>
      </p:sp>
      <p:grpSp>
        <p:nvGrpSpPr>
          <p:cNvPr id="2" name="组合 1">
            <a:extLst>
              <a:ext uri="{FF2B5EF4-FFF2-40B4-BE49-F238E27FC236}">
                <a16:creationId xmlns:a16="http://schemas.microsoft.com/office/drawing/2014/main" id="{AA6879EA-61AC-9E49-FBA1-765AA612B7AD}"/>
              </a:ext>
            </a:extLst>
          </p:cNvPr>
          <p:cNvGrpSpPr/>
          <p:nvPr/>
        </p:nvGrpSpPr>
        <p:grpSpPr>
          <a:xfrm>
            <a:off x="474594" y="1284791"/>
            <a:ext cx="548640" cy="548640"/>
            <a:chOff x="4828081" y="3745170"/>
            <a:chExt cx="548640" cy="548640"/>
          </a:xfrm>
          <a:solidFill>
            <a:srgbClr val="009EDE"/>
          </a:solidFill>
        </p:grpSpPr>
        <p:sp>
          <p:nvSpPr>
            <p:cNvPr id="3" name="椭圆 2">
              <a:extLst>
                <a:ext uri="{FF2B5EF4-FFF2-40B4-BE49-F238E27FC236}">
                  <a16:creationId xmlns:a16="http://schemas.microsoft.com/office/drawing/2014/main" id="{9BBFAD42-702E-AF2F-869E-2B47A8DE7B64}"/>
                </a:ext>
              </a:extLst>
            </p:cNvPr>
            <p:cNvSpPr/>
            <p:nvPr>
              <p:custDataLst>
                <p:tags r:id="rId3"/>
              </p:custDataLst>
            </p:nvPr>
          </p:nvSpPr>
          <p:spPr>
            <a:xfrm>
              <a:off x="4828081" y="3745170"/>
              <a:ext cx="548640" cy="5486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a:extLst>
                <a:ext uri="{FF2B5EF4-FFF2-40B4-BE49-F238E27FC236}">
                  <a16:creationId xmlns:a16="http://schemas.microsoft.com/office/drawing/2014/main" id="{38DAF346-5BD9-FD5A-4F4D-E9987AFC863E}"/>
                </a:ext>
              </a:extLst>
            </p:cNvPr>
            <p:cNvPicPr>
              <a:picLocks noChangeAspect="1"/>
            </p:cNvPicPr>
            <p:nvPr>
              <p:custDataLst>
                <p:tags r:id="rId4"/>
              </p:custDataLst>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42983" y="3885401"/>
              <a:ext cx="268177" cy="268177"/>
            </a:xfrm>
            <a:prstGeom prst="rect">
              <a:avLst/>
            </a:prstGeom>
          </p:spPr>
        </p:pic>
      </p:grpSp>
      <p:grpSp>
        <p:nvGrpSpPr>
          <p:cNvPr id="7" name="组合 6">
            <a:extLst>
              <a:ext uri="{FF2B5EF4-FFF2-40B4-BE49-F238E27FC236}">
                <a16:creationId xmlns:a16="http://schemas.microsoft.com/office/drawing/2014/main" id="{46DD29C1-C181-7912-8BDD-3C14CB4A63D7}"/>
              </a:ext>
            </a:extLst>
          </p:cNvPr>
          <p:cNvGrpSpPr/>
          <p:nvPr/>
        </p:nvGrpSpPr>
        <p:grpSpPr>
          <a:xfrm>
            <a:off x="1053050" y="1100661"/>
            <a:ext cx="10549454" cy="4601560"/>
            <a:chOff x="853299" y="1928017"/>
            <a:chExt cx="9551035" cy="4601560"/>
          </a:xfrm>
        </p:grpSpPr>
        <p:sp>
          <p:nvSpPr>
            <p:cNvPr id="8" name="文本框 7">
              <a:extLst>
                <a:ext uri="{FF2B5EF4-FFF2-40B4-BE49-F238E27FC236}">
                  <a16:creationId xmlns:a16="http://schemas.microsoft.com/office/drawing/2014/main" id="{5AD38F58-A458-4E26-0AEE-5C184836FBB5}"/>
                </a:ext>
              </a:extLst>
            </p:cNvPr>
            <p:cNvSpPr txBox="1"/>
            <p:nvPr>
              <p:custDataLst>
                <p:tags r:id="rId1"/>
              </p:custDataLst>
            </p:nvPr>
          </p:nvSpPr>
          <p:spPr>
            <a:xfrm>
              <a:off x="853299" y="1928017"/>
              <a:ext cx="3413923" cy="461665"/>
            </a:xfrm>
            <a:prstGeom prst="rect">
              <a:avLst/>
            </a:prstGeom>
            <a:noFill/>
          </p:spPr>
          <p:txBody>
            <a:bodyPr wrap="square">
              <a:spAutoFit/>
            </a:bodyPr>
            <a:lstStyle/>
            <a:p>
              <a:r>
                <a:rPr lang="zh-CN" altLang="en-US" sz="2400" b="1" dirty="0">
                  <a:solidFill>
                    <a:schemeClr val="accent2">
                      <a:lumMod val="50000"/>
                    </a:schemeClr>
                  </a:solidFill>
                  <a:latin typeface="微软雅黑" charset="0"/>
                  <a:ea typeface="微软雅黑" charset="0"/>
                  <a:cs typeface="微软雅黑" charset="0"/>
                </a:rPr>
                <a:t>活动描述</a:t>
              </a:r>
            </a:p>
          </p:txBody>
        </p:sp>
        <p:sp>
          <p:nvSpPr>
            <p:cNvPr id="9" name="文本框 8">
              <a:extLst>
                <a:ext uri="{FF2B5EF4-FFF2-40B4-BE49-F238E27FC236}">
                  <a16:creationId xmlns:a16="http://schemas.microsoft.com/office/drawing/2014/main" id="{B667890C-F291-212C-C66E-92BE2A11372D}"/>
                </a:ext>
              </a:extLst>
            </p:cNvPr>
            <p:cNvSpPr txBox="1"/>
            <p:nvPr>
              <p:custDataLst>
                <p:tags r:id="rId2"/>
              </p:custDataLst>
            </p:nvPr>
          </p:nvSpPr>
          <p:spPr>
            <a:xfrm>
              <a:off x="864729" y="2389662"/>
              <a:ext cx="9539605" cy="4139915"/>
            </a:xfrm>
            <a:prstGeom prst="rect">
              <a:avLst/>
            </a:prstGeom>
            <a:noFill/>
          </p:spPr>
          <p:txBody>
            <a:bodyPr wrap="square">
              <a:noAutofit/>
            </a:bodyPr>
            <a:lstStyle/>
            <a:p>
              <a:pPr indent="0" algn="just" fontAlgn="auto">
                <a:lnSpc>
                  <a:spcPct val="150000"/>
                </a:lnSpc>
              </a:pPr>
              <a:r>
                <a:rPr lang="zh-CN" altLang="en-US" sz="2000" dirty="0">
                  <a:solidFill>
                    <a:schemeClr val="tx1">
                      <a:lumMod val="85000"/>
                      <a:lumOff val="15000"/>
                    </a:schemeClr>
                  </a:solidFill>
                  <a:latin typeface="微软雅黑" charset="0"/>
                  <a:ea typeface="微软雅黑" charset="0"/>
                  <a:cs typeface="微软雅黑" charset="0"/>
                </a:rPr>
                <a:t>以小组为单位，通过网络或其他途径，搜寻一个有关学术不端的典型案例，以此为背景开展一场法庭辩论。通过本次活动，进一步提高自身学术道德意识、规范学术活动、优化学术诚信氛围。</a:t>
              </a:r>
            </a:p>
            <a:p>
              <a:pPr algn="just">
                <a:lnSpc>
                  <a:spcPct val="150000"/>
                </a:lnSpc>
              </a:pPr>
              <a:r>
                <a:rPr lang="zh-CN" altLang="en-US" sz="2400" b="1" dirty="0">
                  <a:solidFill>
                    <a:schemeClr val="accent2">
                      <a:lumMod val="50000"/>
                    </a:schemeClr>
                  </a:solidFill>
                  <a:latin typeface="微软雅黑" charset="0"/>
                  <a:ea typeface="微软雅黑" charset="0"/>
                  <a:cs typeface="微软雅黑" charset="0"/>
                </a:rPr>
                <a:t>活动实施</a:t>
              </a:r>
              <a:endParaRPr lang="en-US" altLang="zh-CN" sz="2400" b="1" dirty="0">
                <a:solidFill>
                  <a:schemeClr val="accent2">
                    <a:lumMod val="50000"/>
                  </a:schemeClr>
                </a:solidFill>
                <a:latin typeface="微软雅黑" charset="0"/>
                <a:ea typeface="微软雅黑" charset="0"/>
                <a:cs typeface="微软雅黑" charset="0"/>
              </a:endParaRPr>
            </a:p>
            <a:p>
              <a:pPr algn="just">
                <a:lnSpc>
                  <a:spcPct val="150000"/>
                </a:lnSpc>
              </a:pPr>
              <a:r>
                <a:rPr lang="zh-CN" altLang="en-US" sz="2200" b="1" dirty="0">
                  <a:solidFill>
                    <a:schemeClr val="accent3">
                      <a:lumMod val="75000"/>
                    </a:schemeClr>
                  </a:solidFill>
                  <a:latin typeface="微软雅黑" charset="0"/>
                  <a:ea typeface="微软雅黑" charset="0"/>
                  <a:cs typeface="微软雅黑" charset="0"/>
                </a:rPr>
                <a:t>一、角色分工</a:t>
              </a:r>
            </a:p>
            <a:p>
              <a:pPr algn="just">
                <a:lnSpc>
                  <a:spcPct val="150000"/>
                </a:lnSpc>
              </a:pPr>
              <a:r>
                <a:rPr lang="zh-CN" altLang="en-US" sz="2000" dirty="0">
                  <a:solidFill>
                    <a:schemeClr val="tx1">
                      <a:lumMod val="85000"/>
                      <a:lumOff val="15000"/>
                    </a:schemeClr>
                  </a:solidFill>
                  <a:latin typeface="微软雅黑" charset="0"/>
                  <a:ea typeface="微软雅黑" charset="0"/>
                </a:rPr>
                <a:t>将班级学生分为若干小组，每组</a:t>
              </a:r>
              <a:r>
                <a:rPr lang="en-US" altLang="zh-CN" sz="2000" dirty="0">
                  <a:solidFill>
                    <a:schemeClr val="tx1">
                      <a:lumMod val="85000"/>
                      <a:lumOff val="15000"/>
                    </a:schemeClr>
                  </a:solidFill>
                  <a:latin typeface="微软雅黑" charset="0"/>
                  <a:ea typeface="微软雅黑" charset="0"/>
                </a:rPr>
                <a:t>7</a:t>
              </a:r>
              <a:r>
                <a:rPr lang="zh-CN" altLang="en-US" sz="2000" dirty="0">
                  <a:solidFill>
                    <a:schemeClr val="tx1">
                      <a:lumMod val="85000"/>
                      <a:lumOff val="15000"/>
                    </a:schemeClr>
                  </a:solidFill>
                  <a:latin typeface="微软雅黑" charset="0"/>
                  <a:ea typeface="微软雅黑" charset="0"/>
                </a:rPr>
                <a:t>人。</a:t>
              </a:r>
              <a:r>
                <a:rPr lang="en-US" altLang="zh-CN" sz="2000" dirty="0">
                  <a:solidFill>
                    <a:schemeClr val="tx1">
                      <a:lumMod val="85000"/>
                      <a:lumOff val="15000"/>
                    </a:schemeClr>
                  </a:solidFill>
                  <a:latin typeface="微软雅黑" charset="0"/>
                  <a:ea typeface="微软雅黑" charset="0"/>
                </a:rPr>
                <a:t>3</a:t>
              </a:r>
              <a:r>
                <a:rPr lang="zh-CN" altLang="en-US" sz="2000" dirty="0">
                  <a:solidFill>
                    <a:schemeClr val="tx1">
                      <a:lumMod val="85000"/>
                      <a:lumOff val="15000"/>
                    </a:schemeClr>
                  </a:solidFill>
                  <a:latin typeface="微软雅黑" charset="0"/>
                  <a:ea typeface="微软雅黑" charset="0"/>
                </a:rPr>
                <a:t>人扮演审判团，</a:t>
              </a:r>
              <a:r>
                <a:rPr lang="en-US" altLang="zh-CN" sz="2000" dirty="0">
                  <a:solidFill>
                    <a:schemeClr val="tx1">
                      <a:lumMod val="85000"/>
                      <a:lumOff val="15000"/>
                    </a:schemeClr>
                  </a:solidFill>
                  <a:latin typeface="微软雅黑" charset="0"/>
                  <a:ea typeface="微软雅黑" charset="0"/>
                </a:rPr>
                <a:t>2</a:t>
              </a:r>
              <a:r>
                <a:rPr lang="zh-CN" altLang="en-US" sz="2000" dirty="0">
                  <a:solidFill>
                    <a:schemeClr val="tx1">
                      <a:lumMod val="85000"/>
                      <a:lumOff val="15000"/>
                    </a:schemeClr>
                  </a:solidFill>
                  <a:latin typeface="微软雅黑" charset="0"/>
                  <a:ea typeface="微软雅黑" charset="0"/>
                </a:rPr>
                <a:t>人扮演原告，</a:t>
              </a:r>
              <a:r>
                <a:rPr lang="en-US" altLang="zh-CN" sz="2000" dirty="0">
                  <a:solidFill>
                    <a:schemeClr val="tx1">
                      <a:lumMod val="85000"/>
                      <a:lumOff val="15000"/>
                    </a:schemeClr>
                  </a:solidFill>
                  <a:latin typeface="微软雅黑" charset="0"/>
                  <a:ea typeface="微软雅黑" charset="0"/>
                </a:rPr>
                <a:t>2</a:t>
              </a:r>
              <a:r>
                <a:rPr lang="zh-CN" altLang="en-US" sz="2000" dirty="0">
                  <a:solidFill>
                    <a:schemeClr val="tx1">
                      <a:lumMod val="85000"/>
                      <a:lumOff val="15000"/>
                    </a:schemeClr>
                  </a:solidFill>
                  <a:latin typeface="微软雅黑" charset="0"/>
                  <a:ea typeface="微软雅黑" charset="0"/>
                </a:rPr>
                <a:t>人扮演被告。</a:t>
              </a:r>
            </a:p>
            <a:p>
              <a:pPr algn="just">
                <a:lnSpc>
                  <a:spcPct val="150000"/>
                </a:lnSpc>
              </a:pPr>
              <a:r>
                <a:rPr lang="zh-CN" altLang="en-US" sz="2200" b="1" dirty="0">
                  <a:solidFill>
                    <a:schemeClr val="accent3">
                      <a:lumMod val="75000"/>
                    </a:schemeClr>
                  </a:solidFill>
                  <a:latin typeface="微软雅黑" charset="0"/>
                  <a:ea typeface="微软雅黑" charset="0"/>
                </a:rPr>
                <a:t>二、材料准备</a:t>
              </a:r>
            </a:p>
            <a:p>
              <a:pPr algn="just">
                <a:lnSpc>
                  <a:spcPct val="150000"/>
                </a:lnSpc>
              </a:pPr>
              <a:r>
                <a:rPr lang="zh-CN" altLang="en-US" sz="2000" dirty="0">
                  <a:solidFill>
                    <a:schemeClr val="tx1">
                      <a:lumMod val="85000"/>
                      <a:lumOff val="15000"/>
                    </a:schemeClr>
                  </a:solidFill>
                  <a:latin typeface="微软雅黑" charset="0"/>
                  <a:ea typeface="微软雅黑" charset="0"/>
                </a:rPr>
                <a:t>电脑、文具、相关法律文件、摄像机或其他可摄像的设备等。</a:t>
              </a:r>
            </a:p>
            <a:p>
              <a:pPr algn="just">
                <a:lnSpc>
                  <a:spcPct val="150000"/>
                </a:lnSpc>
              </a:pPr>
              <a:endParaRPr lang="zh-CN" altLang="en-US" sz="2000" dirty="0">
                <a:solidFill>
                  <a:schemeClr val="tx1">
                    <a:lumMod val="85000"/>
                    <a:lumOff val="15000"/>
                  </a:schemeClr>
                </a:solidFill>
                <a:latin typeface="微软雅黑" charset="0"/>
                <a:ea typeface="微软雅黑" charset="0"/>
              </a:endParaRPr>
            </a:p>
            <a:p>
              <a:pPr algn="just">
                <a:lnSpc>
                  <a:spcPct val="150000"/>
                </a:lnSpc>
              </a:pPr>
              <a:endParaRPr lang="zh-CN" altLang="en-US" sz="2400" b="1" dirty="0">
                <a:solidFill>
                  <a:schemeClr val="accent2">
                    <a:lumMod val="50000"/>
                  </a:schemeClr>
                </a:solidFill>
                <a:latin typeface="微软雅黑" charset="0"/>
                <a:ea typeface="微软雅黑" charset="0"/>
                <a:cs typeface="微软雅黑" charset="0"/>
              </a:endParaRPr>
            </a:p>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p:txBody>
        </p:sp>
      </p:grpSp>
      <p:sp>
        <p:nvSpPr>
          <p:cNvPr id="10" name="任意多边形: 形状 9">
            <a:extLst>
              <a:ext uri="{FF2B5EF4-FFF2-40B4-BE49-F238E27FC236}">
                <a16:creationId xmlns:a16="http://schemas.microsoft.com/office/drawing/2014/main" id="{65F0A62D-3A12-BD44-A4C1-630BABEDE9E7}"/>
              </a:ext>
            </a:extLst>
          </p:cNvPr>
          <p:cNvSpPr/>
          <p:nvPr/>
        </p:nvSpPr>
        <p:spPr>
          <a:xfrm>
            <a:off x="587678" y="1922768"/>
            <a:ext cx="322580" cy="1005840"/>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009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67273890"/>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学思践悟</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学术不端模拟法庭</a:t>
            </a:r>
          </a:p>
        </p:txBody>
      </p:sp>
      <p:grpSp>
        <p:nvGrpSpPr>
          <p:cNvPr id="2" name="组合 1">
            <a:extLst>
              <a:ext uri="{FF2B5EF4-FFF2-40B4-BE49-F238E27FC236}">
                <a16:creationId xmlns:a16="http://schemas.microsoft.com/office/drawing/2014/main" id="{AA6879EA-61AC-9E49-FBA1-765AA612B7AD}"/>
              </a:ext>
            </a:extLst>
          </p:cNvPr>
          <p:cNvGrpSpPr/>
          <p:nvPr/>
        </p:nvGrpSpPr>
        <p:grpSpPr>
          <a:xfrm>
            <a:off x="474594" y="1284791"/>
            <a:ext cx="548640" cy="548640"/>
            <a:chOff x="4828081" y="3745170"/>
            <a:chExt cx="548640" cy="548640"/>
          </a:xfrm>
          <a:solidFill>
            <a:srgbClr val="009EDE"/>
          </a:solidFill>
        </p:grpSpPr>
        <p:sp>
          <p:nvSpPr>
            <p:cNvPr id="3" name="椭圆 2">
              <a:extLst>
                <a:ext uri="{FF2B5EF4-FFF2-40B4-BE49-F238E27FC236}">
                  <a16:creationId xmlns:a16="http://schemas.microsoft.com/office/drawing/2014/main" id="{9BBFAD42-702E-AF2F-869E-2B47A8DE7B64}"/>
                </a:ext>
              </a:extLst>
            </p:cNvPr>
            <p:cNvSpPr/>
            <p:nvPr>
              <p:custDataLst>
                <p:tags r:id="rId3"/>
              </p:custDataLst>
            </p:nvPr>
          </p:nvSpPr>
          <p:spPr>
            <a:xfrm>
              <a:off x="4828081" y="3745170"/>
              <a:ext cx="548640" cy="5486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a:extLst>
                <a:ext uri="{FF2B5EF4-FFF2-40B4-BE49-F238E27FC236}">
                  <a16:creationId xmlns:a16="http://schemas.microsoft.com/office/drawing/2014/main" id="{38DAF346-5BD9-FD5A-4F4D-E9987AFC863E}"/>
                </a:ext>
              </a:extLst>
            </p:cNvPr>
            <p:cNvPicPr>
              <a:picLocks noChangeAspect="1"/>
            </p:cNvPicPr>
            <p:nvPr>
              <p:custDataLst>
                <p:tags r:id="rId4"/>
              </p:custDataLst>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42983" y="3885401"/>
              <a:ext cx="268177" cy="268177"/>
            </a:xfrm>
            <a:prstGeom prst="rect">
              <a:avLst/>
            </a:prstGeom>
          </p:spPr>
        </p:pic>
      </p:grpSp>
      <p:grpSp>
        <p:nvGrpSpPr>
          <p:cNvPr id="7" name="组合 6">
            <a:extLst>
              <a:ext uri="{FF2B5EF4-FFF2-40B4-BE49-F238E27FC236}">
                <a16:creationId xmlns:a16="http://schemas.microsoft.com/office/drawing/2014/main" id="{46DD29C1-C181-7912-8BDD-3C14CB4A63D7}"/>
              </a:ext>
            </a:extLst>
          </p:cNvPr>
          <p:cNvGrpSpPr/>
          <p:nvPr/>
        </p:nvGrpSpPr>
        <p:grpSpPr>
          <a:xfrm>
            <a:off x="1053050" y="1100661"/>
            <a:ext cx="10549454" cy="4601560"/>
            <a:chOff x="853299" y="1928017"/>
            <a:chExt cx="9551035" cy="4601560"/>
          </a:xfrm>
        </p:grpSpPr>
        <p:sp>
          <p:nvSpPr>
            <p:cNvPr id="8" name="文本框 7">
              <a:extLst>
                <a:ext uri="{FF2B5EF4-FFF2-40B4-BE49-F238E27FC236}">
                  <a16:creationId xmlns:a16="http://schemas.microsoft.com/office/drawing/2014/main" id="{5AD38F58-A458-4E26-0AEE-5C184836FBB5}"/>
                </a:ext>
              </a:extLst>
            </p:cNvPr>
            <p:cNvSpPr txBox="1"/>
            <p:nvPr>
              <p:custDataLst>
                <p:tags r:id="rId1"/>
              </p:custDataLst>
            </p:nvPr>
          </p:nvSpPr>
          <p:spPr>
            <a:xfrm>
              <a:off x="853299" y="1928017"/>
              <a:ext cx="3413923" cy="461665"/>
            </a:xfrm>
            <a:prstGeom prst="rect">
              <a:avLst/>
            </a:prstGeom>
            <a:noFill/>
          </p:spPr>
          <p:txBody>
            <a:bodyPr wrap="square">
              <a:spAutoFit/>
            </a:bodyPr>
            <a:lstStyle/>
            <a:p>
              <a:r>
                <a:rPr lang="zh-CN" altLang="en-US" sz="2400" b="1" dirty="0">
                  <a:solidFill>
                    <a:schemeClr val="accent2">
                      <a:lumMod val="50000"/>
                    </a:schemeClr>
                  </a:solidFill>
                  <a:latin typeface="微软雅黑" charset="0"/>
                  <a:ea typeface="微软雅黑" charset="0"/>
                  <a:cs typeface="微软雅黑" charset="0"/>
                </a:rPr>
                <a:t>活动实施</a:t>
              </a:r>
            </a:p>
          </p:txBody>
        </p:sp>
        <p:sp>
          <p:nvSpPr>
            <p:cNvPr id="9" name="文本框 8">
              <a:extLst>
                <a:ext uri="{FF2B5EF4-FFF2-40B4-BE49-F238E27FC236}">
                  <a16:creationId xmlns:a16="http://schemas.microsoft.com/office/drawing/2014/main" id="{B667890C-F291-212C-C66E-92BE2A11372D}"/>
                </a:ext>
              </a:extLst>
            </p:cNvPr>
            <p:cNvSpPr txBox="1"/>
            <p:nvPr>
              <p:custDataLst>
                <p:tags r:id="rId2"/>
              </p:custDataLst>
            </p:nvPr>
          </p:nvSpPr>
          <p:spPr>
            <a:xfrm>
              <a:off x="864729" y="2389662"/>
              <a:ext cx="9539605" cy="4139915"/>
            </a:xfrm>
            <a:prstGeom prst="rect">
              <a:avLst/>
            </a:prstGeom>
            <a:noFill/>
          </p:spPr>
          <p:txBody>
            <a:bodyPr wrap="square">
              <a:noAutofit/>
            </a:bodyPr>
            <a:lstStyle/>
            <a:p>
              <a:pPr algn="just">
                <a:lnSpc>
                  <a:spcPct val="150000"/>
                </a:lnSpc>
              </a:pPr>
              <a:r>
                <a:rPr lang="zh-CN" altLang="en-US" sz="2200" b="1" dirty="0">
                  <a:solidFill>
                    <a:schemeClr val="accent3">
                      <a:lumMod val="75000"/>
                    </a:schemeClr>
                  </a:solidFill>
                  <a:latin typeface="微软雅黑" charset="0"/>
                  <a:ea typeface="微软雅黑" charset="0"/>
                  <a:cs typeface="微软雅黑" charset="0"/>
                </a:rPr>
                <a:t>三、整理对比</a:t>
              </a:r>
            </a:p>
            <a:p>
              <a:pPr algn="just">
                <a:lnSpc>
                  <a:spcPct val="150000"/>
                </a:lnSpc>
              </a:pPr>
              <a:r>
                <a:rPr lang="zh-CN" altLang="en-US" sz="2000" dirty="0">
                  <a:solidFill>
                    <a:schemeClr val="tx1">
                      <a:lumMod val="85000"/>
                      <a:lumOff val="15000"/>
                    </a:schemeClr>
                  </a:solidFill>
                  <a:latin typeface="微软雅黑" charset="0"/>
                  <a:ea typeface="微软雅黑" charset="0"/>
                </a:rPr>
                <a:t>（</a:t>
              </a:r>
              <a:r>
                <a:rPr lang="en-US" altLang="zh-CN" sz="2000" dirty="0">
                  <a:solidFill>
                    <a:schemeClr val="tx1">
                      <a:lumMod val="85000"/>
                      <a:lumOff val="15000"/>
                    </a:schemeClr>
                  </a:solidFill>
                  <a:latin typeface="微软雅黑" charset="0"/>
                  <a:ea typeface="微软雅黑" charset="0"/>
                </a:rPr>
                <a:t>1</a:t>
              </a:r>
              <a:r>
                <a:rPr lang="zh-CN" altLang="en-US" sz="2000" dirty="0">
                  <a:solidFill>
                    <a:schemeClr val="tx1">
                      <a:lumMod val="85000"/>
                      <a:lumOff val="15000"/>
                    </a:schemeClr>
                  </a:solidFill>
                  <a:latin typeface="微软雅黑" charset="0"/>
                  <a:ea typeface="微软雅黑" charset="0"/>
                </a:rPr>
                <a:t>）确定开展模拟法庭的时间、地点。</a:t>
              </a:r>
            </a:p>
            <a:p>
              <a:pPr algn="just">
                <a:lnSpc>
                  <a:spcPct val="150000"/>
                </a:lnSpc>
              </a:pPr>
              <a:r>
                <a:rPr lang="zh-CN" altLang="en-US" sz="2000" dirty="0">
                  <a:solidFill>
                    <a:schemeClr val="tx1">
                      <a:lumMod val="85000"/>
                      <a:lumOff val="15000"/>
                    </a:schemeClr>
                  </a:solidFill>
                  <a:latin typeface="微软雅黑" charset="0"/>
                  <a:ea typeface="微软雅黑" charset="0"/>
                </a:rPr>
                <a:t>（</a:t>
              </a:r>
              <a:r>
                <a:rPr lang="en-US" altLang="zh-CN" sz="2000" dirty="0">
                  <a:solidFill>
                    <a:schemeClr val="tx1">
                      <a:lumMod val="85000"/>
                      <a:lumOff val="15000"/>
                    </a:schemeClr>
                  </a:solidFill>
                  <a:latin typeface="微软雅黑" charset="0"/>
                  <a:ea typeface="微软雅黑" charset="0"/>
                </a:rPr>
                <a:t>2</a:t>
              </a:r>
              <a:r>
                <a:rPr lang="zh-CN" altLang="en-US" sz="2000" dirty="0">
                  <a:solidFill>
                    <a:schemeClr val="tx1">
                      <a:lumMod val="85000"/>
                      <a:lumOff val="15000"/>
                    </a:schemeClr>
                  </a:solidFill>
                  <a:latin typeface="微软雅黑" charset="0"/>
                  <a:ea typeface="微软雅黑" charset="0"/>
                </a:rPr>
                <a:t>）审判团至少提前三天确定并发布案件背景；被告与原告须依据案件准备辩论材料。</a:t>
              </a:r>
            </a:p>
            <a:p>
              <a:pPr algn="just">
                <a:lnSpc>
                  <a:spcPct val="150000"/>
                </a:lnSpc>
              </a:pPr>
              <a:r>
                <a:rPr lang="zh-CN" altLang="en-US" sz="2000" dirty="0">
                  <a:solidFill>
                    <a:schemeClr val="tx1">
                      <a:lumMod val="85000"/>
                      <a:lumOff val="15000"/>
                    </a:schemeClr>
                  </a:solidFill>
                  <a:latin typeface="微软雅黑" charset="0"/>
                  <a:ea typeface="微软雅黑" charset="0"/>
                </a:rPr>
                <a:t>（</a:t>
              </a:r>
              <a:r>
                <a:rPr lang="en-US" altLang="zh-CN" sz="2000" dirty="0">
                  <a:solidFill>
                    <a:schemeClr val="tx1">
                      <a:lumMod val="85000"/>
                      <a:lumOff val="15000"/>
                    </a:schemeClr>
                  </a:solidFill>
                  <a:latin typeface="微软雅黑" charset="0"/>
                  <a:ea typeface="微软雅黑" charset="0"/>
                </a:rPr>
                <a:t>3</a:t>
              </a:r>
              <a:r>
                <a:rPr lang="zh-CN" altLang="en-US" sz="2000" dirty="0">
                  <a:solidFill>
                    <a:schemeClr val="tx1">
                      <a:lumMod val="85000"/>
                      <a:lumOff val="15000"/>
                    </a:schemeClr>
                  </a:solidFill>
                  <a:latin typeface="微软雅黑" charset="0"/>
                  <a:ea typeface="微软雅黑" charset="0"/>
                </a:rPr>
                <a:t>）放置好录像设备，按照模拟法庭流程开展法庭辩论。</a:t>
              </a:r>
            </a:p>
            <a:p>
              <a:pPr algn="just">
                <a:lnSpc>
                  <a:spcPct val="150000"/>
                </a:lnSpc>
              </a:pPr>
              <a:r>
                <a:rPr lang="zh-CN" altLang="en-US" sz="2000" dirty="0">
                  <a:solidFill>
                    <a:schemeClr val="tx1">
                      <a:lumMod val="85000"/>
                      <a:lumOff val="15000"/>
                    </a:schemeClr>
                  </a:solidFill>
                  <a:latin typeface="微软雅黑" charset="0"/>
                  <a:ea typeface="微软雅黑" charset="0"/>
                </a:rPr>
                <a:t>（</a:t>
              </a:r>
              <a:r>
                <a:rPr lang="en-US" altLang="zh-CN" sz="2000" dirty="0">
                  <a:solidFill>
                    <a:schemeClr val="tx1">
                      <a:lumMod val="85000"/>
                      <a:lumOff val="15000"/>
                    </a:schemeClr>
                  </a:solidFill>
                  <a:latin typeface="微软雅黑" charset="0"/>
                  <a:ea typeface="微软雅黑" charset="0"/>
                </a:rPr>
                <a:t>4</a:t>
              </a:r>
              <a:r>
                <a:rPr lang="zh-CN" altLang="en-US" sz="2000" dirty="0">
                  <a:solidFill>
                    <a:schemeClr val="tx1">
                      <a:lumMod val="85000"/>
                      <a:lumOff val="15000"/>
                    </a:schemeClr>
                  </a:solidFill>
                  <a:latin typeface="微软雅黑" charset="0"/>
                  <a:ea typeface="微软雅黑" charset="0"/>
                </a:rPr>
                <a:t>）结束后，成员翻看视频录制，可对开头、结尾的无关画面进行处理，不可对其他画面进行删减。</a:t>
              </a:r>
            </a:p>
            <a:p>
              <a:pPr algn="just">
                <a:lnSpc>
                  <a:spcPct val="150000"/>
                </a:lnSpc>
              </a:pPr>
              <a:r>
                <a:rPr lang="zh-CN" altLang="en-US" sz="2000" dirty="0">
                  <a:solidFill>
                    <a:schemeClr val="tx1">
                      <a:lumMod val="85000"/>
                      <a:lumOff val="15000"/>
                    </a:schemeClr>
                  </a:solidFill>
                  <a:latin typeface="微软雅黑" charset="0"/>
                  <a:ea typeface="微软雅黑" charset="0"/>
                </a:rPr>
                <a:t>（</a:t>
              </a:r>
              <a:r>
                <a:rPr lang="en-US" altLang="zh-CN" sz="2000" dirty="0">
                  <a:solidFill>
                    <a:schemeClr val="tx1">
                      <a:lumMod val="85000"/>
                      <a:lumOff val="15000"/>
                    </a:schemeClr>
                  </a:solidFill>
                  <a:latin typeface="微软雅黑" charset="0"/>
                  <a:ea typeface="微软雅黑" charset="0"/>
                </a:rPr>
                <a:t>5</a:t>
              </a:r>
              <a:r>
                <a:rPr lang="zh-CN" altLang="en-US" sz="2000" dirty="0">
                  <a:solidFill>
                    <a:schemeClr val="tx1">
                      <a:lumMod val="85000"/>
                      <a:lumOff val="15000"/>
                    </a:schemeClr>
                  </a:solidFill>
                  <a:latin typeface="微软雅黑" charset="0"/>
                  <a:ea typeface="微软雅黑" charset="0"/>
                </a:rPr>
                <a:t>）完成视频处理后，上传班级群内。</a:t>
              </a:r>
            </a:p>
            <a:p>
              <a:pPr algn="just">
                <a:lnSpc>
                  <a:spcPct val="150000"/>
                </a:lnSpc>
              </a:pPr>
              <a:r>
                <a:rPr lang="zh-CN" altLang="en-US" sz="2200" b="1" dirty="0">
                  <a:solidFill>
                    <a:schemeClr val="accent3">
                      <a:lumMod val="75000"/>
                    </a:schemeClr>
                  </a:solidFill>
                  <a:latin typeface="微软雅黑" charset="0"/>
                  <a:ea typeface="微软雅黑" charset="0"/>
                  <a:cs typeface="微软雅黑" charset="0"/>
                </a:rPr>
                <a:t>四、总结评价</a:t>
              </a:r>
            </a:p>
            <a:p>
              <a:pPr algn="just">
                <a:lnSpc>
                  <a:spcPct val="150000"/>
                </a:lnSpc>
              </a:pPr>
              <a:r>
                <a:rPr lang="zh-CN" altLang="en-US" sz="2000" dirty="0">
                  <a:solidFill>
                    <a:schemeClr val="tx1">
                      <a:lumMod val="85000"/>
                      <a:lumOff val="15000"/>
                    </a:schemeClr>
                  </a:solidFill>
                  <a:latin typeface="微软雅黑" charset="0"/>
                  <a:ea typeface="微软雅黑" charset="0"/>
                </a:rPr>
                <a:t>以视频、照片、文字等形式记录活动全过程，并撰写活动心得。小组展开活动总结讨论，从角色扮演情况、材料准备情况、法庭辩论情况、视频展现情况等角度开展交流，互相点评和学习。</a:t>
              </a:r>
            </a:p>
            <a:p>
              <a:pPr algn="just">
                <a:lnSpc>
                  <a:spcPct val="150000"/>
                </a:lnSpc>
              </a:pPr>
              <a:endParaRPr lang="zh-CN" altLang="en-US" sz="2000" dirty="0">
                <a:solidFill>
                  <a:schemeClr val="tx1">
                    <a:lumMod val="85000"/>
                    <a:lumOff val="15000"/>
                  </a:schemeClr>
                </a:solidFill>
                <a:latin typeface="微软雅黑" charset="0"/>
                <a:ea typeface="微软雅黑" charset="0"/>
              </a:endParaRPr>
            </a:p>
            <a:p>
              <a:pPr algn="just">
                <a:lnSpc>
                  <a:spcPct val="150000"/>
                </a:lnSpc>
              </a:pPr>
              <a:endParaRPr lang="zh-CN" altLang="en-US" sz="2400" b="1" dirty="0">
                <a:solidFill>
                  <a:schemeClr val="accent2">
                    <a:lumMod val="50000"/>
                  </a:schemeClr>
                </a:solidFill>
                <a:latin typeface="微软雅黑" charset="0"/>
                <a:ea typeface="微软雅黑" charset="0"/>
                <a:cs typeface="微软雅黑" charset="0"/>
              </a:endParaRPr>
            </a:p>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p:txBody>
        </p:sp>
      </p:grpSp>
      <p:sp>
        <p:nvSpPr>
          <p:cNvPr id="10" name="任意多边形: 形状 9">
            <a:extLst>
              <a:ext uri="{FF2B5EF4-FFF2-40B4-BE49-F238E27FC236}">
                <a16:creationId xmlns:a16="http://schemas.microsoft.com/office/drawing/2014/main" id="{65F0A62D-3A12-BD44-A4C1-630BABEDE9E7}"/>
              </a:ext>
            </a:extLst>
          </p:cNvPr>
          <p:cNvSpPr/>
          <p:nvPr/>
        </p:nvSpPr>
        <p:spPr>
          <a:xfrm>
            <a:off x="587678" y="1922768"/>
            <a:ext cx="322580" cy="1005840"/>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009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8973617"/>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科学前沿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青藏高原腹地最早细石叶技术遗址发现</a:t>
            </a:r>
          </a:p>
        </p:txBody>
      </p:sp>
      <p:sp>
        <p:nvSpPr>
          <p:cNvPr id="2" name="文本框 1">
            <a:extLst>
              <a:ext uri="{FF2B5EF4-FFF2-40B4-BE49-F238E27FC236}">
                <a16:creationId xmlns:a16="http://schemas.microsoft.com/office/drawing/2014/main" id="{083F603D-BA39-8D42-E776-9AC4B0C7A6A7}"/>
              </a:ext>
            </a:extLst>
          </p:cNvPr>
          <p:cNvSpPr txBox="1"/>
          <p:nvPr/>
        </p:nvSpPr>
        <p:spPr>
          <a:xfrm>
            <a:off x="846537" y="1157002"/>
            <a:ext cx="10995956" cy="5451878"/>
          </a:xfrm>
          <a:prstGeom prst="rect">
            <a:avLst/>
          </a:prstGeom>
          <a:noFill/>
          <a:ln>
            <a:solidFill>
              <a:srgbClr val="00C4C4"/>
            </a:solidFill>
          </a:ln>
        </p:spPr>
        <p:txBody>
          <a:bodyPr wrap="square">
            <a:noAutofit/>
          </a:bodyPr>
          <a:lstStyle/>
          <a:p>
            <a:pPr indent="457200" algn="just" fontAlgn="auto">
              <a:lnSpc>
                <a:spcPct val="150000"/>
              </a:lnSpc>
            </a:pPr>
            <a:endParaRPr lang="zh-CN" altLang="en-US" dirty="0">
              <a:latin typeface="微软雅黑" charset="0"/>
              <a:ea typeface="微软雅黑" charset="0"/>
              <a:cs typeface="微软雅黑" charset="0"/>
            </a:endParaRPr>
          </a:p>
        </p:txBody>
      </p:sp>
      <p:sp>
        <p:nvSpPr>
          <p:cNvPr id="3" name="任意多边形: 形状 2">
            <a:extLst>
              <a:ext uri="{FF2B5EF4-FFF2-40B4-BE49-F238E27FC236}">
                <a16:creationId xmlns:a16="http://schemas.microsoft.com/office/drawing/2014/main" id="{5F051375-CF4D-4A7D-FE4B-0C5B78EF7A12}"/>
              </a:ext>
            </a:extLst>
          </p:cNvPr>
          <p:cNvSpPr/>
          <p:nvPr/>
        </p:nvSpPr>
        <p:spPr>
          <a:xfrm>
            <a:off x="349507" y="1157002"/>
            <a:ext cx="497030" cy="5464956"/>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81D8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EC74F959-3143-FD5D-E4AF-942BF06ABD26}"/>
              </a:ext>
            </a:extLst>
          </p:cNvPr>
          <p:cNvSpPr txBox="1"/>
          <p:nvPr/>
        </p:nvSpPr>
        <p:spPr>
          <a:xfrm>
            <a:off x="896211" y="1143924"/>
            <a:ext cx="10719270" cy="1705403"/>
          </a:xfrm>
          <a:prstGeom prst="rect">
            <a:avLst/>
          </a:prstGeom>
          <a:noFill/>
        </p:spPr>
        <p:txBody>
          <a:bodyPr wrap="square">
            <a:spAutoFit/>
          </a:bodyPr>
          <a:lstStyle/>
          <a:p>
            <a:pPr indent="324000" algn="just" fontAlgn="auto">
              <a:lnSpc>
                <a:spcPct val="150000"/>
              </a:lnSpc>
            </a:pPr>
            <a:r>
              <a:rPr lang="zh-CN" altLang="en-US" dirty="0">
                <a:latin typeface="微软雅黑" charset="0"/>
                <a:ea typeface="微软雅黑" charset="0"/>
                <a:cs typeface="微软雅黑" charset="0"/>
              </a:rPr>
              <a:t>记者从西藏自治区科技厅获悉，中国科学院古脊椎动物与古人类研究所参与的第二次青藏科考研究团队在青藏高原腹地取得了重大考古发现。该团队在西藏自治区色林错南岸的尼阿底遗址第</a:t>
            </a:r>
            <a:r>
              <a:rPr lang="en-US" altLang="zh-CN" dirty="0">
                <a:latin typeface="微软雅黑" charset="0"/>
                <a:ea typeface="微软雅黑" charset="0"/>
                <a:cs typeface="微软雅黑" charset="0"/>
              </a:rPr>
              <a:t>3</a:t>
            </a:r>
            <a:r>
              <a:rPr lang="zh-CN" altLang="en-US" dirty="0">
                <a:latin typeface="微软雅黑" charset="0"/>
                <a:ea typeface="微软雅黑" charset="0"/>
                <a:cs typeface="微软雅黑" charset="0"/>
              </a:rPr>
              <a:t>地点，发现了青藏高原目前已知的最早细石叶技术遗址。这一发现不仅填补了青藏高原史前人类文化研究的空白，也为理解人类早期在高原的迁徙和演化提供了重要线索。</a:t>
            </a:r>
          </a:p>
        </p:txBody>
      </p:sp>
      <p:pic>
        <p:nvPicPr>
          <p:cNvPr id="2050" name="Picture 2" descr="高原腹地最早的细石叶技术遗存揭示青藏高原人群扩散历史 - 化石网">
            <a:extLst>
              <a:ext uri="{FF2B5EF4-FFF2-40B4-BE49-F238E27FC236}">
                <a16:creationId xmlns:a16="http://schemas.microsoft.com/office/drawing/2014/main" id="{E11C05D9-22FB-7CBC-539B-F779E5B858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0301" y="2612463"/>
            <a:ext cx="3364711" cy="3904200"/>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58A0AF2E-4B22-D516-0EA3-EFE4670D5823}"/>
              </a:ext>
            </a:extLst>
          </p:cNvPr>
          <p:cNvSpPr txBox="1"/>
          <p:nvPr/>
        </p:nvSpPr>
        <p:spPr>
          <a:xfrm>
            <a:off x="924161" y="2825985"/>
            <a:ext cx="7354559" cy="3782895"/>
          </a:xfrm>
          <a:prstGeom prst="rect">
            <a:avLst/>
          </a:prstGeom>
          <a:noFill/>
        </p:spPr>
        <p:txBody>
          <a:bodyPr wrap="square">
            <a:spAutoFit/>
          </a:bodyPr>
          <a:lstStyle/>
          <a:p>
            <a:pPr indent="324000" fontAlgn="auto">
              <a:lnSpc>
                <a:spcPct val="150000"/>
              </a:lnSpc>
            </a:pPr>
            <a:r>
              <a:rPr lang="zh-CN" altLang="en-US" sz="1800" dirty="0">
                <a:latin typeface="微软雅黑" charset="0"/>
                <a:ea typeface="微软雅黑" charset="0"/>
                <a:cs typeface="微软雅黑" charset="0"/>
              </a:rPr>
              <a:t>据介绍，细石叶技术遗址作为青藏高原发现的最丰富的史前人类文化遗产之一，一直备受考古学界关注。这些遗址证明了青藏高原早期人类在高原的大规模迁徙和定居活动。尽管经过多年系统发掘，具有可靠年代数据的细石叶技术遗址在青藏高原仍较为稀缺，在高原腹地更是鲜有发现。</a:t>
            </a:r>
          </a:p>
          <a:p>
            <a:pPr indent="324000" algn="just" fontAlgn="auto">
              <a:lnSpc>
                <a:spcPct val="150000"/>
              </a:lnSpc>
            </a:pPr>
            <a:r>
              <a:rPr lang="zh-CN" altLang="en-US" sz="1800" dirty="0">
                <a:latin typeface="微软雅黑" charset="0"/>
                <a:ea typeface="微软雅黑" charset="0"/>
                <a:cs typeface="微软雅黑" charset="0"/>
              </a:rPr>
              <a:t>研究团队通过技术一类型学、光释光测年和碳十四测年等多种科学方法，对遗址中的细石叶技术遗存进行了深入分析。结果显示，尼阿底遗址第</a:t>
            </a:r>
            <a:r>
              <a:rPr lang="en-US" altLang="zh-CN" sz="1800" dirty="0">
                <a:latin typeface="微软雅黑" charset="0"/>
                <a:ea typeface="微软雅黑" charset="0"/>
                <a:cs typeface="微软雅黑" charset="0"/>
              </a:rPr>
              <a:t>3</a:t>
            </a:r>
            <a:r>
              <a:rPr lang="zh-CN" altLang="en-US" sz="1800" dirty="0">
                <a:latin typeface="微软雅黑" charset="0"/>
                <a:ea typeface="微软雅黑" charset="0"/>
                <a:cs typeface="微软雅黑" charset="0"/>
              </a:rPr>
              <a:t>地点的细石叶生产主要运用楔形石核和半锥形石核两种技术，其特征与旧石器时代晚期中国华北地区的细石叶技术特征高度相似。</a:t>
            </a:r>
          </a:p>
        </p:txBody>
      </p:sp>
    </p:spTree>
    <p:extLst>
      <p:ext uri="{BB962C8B-B14F-4D97-AF65-F5344CB8AC3E}">
        <p14:creationId xmlns:p14="http://schemas.microsoft.com/office/powerpoint/2010/main" val="1614561024"/>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学思践悟</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学术不端模拟法庭</a:t>
            </a:r>
          </a:p>
        </p:txBody>
      </p:sp>
      <p:grpSp>
        <p:nvGrpSpPr>
          <p:cNvPr id="2" name="组合 1">
            <a:extLst>
              <a:ext uri="{FF2B5EF4-FFF2-40B4-BE49-F238E27FC236}">
                <a16:creationId xmlns:a16="http://schemas.microsoft.com/office/drawing/2014/main" id="{AA6879EA-61AC-9E49-FBA1-765AA612B7AD}"/>
              </a:ext>
            </a:extLst>
          </p:cNvPr>
          <p:cNvGrpSpPr/>
          <p:nvPr/>
        </p:nvGrpSpPr>
        <p:grpSpPr>
          <a:xfrm>
            <a:off x="474594" y="1284791"/>
            <a:ext cx="548640" cy="548640"/>
            <a:chOff x="4828081" y="3745170"/>
            <a:chExt cx="548640" cy="548640"/>
          </a:xfrm>
          <a:solidFill>
            <a:srgbClr val="009EDE"/>
          </a:solidFill>
        </p:grpSpPr>
        <p:sp>
          <p:nvSpPr>
            <p:cNvPr id="3" name="椭圆 2">
              <a:extLst>
                <a:ext uri="{FF2B5EF4-FFF2-40B4-BE49-F238E27FC236}">
                  <a16:creationId xmlns:a16="http://schemas.microsoft.com/office/drawing/2014/main" id="{9BBFAD42-702E-AF2F-869E-2B47A8DE7B64}"/>
                </a:ext>
              </a:extLst>
            </p:cNvPr>
            <p:cNvSpPr/>
            <p:nvPr>
              <p:custDataLst>
                <p:tags r:id="rId3"/>
              </p:custDataLst>
            </p:nvPr>
          </p:nvSpPr>
          <p:spPr>
            <a:xfrm>
              <a:off x="4828081" y="3745170"/>
              <a:ext cx="548640" cy="5486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a:extLst>
                <a:ext uri="{FF2B5EF4-FFF2-40B4-BE49-F238E27FC236}">
                  <a16:creationId xmlns:a16="http://schemas.microsoft.com/office/drawing/2014/main" id="{38DAF346-5BD9-FD5A-4F4D-E9987AFC863E}"/>
                </a:ext>
              </a:extLst>
            </p:cNvPr>
            <p:cNvPicPr>
              <a:picLocks noChangeAspect="1"/>
            </p:cNvPicPr>
            <p:nvPr>
              <p:custDataLst>
                <p:tags r:id="rId4"/>
              </p:custDataLst>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42983" y="3885401"/>
              <a:ext cx="268177" cy="268177"/>
            </a:xfrm>
            <a:prstGeom prst="rect">
              <a:avLst/>
            </a:prstGeom>
          </p:spPr>
        </p:pic>
      </p:grpSp>
      <p:grpSp>
        <p:nvGrpSpPr>
          <p:cNvPr id="7" name="组合 6">
            <a:extLst>
              <a:ext uri="{FF2B5EF4-FFF2-40B4-BE49-F238E27FC236}">
                <a16:creationId xmlns:a16="http://schemas.microsoft.com/office/drawing/2014/main" id="{46DD29C1-C181-7912-8BDD-3C14CB4A63D7}"/>
              </a:ext>
            </a:extLst>
          </p:cNvPr>
          <p:cNvGrpSpPr/>
          <p:nvPr/>
        </p:nvGrpSpPr>
        <p:grpSpPr>
          <a:xfrm>
            <a:off x="1053050" y="1100661"/>
            <a:ext cx="10549454" cy="1827947"/>
            <a:chOff x="853299" y="1928017"/>
            <a:chExt cx="9551035" cy="4601560"/>
          </a:xfrm>
        </p:grpSpPr>
        <p:sp>
          <p:nvSpPr>
            <p:cNvPr id="8" name="文本框 7">
              <a:extLst>
                <a:ext uri="{FF2B5EF4-FFF2-40B4-BE49-F238E27FC236}">
                  <a16:creationId xmlns:a16="http://schemas.microsoft.com/office/drawing/2014/main" id="{5AD38F58-A458-4E26-0AEE-5C184836FBB5}"/>
                </a:ext>
              </a:extLst>
            </p:cNvPr>
            <p:cNvSpPr txBox="1"/>
            <p:nvPr>
              <p:custDataLst>
                <p:tags r:id="rId1"/>
              </p:custDataLst>
            </p:nvPr>
          </p:nvSpPr>
          <p:spPr>
            <a:xfrm>
              <a:off x="853299" y="1928017"/>
              <a:ext cx="3413923" cy="830997"/>
            </a:xfrm>
            <a:prstGeom prst="rect">
              <a:avLst/>
            </a:prstGeom>
            <a:noFill/>
          </p:spPr>
          <p:txBody>
            <a:bodyPr wrap="square">
              <a:spAutoFit/>
            </a:bodyPr>
            <a:lstStyle/>
            <a:p>
              <a:r>
                <a:rPr lang="zh-CN" altLang="en-US" sz="2400" b="1" dirty="0">
                  <a:solidFill>
                    <a:schemeClr val="accent2">
                      <a:lumMod val="50000"/>
                    </a:schemeClr>
                  </a:solidFill>
                  <a:latin typeface="微软雅黑" charset="0"/>
                  <a:ea typeface="微软雅黑" charset="0"/>
                  <a:cs typeface="微软雅黑" charset="0"/>
                </a:rPr>
                <a:t>活动评价与总结</a:t>
              </a:r>
            </a:p>
            <a:p>
              <a:endParaRPr lang="zh-CN" altLang="en-US" sz="2400" b="1" dirty="0">
                <a:solidFill>
                  <a:schemeClr val="accent2">
                    <a:lumMod val="50000"/>
                  </a:schemeClr>
                </a:solidFill>
                <a:latin typeface="微软雅黑" charset="0"/>
                <a:ea typeface="微软雅黑" charset="0"/>
                <a:cs typeface="微软雅黑" charset="0"/>
              </a:endParaRPr>
            </a:p>
          </p:txBody>
        </p:sp>
        <p:sp>
          <p:nvSpPr>
            <p:cNvPr id="9" name="文本框 8">
              <a:extLst>
                <a:ext uri="{FF2B5EF4-FFF2-40B4-BE49-F238E27FC236}">
                  <a16:creationId xmlns:a16="http://schemas.microsoft.com/office/drawing/2014/main" id="{B667890C-F291-212C-C66E-92BE2A11372D}"/>
                </a:ext>
              </a:extLst>
            </p:cNvPr>
            <p:cNvSpPr txBox="1"/>
            <p:nvPr>
              <p:custDataLst>
                <p:tags r:id="rId2"/>
              </p:custDataLst>
            </p:nvPr>
          </p:nvSpPr>
          <p:spPr>
            <a:xfrm>
              <a:off x="864729" y="2389662"/>
              <a:ext cx="9539605" cy="4139915"/>
            </a:xfrm>
            <a:prstGeom prst="rect">
              <a:avLst/>
            </a:prstGeom>
            <a:noFill/>
          </p:spPr>
          <p:txBody>
            <a:bodyPr wrap="square">
              <a:noAutofit/>
            </a:bodyPr>
            <a:lstStyle/>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p:txBody>
        </p:sp>
      </p:grpSp>
      <p:sp>
        <p:nvSpPr>
          <p:cNvPr id="10" name="任意多边形: 形状 9">
            <a:extLst>
              <a:ext uri="{FF2B5EF4-FFF2-40B4-BE49-F238E27FC236}">
                <a16:creationId xmlns:a16="http://schemas.microsoft.com/office/drawing/2014/main" id="{65F0A62D-3A12-BD44-A4C1-630BABEDE9E7}"/>
              </a:ext>
            </a:extLst>
          </p:cNvPr>
          <p:cNvSpPr/>
          <p:nvPr/>
        </p:nvSpPr>
        <p:spPr>
          <a:xfrm>
            <a:off x="587678" y="1922768"/>
            <a:ext cx="322580" cy="1005840"/>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009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Table589">
            <a:extLst>
              <a:ext uri="{FF2B5EF4-FFF2-40B4-BE49-F238E27FC236}">
                <a16:creationId xmlns:a16="http://schemas.microsoft.com/office/drawing/2014/main" id="{0775DE37-4DC4-CEA5-2B04-85D4C8BD8979}"/>
              </a:ext>
            </a:extLst>
          </p:cNvPr>
          <p:cNvGraphicFramePr>
            <a:graphicFrameLocks noGrp="1"/>
          </p:cNvGraphicFramePr>
          <p:nvPr>
            <p:extLst>
              <p:ext uri="{D42A27DB-BD31-4B8C-83A1-F6EECF244321}">
                <p14:modId xmlns:p14="http://schemas.microsoft.com/office/powerpoint/2010/main" val="4144704309"/>
              </p:ext>
            </p:extLst>
          </p:nvPr>
        </p:nvGraphicFramePr>
        <p:xfrm>
          <a:off x="1419031" y="1640432"/>
          <a:ext cx="9636113" cy="4926803"/>
        </p:xfrm>
        <a:graphic>
          <a:graphicData uri="http://schemas.openxmlformats.org/drawingml/2006/table">
            <a:tbl>
              <a:tblPr firstRow="1" bandRow="1">
                <a:tableStyleId>{3C2FFA5D-87B4-456A-9821-1D502468CF0F}</a:tableStyleId>
              </a:tblPr>
              <a:tblGrid>
                <a:gridCol w="2409027">
                  <a:extLst>
                    <a:ext uri="{9D8B030D-6E8A-4147-A177-3AD203B41FA5}">
                      <a16:colId xmlns:a16="http://schemas.microsoft.com/office/drawing/2014/main" val="20000"/>
                    </a:ext>
                  </a:extLst>
                </a:gridCol>
                <a:gridCol w="2409031">
                  <a:extLst>
                    <a:ext uri="{9D8B030D-6E8A-4147-A177-3AD203B41FA5}">
                      <a16:colId xmlns:a16="http://schemas.microsoft.com/office/drawing/2014/main" val="20001"/>
                    </a:ext>
                  </a:extLst>
                </a:gridCol>
                <a:gridCol w="2409028">
                  <a:extLst>
                    <a:ext uri="{9D8B030D-6E8A-4147-A177-3AD203B41FA5}">
                      <a16:colId xmlns:a16="http://schemas.microsoft.com/office/drawing/2014/main" val="20002"/>
                    </a:ext>
                  </a:extLst>
                </a:gridCol>
                <a:gridCol w="2409027">
                  <a:extLst>
                    <a:ext uri="{9D8B030D-6E8A-4147-A177-3AD203B41FA5}">
                      <a16:colId xmlns:a16="http://schemas.microsoft.com/office/drawing/2014/main" val="20003"/>
                    </a:ext>
                  </a:extLst>
                </a:gridCol>
              </a:tblGrid>
              <a:tr h="710717">
                <a:tc>
                  <a:txBody>
                    <a:bodyPr/>
                    <a:lstStyle/>
                    <a:p>
                      <a:pPr marL="390234"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评价维度</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53658" marB="4763"/>
                </a:tc>
                <a:tc>
                  <a:txBody>
                    <a:bodyPr/>
                    <a:lstStyle/>
                    <a:p>
                      <a:pPr marL="397229"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自我评价</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53657" marB="4763"/>
                </a:tc>
                <a:tc>
                  <a:txBody>
                    <a:bodyPr/>
                    <a:lstStyle/>
                    <a:p>
                      <a:pPr marL="397238"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小组评价</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53657" marB="4763"/>
                </a:tc>
                <a:tc>
                  <a:txBody>
                    <a:bodyPr/>
                    <a:lstStyle/>
                    <a:p>
                      <a:pPr marL="397248"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教师评价</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53658" marB="4763"/>
                </a:tc>
                <a:extLst>
                  <a:ext uri="{0D108BD9-81ED-4DB2-BD59-A6C34878D82A}">
                    <a16:rowId xmlns:a16="http://schemas.microsoft.com/office/drawing/2014/main" val="10000"/>
                  </a:ext>
                </a:extLst>
              </a:tr>
              <a:tr h="711851">
                <a:tc>
                  <a:txBody>
                    <a:bodyPr/>
                    <a:lstStyle/>
                    <a:p>
                      <a:pPr marL="275934" marR="0" indent="0" eaLnBrk="0">
                        <a:lnSpc>
                          <a:spcPct val="97222"/>
                        </a:lnSpc>
                        <a:spcBef>
                          <a:spcPts val="469"/>
                        </a:spcBef>
                      </a:pPr>
                      <a:r>
                        <a:rPr lang="en-US" altLang="zh-CN" sz="2000" b="1" kern="0" spc="-15" baseline="0" noProof="0" dirty="0">
                          <a:solidFill>
                            <a:schemeClr val="bg1"/>
                          </a:solidFill>
                          <a:latin typeface="微软雅黑" panose="020B0503020204020204" pitchFamily="34" charset="-122"/>
                          <a:ea typeface="微软雅黑" panose="020B0503020204020204" pitchFamily="34" charset="-122"/>
                        </a:rPr>
                        <a:t>  </a:t>
                      </a:r>
                      <a:r>
                        <a:rPr lang="zh-CN" altLang="en-US" sz="2000" b="1" kern="0" spc="-15" baseline="0" noProof="0" dirty="0">
                          <a:solidFill>
                            <a:schemeClr val="bg1"/>
                          </a:solidFill>
                          <a:latin typeface="微软雅黑" panose="020B0503020204020204" pitchFamily="34" charset="-122"/>
                          <a:ea typeface="微软雅黑" panose="020B0503020204020204" pitchFamily="34" charset="-122"/>
                        </a:rPr>
                        <a:t>角色扮演</a:t>
                      </a:r>
                      <a:r>
                        <a:rPr lang="en-US" altLang="zh-CN" sz="2000" b="1" kern="0" spc="-15" baseline="0" noProof="0" dirty="0" err="1">
                          <a:solidFill>
                            <a:schemeClr val="bg1"/>
                          </a:solidFill>
                          <a:latin typeface="微软雅黑" panose="020B0503020204020204" pitchFamily="34" charset="-122"/>
                          <a:ea typeface="微软雅黑" panose="020B0503020204020204" pitchFamily="34" charset="-122"/>
                        </a:rPr>
                        <a:t>情况</a:t>
                      </a:r>
                      <a:endParaRPr lang="en-US" altLang="zh-CN" sz="2000" b="1" kern="0" spc="-15" baseline="0" noProof="0" dirty="0">
                        <a:solidFill>
                          <a:schemeClr val="bg1"/>
                        </a:solidFill>
                        <a:latin typeface="微软雅黑" panose="020B0503020204020204" pitchFamily="34" charset="-122"/>
                        <a:ea typeface="微软雅黑" panose="020B0503020204020204" pitchFamily="34" charset="-122"/>
                      </a:endParaRPr>
                    </a:p>
                    <a:p>
                      <a:pPr marL="0" marR="0" indent="0" eaLnBrk="0">
                        <a:lnSpc>
                          <a:spcPct val="45833"/>
                        </a:lnSpc>
                      </a:pPr>
                      <a:endParaRPr lang="en-US" altLang="zh-CN" sz="2000" b="1"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61913" marB="2223"/>
                </a:tc>
                <a:tc>
                  <a:txBody>
                    <a:bodyPr/>
                    <a:lstStyle/>
                    <a:p>
                      <a:pPr marL="340079"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88"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9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61913" marB="2223"/>
                </a:tc>
                <a:extLst>
                  <a:ext uri="{0D108BD9-81ED-4DB2-BD59-A6C34878D82A}">
                    <a16:rowId xmlns:a16="http://schemas.microsoft.com/office/drawing/2014/main" val="10001"/>
                  </a:ext>
                </a:extLst>
              </a:tr>
              <a:tr h="711851">
                <a:tc>
                  <a:txBody>
                    <a:bodyPr/>
                    <a:lstStyle/>
                    <a:p>
                      <a:pPr marL="275933" marR="0" indent="0" eaLnBrk="0">
                        <a:lnSpc>
                          <a:spcPct val="97222"/>
                        </a:lnSpc>
                        <a:spcBef>
                          <a:spcPts val="469"/>
                        </a:spcBef>
                      </a:pPr>
                      <a:r>
                        <a:rPr lang="en-US" altLang="zh-CN" sz="2000" b="1" kern="0" spc="-15" baseline="0" noProof="0" dirty="0">
                          <a:solidFill>
                            <a:schemeClr val="bg1"/>
                          </a:solidFill>
                          <a:latin typeface="微软雅黑" panose="020B0503020204020204" pitchFamily="34" charset="-122"/>
                          <a:ea typeface="微软雅黑" panose="020B0503020204020204" pitchFamily="34" charset="-122"/>
                        </a:rPr>
                        <a:t>  </a:t>
                      </a:r>
                      <a:r>
                        <a:rPr lang="zh-CN" altLang="en-US" sz="2000" b="1" kern="0" spc="-15" baseline="0" noProof="0" dirty="0">
                          <a:solidFill>
                            <a:schemeClr val="bg1"/>
                          </a:solidFill>
                          <a:latin typeface="微软雅黑" panose="020B0503020204020204" pitchFamily="34" charset="-122"/>
                          <a:ea typeface="微软雅黑" panose="020B0503020204020204" pitchFamily="34" charset="-122"/>
                        </a:rPr>
                        <a:t>材料准备</a:t>
                      </a:r>
                      <a:r>
                        <a:rPr lang="en-US" altLang="zh-CN" sz="2000" b="1" kern="0" spc="-15" baseline="0" noProof="0" dirty="0" err="1">
                          <a:solidFill>
                            <a:schemeClr val="bg1"/>
                          </a:solidFill>
                          <a:latin typeface="微软雅黑" panose="020B0503020204020204" pitchFamily="34" charset="-122"/>
                          <a:ea typeface="微软雅黑" panose="020B0503020204020204" pitchFamily="34" charset="-122"/>
                        </a:rPr>
                        <a:t>情况</a:t>
                      </a:r>
                      <a:endParaRPr lang="en-US" altLang="zh-CN" sz="2000" b="1" kern="0" spc="-15" baseline="0" noProof="0" dirty="0">
                        <a:solidFill>
                          <a:schemeClr val="bg1"/>
                        </a:solidFill>
                        <a:latin typeface="微软雅黑" panose="020B0503020204020204" pitchFamily="34" charset="-122"/>
                        <a:ea typeface="微软雅黑" panose="020B0503020204020204" pitchFamily="34" charset="-122"/>
                      </a:endParaRPr>
                    </a:p>
                    <a:p>
                      <a:pPr marL="0" marR="0" indent="0" eaLnBrk="0">
                        <a:lnSpc>
                          <a:spcPct val="45833"/>
                        </a:lnSpc>
                      </a:pPr>
                      <a:endParaRPr lang="en-US" altLang="zh-CN" sz="2000" b="1"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61913" marB="2223"/>
                </a:tc>
                <a:tc>
                  <a:txBody>
                    <a:bodyPr/>
                    <a:lstStyle/>
                    <a:p>
                      <a:pPr marL="340078"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8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9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61913" marB="2223"/>
                </a:tc>
                <a:extLst>
                  <a:ext uri="{0D108BD9-81ED-4DB2-BD59-A6C34878D82A}">
                    <a16:rowId xmlns:a16="http://schemas.microsoft.com/office/drawing/2014/main" val="10002"/>
                  </a:ext>
                </a:extLst>
              </a:tr>
              <a:tr h="711851">
                <a:tc>
                  <a:txBody>
                    <a:bodyPr/>
                    <a:lstStyle/>
                    <a:p>
                      <a:pPr marL="275933" marR="0" indent="0" eaLnBrk="0">
                        <a:lnSpc>
                          <a:spcPct val="97222"/>
                        </a:lnSpc>
                        <a:spcBef>
                          <a:spcPts val="469"/>
                        </a:spcBef>
                      </a:pPr>
                      <a:r>
                        <a:rPr lang="en-US" altLang="zh-CN" sz="2000" b="1" kern="0" spc="-15" baseline="0" noProof="0" dirty="0">
                          <a:solidFill>
                            <a:schemeClr val="bg1"/>
                          </a:solidFill>
                          <a:latin typeface="微软雅黑" panose="020B0503020204020204" pitchFamily="34" charset="-122"/>
                          <a:ea typeface="微软雅黑" panose="020B0503020204020204" pitchFamily="34" charset="-122"/>
                        </a:rPr>
                        <a:t>  </a:t>
                      </a:r>
                      <a:r>
                        <a:rPr lang="zh-CN" altLang="en-US" sz="2000" b="1" kern="0" spc="-15" baseline="0" noProof="0" dirty="0">
                          <a:solidFill>
                            <a:schemeClr val="bg1"/>
                          </a:solidFill>
                          <a:latin typeface="微软雅黑" panose="020B0503020204020204" pitchFamily="34" charset="-122"/>
                          <a:ea typeface="微软雅黑" panose="020B0503020204020204" pitchFamily="34" charset="-122"/>
                        </a:rPr>
                        <a:t>法庭辩论</a:t>
                      </a:r>
                      <a:r>
                        <a:rPr lang="en-US" altLang="zh-CN" sz="2000" b="1" kern="0" spc="-15" baseline="0" noProof="0" dirty="0" err="1">
                          <a:solidFill>
                            <a:schemeClr val="bg1"/>
                          </a:solidFill>
                          <a:latin typeface="微软雅黑" panose="020B0503020204020204" pitchFamily="34" charset="-122"/>
                          <a:ea typeface="微软雅黑" panose="020B0503020204020204" pitchFamily="34" charset="-122"/>
                        </a:rPr>
                        <a:t>情况</a:t>
                      </a:r>
                      <a:endParaRPr lang="en-US" altLang="zh-CN" sz="2000" b="1" kern="0" spc="-15" baseline="0" noProof="0" dirty="0">
                        <a:solidFill>
                          <a:schemeClr val="bg1"/>
                        </a:solidFill>
                        <a:latin typeface="微软雅黑" panose="020B0503020204020204" pitchFamily="34" charset="-122"/>
                        <a:ea typeface="微软雅黑" panose="020B0503020204020204" pitchFamily="34" charset="-122"/>
                      </a:endParaRPr>
                    </a:p>
                    <a:p>
                      <a:pPr marL="0" marR="0" indent="0" eaLnBrk="0">
                        <a:lnSpc>
                          <a:spcPct val="45833"/>
                        </a:lnSpc>
                      </a:pPr>
                      <a:endParaRPr lang="en-US" altLang="zh-CN" sz="2000" b="1"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61913" marB="2223"/>
                </a:tc>
                <a:tc>
                  <a:txBody>
                    <a:bodyPr/>
                    <a:lstStyle/>
                    <a:p>
                      <a:pPr marL="340078"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8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9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61913" marB="2223"/>
                </a:tc>
                <a:extLst>
                  <a:ext uri="{0D108BD9-81ED-4DB2-BD59-A6C34878D82A}">
                    <a16:rowId xmlns:a16="http://schemas.microsoft.com/office/drawing/2014/main" val="10003"/>
                  </a:ext>
                </a:extLst>
              </a:tr>
              <a:tr h="693511">
                <a:tc>
                  <a:txBody>
                    <a:bodyPr/>
                    <a:lstStyle/>
                    <a:p>
                      <a:pPr marL="0" marR="0" indent="0" algn="ctr" eaLnBrk="0">
                        <a:lnSpc>
                          <a:spcPct val="99537"/>
                        </a:lnSpc>
                        <a:spcBef>
                          <a:spcPts val="469"/>
                        </a:spcBef>
                        <a:spcAft>
                          <a:spcPts val="528"/>
                        </a:spcAft>
                      </a:pPr>
                      <a:r>
                        <a:rPr lang="zh-CN" altLang="en-US" sz="2000" b="1" kern="0" spc="-15" baseline="0" noProof="0" dirty="0">
                          <a:solidFill>
                            <a:schemeClr val="bg1"/>
                          </a:solidFill>
                          <a:latin typeface="微软雅黑" panose="020B0503020204020204" pitchFamily="34" charset="-122"/>
                          <a:ea typeface="微软雅黑" panose="020B0503020204020204" pitchFamily="34" charset="-122"/>
                        </a:rPr>
                        <a:t>视频展示</a:t>
                      </a:r>
                      <a:r>
                        <a:rPr lang="en-US" altLang="zh-CN" sz="2000" b="1" kern="0" spc="-15" baseline="0" noProof="0" dirty="0" err="1">
                          <a:solidFill>
                            <a:schemeClr val="bg1"/>
                          </a:solidFill>
                          <a:latin typeface="微软雅黑" panose="020B0503020204020204" pitchFamily="34" charset="-122"/>
                          <a:ea typeface="微软雅黑" panose="020B0503020204020204" pitchFamily="34" charset="-122"/>
                        </a:rPr>
                        <a:t>情况</a:t>
                      </a:r>
                      <a:endParaRPr lang="en-US" altLang="zh-CN" sz="2000" b="1"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4763" marR="2223" marT="61913" marB="2223"/>
                </a:tc>
                <a:tc>
                  <a:txBody>
                    <a:bodyPr/>
                    <a:lstStyle/>
                    <a:p>
                      <a:pPr marL="0" marR="0" indent="0" algn="ctr" eaLnBrk="0">
                        <a:lnSpc>
                          <a:spcPct val="99537"/>
                        </a:lnSpc>
                        <a:spcBef>
                          <a:spcPts val="469"/>
                        </a:spcBef>
                        <a:spcAft>
                          <a:spcPts val="528"/>
                        </a:spcAft>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     ☆☆☆☆☆</a:t>
                      </a:r>
                      <a:endParaRPr lang="en-US" altLang="zh-CN" sz="2000"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2223" marR="2223" marT="61912" marB="2222"/>
                </a:tc>
                <a:tc>
                  <a:txBody>
                    <a:bodyPr/>
                    <a:lstStyle/>
                    <a:p>
                      <a:pPr marL="0" marR="0" indent="0" algn="ctr" eaLnBrk="0">
                        <a:lnSpc>
                          <a:spcPct val="99537"/>
                        </a:lnSpc>
                        <a:spcBef>
                          <a:spcPts val="469"/>
                        </a:spcBef>
                        <a:spcAft>
                          <a:spcPts val="528"/>
                        </a:spcAft>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     ☆☆☆☆☆</a:t>
                      </a:r>
                      <a:endParaRPr lang="en-US" altLang="zh-CN" sz="2000"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2223" marR="2223" marT="61912" marB="2222"/>
                </a:tc>
                <a:tc>
                  <a:txBody>
                    <a:bodyPr/>
                    <a:lstStyle/>
                    <a:p>
                      <a:pPr marL="0" marR="0" indent="0" algn="ctr" eaLnBrk="0">
                        <a:lnSpc>
                          <a:spcPct val="99537"/>
                        </a:lnSpc>
                        <a:spcBef>
                          <a:spcPts val="469"/>
                        </a:spcBef>
                        <a:spcAft>
                          <a:spcPts val="528"/>
                        </a:spcAft>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     ☆☆☆☆☆</a:t>
                      </a:r>
                      <a:endParaRPr lang="en-US" altLang="zh-CN" sz="2000"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2223" marR="4763" marT="61913" marB="2223"/>
                </a:tc>
                <a:extLst>
                  <a:ext uri="{0D108BD9-81ED-4DB2-BD59-A6C34878D82A}">
                    <a16:rowId xmlns:a16="http://schemas.microsoft.com/office/drawing/2014/main" val="10004"/>
                  </a:ext>
                </a:extLst>
              </a:tr>
              <a:tr h="1387022">
                <a:tc gridSpan="4">
                  <a:txBody>
                    <a:bodyPr/>
                    <a:lstStyle/>
                    <a:p>
                      <a:pPr marL="0" marR="0" indent="0" algn="ctr" eaLnBrk="0">
                        <a:lnSpc>
                          <a:spcPct val="99537"/>
                        </a:lnSpc>
                        <a:spcBef>
                          <a:spcPts val="469"/>
                        </a:spcBef>
                        <a:spcAft>
                          <a:spcPts val="528"/>
                        </a:spcAft>
                      </a:pPr>
                      <a:r>
                        <a:rPr lang="zh-CN" altLang="en-US" sz="2000" b="1" kern="0" spc="-15" baseline="0" noProof="0" dirty="0">
                          <a:solidFill>
                            <a:schemeClr val="bg1"/>
                          </a:solidFill>
                          <a:latin typeface="微软雅黑" panose="020B0503020204020204" pitchFamily="34" charset="-122"/>
                          <a:ea typeface="微软雅黑" panose="020B0503020204020204" pitchFamily="34" charset="-122"/>
                          <a:cs typeface="SimSun" pitchFamily="2" charset="0"/>
                        </a:rPr>
                        <a:t>活动总结</a:t>
                      </a:r>
                      <a:endParaRPr lang="en-US" altLang="zh-CN" sz="2000" b="1"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4763" marR="2223" marT="61913" marB="2223"/>
                </a:tc>
                <a:tc hMerge="1">
                  <a:txBody>
                    <a:bodyPr/>
                    <a:lstStyle/>
                    <a:p>
                      <a:pPr marL="0" marR="0" indent="0" algn="ctr" eaLnBrk="0">
                        <a:lnSpc>
                          <a:spcPct val="99537"/>
                        </a:lnSpc>
                        <a:spcBef>
                          <a:spcPts val="469"/>
                        </a:spcBef>
                        <a:spcAft>
                          <a:spcPts val="528"/>
                        </a:spcAft>
                      </a:pPr>
                      <a:endParaRPr lang="en-US" altLang="zh-CN" sz="2000"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2223" marR="2223" marT="61912" marB="2222"/>
                </a:tc>
                <a:tc hMerge="1">
                  <a:txBody>
                    <a:bodyPr/>
                    <a:lstStyle/>
                    <a:p>
                      <a:pPr marL="0" marR="0" indent="0" algn="ctr" eaLnBrk="0">
                        <a:lnSpc>
                          <a:spcPct val="99537"/>
                        </a:lnSpc>
                        <a:spcBef>
                          <a:spcPts val="469"/>
                        </a:spcBef>
                        <a:spcAft>
                          <a:spcPts val="528"/>
                        </a:spcAft>
                      </a:pPr>
                      <a:endParaRPr lang="en-US" altLang="zh-CN" sz="2000"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2223" marR="2223" marT="61912" marB="2222"/>
                </a:tc>
                <a:tc hMerge="1">
                  <a:txBody>
                    <a:bodyPr/>
                    <a:lstStyle/>
                    <a:p>
                      <a:pPr marL="0" marR="0" indent="0" algn="ctr" eaLnBrk="0">
                        <a:lnSpc>
                          <a:spcPct val="99537"/>
                        </a:lnSpc>
                        <a:spcBef>
                          <a:spcPts val="469"/>
                        </a:spcBef>
                        <a:spcAft>
                          <a:spcPts val="528"/>
                        </a:spcAft>
                      </a:pPr>
                      <a:endParaRPr lang="en-US" altLang="zh-CN" sz="2000"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2223" marR="4763" marT="61913" marB="2223"/>
                </a:tc>
                <a:extLst>
                  <a:ext uri="{0D108BD9-81ED-4DB2-BD59-A6C34878D82A}">
                    <a16:rowId xmlns:a16="http://schemas.microsoft.com/office/drawing/2014/main" val="4263115483"/>
                  </a:ext>
                </a:extLst>
              </a:tr>
            </a:tbl>
          </a:graphicData>
        </a:graphic>
      </p:graphicFrame>
    </p:spTree>
    <p:extLst>
      <p:ext uri="{BB962C8B-B14F-4D97-AF65-F5344CB8AC3E}">
        <p14:creationId xmlns:p14="http://schemas.microsoft.com/office/powerpoint/2010/main" val="1424279249"/>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4">
            <a:extLst>
              <a:ext uri="{FF2B5EF4-FFF2-40B4-BE49-F238E27FC236}">
                <a16:creationId xmlns:a16="http://schemas.microsoft.com/office/drawing/2014/main" id="{528D0FEB-5251-B869-C65C-5F19BAC2641E}"/>
              </a:ext>
            </a:extLst>
          </p:cNvPr>
          <p:cNvSpPr txBox="1">
            <a:spLocks/>
          </p:cNvSpPr>
          <p:nvPr/>
        </p:nvSpPr>
        <p:spPr>
          <a:xfrm>
            <a:off x="1294007" y="2592254"/>
            <a:ext cx="6330587" cy="897181"/>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sz="6000" dirty="0">
                <a:effectLst>
                  <a:outerShdw blurRad="38100" dist="38100" dir="2700000" algn="tl">
                    <a:srgbClr val="000000">
                      <a:alpha val="43137"/>
                    </a:srgbClr>
                  </a:outerShdw>
                </a:effectLst>
                <a:sym typeface="+mn-lt"/>
              </a:rPr>
              <a:t>感谢聆听！</a:t>
            </a:r>
          </a:p>
        </p:txBody>
      </p:sp>
    </p:spTree>
    <p:extLst>
      <p:ext uri="{BB962C8B-B14F-4D97-AF65-F5344CB8AC3E}">
        <p14:creationId xmlns:p14="http://schemas.microsoft.com/office/powerpoint/2010/main" val="375169452"/>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科学前沿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青藏高原腹地最早细石叶技术遗址发现</a:t>
            </a:r>
          </a:p>
        </p:txBody>
      </p:sp>
      <p:sp>
        <p:nvSpPr>
          <p:cNvPr id="2" name="文本框 1">
            <a:extLst>
              <a:ext uri="{FF2B5EF4-FFF2-40B4-BE49-F238E27FC236}">
                <a16:creationId xmlns:a16="http://schemas.microsoft.com/office/drawing/2014/main" id="{083F603D-BA39-8D42-E776-9AC4B0C7A6A7}"/>
              </a:ext>
            </a:extLst>
          </p:cNvPr>
          <p:cNvSpPr txBox="1"/>
          <p:nvPr/>
        </p:nvSpPr>
        <p:spPr>
          <a:xfrm>
            <a:off x="846537" y="1157002"/>
            <a:ext cx="10995956" cy="5451878"/>
          </a:xfrm>
          <a:prstGeom prst="rect">
            <a:avLst/>
          </a:prstGeom>
          <a:noFill/>
          <a:ln>
            <a:solidFill>
              <a:srgbClr val="00C4C4"/>
            </a:solidFill>
          </a:ln>
        </p:spPr>
        <p:txBody>
          <a:bodyPr wrap="square">
            <a:noAutofit/>
          </a:bodyPr>
          <a:lstStyle/>
          <a:p>
            <a:pPr indent="324000" algn="just" fontAlgn="auto">
              <a:lnSpc>
                <a:spcPct val="150000"/>
              </a:lnSpc>
            </a:pPr>
            <a:endParaRPr lang="zh-CN" altLang="en-US" sz="2000" dirty="0">
              <a:latin typeface="微软雅黑" charset="0"/>
              <a:ea typeface="微软雅黑" charset="0"/>
              <a:cs typeface="微软雅黑" charset="0"/>
            </a:endParaRPr>
          </a:p>
        </p:txBody>
      </p:sp>
      <p:sp>
        <p:nvSpPr>
          <p:cNvPr id="3" name="任意多边形: 形状 2">
            <a:extLst>
              <a:ext uri="{FF2B5EF4-FFF2-40B4-BE49-F238E27FC236}">
                <a16:creationId xmlns:a16="http://schemas.microsoft.com/office/drawing/2014/main" id="{5F051375-CF4D-4A7D-FE4B-0C5B78EF7A12}"/>
              </a:ext>
            </a:extLst>
          </p:cNvPr>
          <p:cNvSpPr/>
          <p:nvPr/>
        </p:nvSpPr>
        <p:spPr>
          <a:xfrm>
            <a:off x="349507" y="1157002"/>
            <a:ext cx="497030" cy="5464956"/>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81D8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810F90A8-12CC-698F-1EED-83315C3C0D07}"/>
              </a:ext>
            </a:extLst>
          </p:cNvPr>
          <p:cNvCxnSpPr>
            <a:cxnSpLocks/>
          </p:cNvCxnSpPr>
          <p:nvPr/>
        </p:nvCxnSpPr>
        <p:spPr>
          <a:xfrm>
            <a:off x="1221918" y="5038037"/>
            <a:ext cx="10365582" cy="0"/>
          </a:xfrm>
          <a:prstGeom prst="line">
            <a:avLst/>
          </a:prstGeom>
          <a:ln w="57150">
            <a:solidFill>
              <a:srgbClr val="1923A7"/>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10F0B0F4-65A9-B962-F70F-69586A3281DE}"/>
              </a:ext>
            </a:extLst>
          </p:cNvPr>
          <p:cNvSpPr/>
          <p:nvPr/>
        </p:nvSpPr>
        <p:spPr>
          <a:xfrm>
            <a:off x="1166500" y="5494176"/>
            <a:ext cx="10365582" cy="878110"/>
          </a:xfrm>
          <a:prstGeom prst="rect">
            <a:avLst/>
          </a:prstGeom>
          <a:solidFill>
            <a:schemeClr val="accent1">
              <a:alpha val="5000"/>
            </a:schemeClr>
          </a:solidFill>
          <a:ln w="63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tx1"/>
              </a:solidFill>
            </a:endParaRPr>
          </a:p>
        </p:txBody>
      </p:sp>
      <p:cxnSp>
        <p:nvCxnSpPr>
          <p:cNvPr id="9" name="直接连接符 8">
            <a:extLst>
              <a:ext uri="{FF2B5EF4-FFF2-40B4-BE49-F238E27FC236}">
                <a16:creationId xmlns:a16="http://schemas.microsoft.com/office/drawing/2014/main" id="{0FE7D33A-96D6-8D35-755F-BA37D3339408}"/>
              </a:ext>
            </a:extLst>
          </p:cNvPr>
          <p:cNvCxnSpPr>
            <a:cxnSpLocks/>
          </p:cNvCxnSpPr>
          <p:nvPr/>
        </p:nvCxnSpPr>
        <p:spPr>
          <a:xfrm>
            <a:off x="1268892" y="6370085"/>
            <a:ext cx="10365584"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CEEDA2F0-4542-B98A-456C-395E8B869E06}"/>
              </a:ext>
            </a:extLst>
          </p:cNvPr>
          <p:cNvSpPr txBox="1"/>
          <p:nvPr/>
        </p:nvSpPr>
        <p:spPr>
          <a:xfrm>
            <a:off x="2195047" y="5573362"/>
            <a:ext cx="8298936" cy="701731"/>
          </a:xfrm>
          <a:prstGeom prst="rect">
            <a:avLst/>
          </a:prstGeom>
          <a:noFill/>
        </p:spPr>
        <p:txBody>
          <a:bodyPr wrap="square" rtlCol="0">
            <a:spAutoFit/>
          </a:bodyPr>
          <a:lstStyle/>
          <a:p>
            <a:pPr algn="l" eaLnBrk="0" fontAlgn="base">
              <a:lnSpc>
                <a:spcPct val="99000"/>
              </a:lnSpc>
              <a:spcBef>
                <a:spcPts val="5"/>
              </a:spcBef>
            </a:pPr>
            <a:r>
              <a:rPr lang="zh-CN" altLang="en-US" sz="2000" spc="10" dirty="0">
                <a:solidFill>
                  <a:srgbClr val="242021"/>
                </a:solidFill>
                <a:effectLst/>
                <a:latin typeface="微软雅黑" panose="020B0503020204020204" pitchFamily="34" charset="-122"/>
                <a:ea typeface="微软雅黑" panose="020B0503020204020204" pitchFamily="34" charset="-122"/>
                <a:cs typeface="黑体" panose="02010609060101010101" pitchFamily="49" charset="-122"/>
              </a:rPr>
              <a:t>青藏高原腹地最早细石叶技术遗址的发现是否能对你的选题方向带来启发？能带来怎样的启发？</a:t>
            </a:r>
          </a:p>
        </p:txBody>
      </p:sp>
      <p:grpSp>
        <p:nvGrpSpPr>
          <p:cNvPr id="11" name="组合 10">
            <a:extLst>
              <a:ext uri="{FF2B5EF4-FFF2-40B4-BE49-F238E27FC236}">
                <a16:creationId xmlns:a16="http://schemas.microsoft.com/office/drawing/2014/main" id="{5B371275-DCA0-C6F7-77E3-02B8A703366F}"/>
              </a:ext>
            </a:extLst>
          </p:cNvPr>
          <p:cNvGrpSpPr/>
          <p:nvPr/>
        </p:nvGrpSpPr>
        <p:grpSpPr>
          <a:xfrm>
            <a:off x="846537" y="5153006"/>
            <a:ext cx="1114186" cy="1114186"/>
            <a:chOff x="254909" y="5164628"/>
            <a:chExt cx="1114186" cy="1114186"/>
          </a:xfrm>
        </p:grpSpPr>
        <p:pic>
          <p:nvPicPr>
            <p:cNvPr id="12" name="图片 9" descr="19961858">
              <a:extLst>
                <a:ext uri="{FF2B5EF4-FFF2-40B4-BE49-F238E27FC236}">
                  <a16:creationId xmlns:a16="http://schemas.microsoft.com/office/drawing/2014/main" id="{3AD6AA99-C893-FBF4-FD2E-CEC7A29959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4909" y="5164628"/>
              <a:ext cx="1114186" cy="1114186"/>
            </a:xfrm>
            <a:prstGeom prst="rect">
              <a:avLst/>
            </a:prstGeom>
          </p:spPr>
        </p:pic>
        <p:sp>
          <p:nvSpPr>
            <p:cNvPr id="13" name="文本框 12">
              <a:extLst>
                <a:ext uri="{FF2B5EF4-FFF2-40B4-BE49-F238E27FC236}">
                  <a16:creationId xmlns:a16="http://schemas.microsoft.com/office/drawing/2014/main" id="{4B5B0184-748B-5868-F472-7E92046610B9}"/>
                </a:ext>
              </a:extLst>
            </p:cNvPr>
            <p:cNvSpPr txBox="1"/>
            <p:nvPr/>
          </p:nvSpPr>
          <p:spPr>
            <a:xfrm>
              <a:off x="254909" y="5490888"/>
              <a:ext cx="1114186" cy="461665"/>
            </a:xfrm>
            <a:prstGeom prst="rect">
              <a:avLst/>
            </a:prstGeom>
            <a:noFill/>
          </p:spPr>
          <p:txBody>
            <a:bodyPr wrap="square" rtlCol="0">
              <a:spAutoFit/>
            </a:bodyPr>
            <a:lstStyle/>
            <a:p>
              <a:r>
                <a:rPr lang="zh-CN" altLang="en-US" sz="2400" b="1" dirty="0">
                  <a:solidFill>
                    <a:schemeClr val="bg1"/>
                  </a:solidFill>
                </a:rPr>
                <a:t>说一说</a:t>
              </a:r>
            </a:p>
          </p:txBody>
        </p:sp>
      </p:grpSp>
      <p:pic>
        <p:nvPicPr>
          <p:cNvPr id="1026" name="Picture 2" descr="【11阿里之旅-藏北高原腹地改则摄影图片】西藏尼玛-改则风光摄影_美丽邂逅_太平洋电脑网摄影部落">
            <a:extLst>
              <a:ext uri="{FF2B5EF4-FFF2-40B4-BE49-F238E27FC236}">
                <a16:creationId xmlns:a16="http://schemas.microsoft.com/office/drawing/2014/main" id="{B4AA101E-F34F-053B-9006-44B02EC7D1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7297" y="1387162"/>
            <a:ext cx="4456689" cy="2971126"/>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13">
            <a:extLst>
              <a:ext uri="{FF2B5EF4-FFF2-40B4-BE49-F238E27FC236}">
                <a16:creationId xmlns:a16="http://schemas.microsoft.com/office/drawing/2014/main" id="{9B327D6D-B2EE-42FD-F27E-AB049BE9383A}"/>
              </a:ext>
            </a:extLst>
          </p:cNvPr>
          <p:cNvSpPr txBox="1"/>
          <p:nvPr/>
        </p:nvSpPr>
        <p:spPr>
          <a:xfrm>
            <a:off x="5616447" y="1231588"/>
            <a:ext cx="6173584" cy="3367397"/>
          </a:xfrm>
          <a:prstGeom prst="rect">
            <a:avLst/>
          </a:prstGeom>
          <a:noFill/>
        </p:spPr>
        <p:txBody>
          <a:bodyPr wrap="square">
            <a:spAutoFit/>
          </a:bodyPr>
          <a:lstStyle/>
          <a:p>
            <a:pPr indent="324000" algn="just" fontAlgn="auto">
              <a:lnSpc>
                <a:spcPct val="150000"/>
              </a:lnSpc>
            </a:pPr>
            <a:r>
              <a:rPr lang="zh-CN" altLang="en-US" dirty="0">
                <a:latin typeface="微软雅黑" charset="0"/>
                <a:ea typeface="微软雅黑" charset="0"/>
                <a:cs typeface="微软雅黑" charset="0"/>
              </a:rPr>
              <a:t>值得一提的是，尼阿底遗址第</a:t>
            </a:r>
            <a:r>
              <a:rPr lang="en-US" altLang="zh-CN" dirty="0">
                <a:latin typeface="微软雅黑" charset="0"/>
                <a:ea typeface="微软雅黑" charset="0"/>
                <a:cs typeface="微软雅黑" charset="0"/>
              </a:rPr>
              <a:t>3</a:t>
            </a:r>
            <a:r>
              <a:rPr lang="zh-CN" altLang="en-US" dirty="0">
                <a:latin typeface="微软雅黑" charset="0"/>
                <a:ea typeface="微软雅黑" charset="0"/>
                <a:cs typeface="微软雅黑" charset="0"/>
              </a:rPr>
              <a:t>地点的年代被确定为距今</a:t>
            </a:r>
            <a:r>
              <a:rPr lang="en-US" altLang="zh-CN" dirty="0">
                <a:latin typeface="微软雅黑" charset="0"/>
                <a:ea typeface="微软雅黑" charset="0"/>
                <a:cs typeface="微软雅黑" charset="0"/>
              </a:rPr>
              <a:t>11000—10000</a:t>
            </a:r>
            <a:r>
              <a:rPr lang="zh-CN" altLang="en-US" dirty="0">
                <a:latin typeface="微软雅黑" charset="0"/>
                <a:ea typeface="微软雅黑" charset="0"/>
                <a:cs typeface="微软雅黑" charset="0"/>
              </a:rPr>
              <a:t>年。这一时间节点不仅揭示了细石叶技术人群在青藏高原腹地的早期活动轨迹，也为理解青藏高原史前人类文化的演变提供了重要时间标尺。</a:t>
            </a:r>
          </a:p>
          <a:p>
            <a:pPr indent="324000" algn="just" fontAlgn="auto">
              <a:lnSpc>
                <a:spcPct val="150000"/>
              </a:lnSpc>
            </a:pPr>
            <a:r>
              <a:rPr lang="zh-CN" altLang="en-US" dirty="0">
                <a:latin typeface="微软雅黑" charset="0"/>
                <a:ea typeface="微软雅黑" charset="0"/>
                <a:cs typeface="微软雅黑" charset="0"/>
              </a:rPr>
              <a:t>此外，研究团队还结合分子生物学成果，对高原细石叶技术的发展进行了深入分析。他们发现，细石叶技术人群迁移进入高原可能与人类长期在高原生活以及现代藏族人的形成有密切联系。</a:t>
            </a:r>
          </a:p>
        </p:txBody>
      </p:sp>
    </p:spTree>
    <p:extLst>
      <p:ext uri="{BB962C8B-B14F-4D97-AF65-F5344CB8AC3E}">
        <p14:creationId xmlns:p14="http://schemas.microsoft.com/office/powerpoint/2010/main" val="3834974541"/>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8C213F3B-87FC-F91C-2219-15FB69120589}"/>
              </a:ext>
            </a:extLst>
          </p:cNvPr>
          <p:cNvGrpSpPr/>
          <p:nvPr/>
        </p:nvGrpSpPr>
        <p:grpSpPr>
          <a:xfrm>
            <a:off x="338364" y="1"/>
            <a:ext cx="11853636" cy="3304862"/>
            <a:chOff x="338364" y="1"/>
            <a:chExt cx="11853636" cy="3304862"/>
          </a:xfrm>
        </p:grpSpPr>
        <p:sp>
          <p:nvSpPr>
            <p:cNvPr id="3" name="圆: 空心 2">
              <a:extLst>
                <a:ext uri="{FF2B5EF4-FFF2-40B4-BE49-F238E27FC236}">
                  <a16:creationId xmlns:a16="http://schemas.microsoft.com/office/drawing/2014/main" id="{F6D76FE6-0395-BBC3-A5F2-2AF86B00BFFE}"/>
                </a:ext>
              </a:extLst>
            </p:cNvPr>
            <p:cNvSpPr/>
            <p:nvPr/>
          </p:nvSpPr>
          <p:spPr>
            <a:xfrm>
              <a:off x="338364" y="384629"/>
              <a:ext cx="644071" cy="644071"/>
            </a:xfrm>
            <a:prstGeom prst="donut">
              <a:avLst>
                <a:gd name="adj" fmla="val 14936"/>
              </a:avLst>
            </a:pr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grpSp>
          <p:nvGrpSpPr>
            <p:cNvPr id="28" name="组合 27">
              <a:extLst>
                <a:ext uri="{FF2B5EF4-FFF2-40B4-BE49-F238E27FC236}">
                  <a16:creationId xmlns:a16="http://schemas.microsoft.com/office/drawing/2014/main" id="{F9037784-069A-A4ED-D9C0-D1202D0C17E2}"/>
                </a:ext>
              </a:extLst>
            </p:cNvPr>
            <p:cNvGrpSpPr/>
            <p:nvPr/>
          </p:nvGrpSpPr>
          <p:grpSpPr>
            <a:xfrm>
              <a:off x="8640537" y="1"/>
              <a:ext cx="3551463" cy="3304862"/>
              <a:chOff x="8640537" y="1"/>
              <a:chExt cx="3551463" cy="3304862"/>
            </a:xfrm>
          </p:grpSpPr>
          <p:sp>
            <p:nvSpPr>
              <p:cNvPr id="2" name="任意多边形: 形状 1">
                <a:extLst>
                  <a:ext uri="{FF2B5EF4-FFF2-40B4-BE49-F238E27FC236}">
                    <a16:creationId xmlns:a16="http://schemas.microsoft.com/office/drawing/2014/main" id="{DBA98B30-3723-D185-A1CB-9ACF75EF6EDB}"/>
                  </a:ext>
                </a:extLst>
              </p:cNvPr>
              <p:cNvSpPr/>
              <p:nvPr/>
            </p:nvSpPr>
            <p:spPr>
              <a:xfrm>
                <a:off x="9853464" y="1"/>
                <a:ext cx="2338536" cy="2644245"/>
              </a:xfrm>
              <a:custGeom>
                <a:avLst/>
                <a:gdLst>
                  <a:gd name="connsiteX0" fmla="*/ 227320 w 2338536"/>
                  <a:gd name="connsiteY0" fmla="*/ 0 h 2644245"/>
                  <a:gd name="connsiteX1" fmla="*/ 2338536 w 2338536"/>
                  <a:gd name="connsiteY1" fmla="*/ 0 h 2644245"/>
                  <a:gd name="connsiteX2" fmla="*/ 2338536 w 2338536"/>
                  <a:gd name="connsiteY2" fmla="*/ 2551925 h 2644245"/>
                  <a:gd name="connsiteX3" fmla="*/ 2304488 w 2338536"/>
                  <a:gd name="connsiteY3" fmla="*/ 2564387 h 2644245"/>
                  <a:gd name="connsiteX4" fmla="*/ 1776277 w 2338536"/>
                  <a:gd name="connsiteY4" fmla="*/ 2644245 h 2644245"/>
                  <a:gd name="connsiteX5" fmla="*/ 0 w 2338536"/>
                  <a:gd name="connsiteY5" fmla="*/ 867968 h 2644245"/>
                  <a:gd name="connsiteX6" fmla="*/ 214387 w 2338536"/>
                  <a:gd name="connsiteY6" fmla="*/ 21289 h 26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8536" h="2644245">
                    <a:moveTo>
                      <a:pt x="227320" y="0"/>
                    </a:moveTo>
                    <a:lnTo>
                      <a:pt x="2338536" y="0"/>
                    </a:lnTo>
                    <a:lnTo>
                      <a:pt x="2338536" y="2551925"/>
                    </a:lnTo>
                    <a:lnTo>
                      <a:pt x="2304488" y="2564387"/>
                    </a:lnTo>
                    <a:cubicBezTo>
                      <a:pt x="2137626" y="2616287"/>
                      <a:pt x="1960217" y="2644245"/>
                      <a:pt x="1776277" y="2644245"/>
                    </a:cubicBezTo>
                    <a:cubicBezTo>
                      <a:pt x="795266" y="2644245"/>
                      <a:pt x="0" y="1848979"/>
                      <a:pt x="0" y="867968"/>
                    </a:cubicBezTo>
                    <a:cubicBezTo>
                      <a:pt x="0" y="561402"/>
                      <a:pt x="77663" y="272975"/>
                      <a:pt x="214387" y="21289"/>
                    </a:cubicBezTo>
                    <a:close/>
                  </a:path>
                </a:pathLst>
              </a:cu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sp>
            <p:nvSpPr>
              <p:cNvPr id="10" name="空心弧 9">
                <a:extLst>
                  <a:ext uri="{FF2B5EF4-FFF2-40B4-BE49-F238E27FC236}">
                    <a16:creationId xmlns:a16="http://schemas.microsoft.com/office/drawing/2014/main" id="{621E03D5-61E0-9FFB-378F-B60DB7E6367C}"/>
                  </a:ext>
                </a:extLst>
              </p:cNvPr>
              <p:cNvSpPr/>
              <p:nvPr/>
            </p:nvSpPr>
            <p:spPr>
              <a:xfrm>
                <a:off x="8640537" y="146192"/>
                <a:ext cx="3158671" cy="3158671"/>
              </a:xfrm>
              <a:prstGeom prst="blockArc">
                <a:avLst>
                  <a:gd name="adj1" fmla="val 21550601"/>
                  <a:gd name="adj2" fmla="val 5291015"/>
                  <a:gd name="adj3" fmla="val 2183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sp>
        <p:nvSpPr>
          <p:cNvPr id="4" name="文本框 3">
            <a:extLst>
              <a:ext uri="{FF2B5EF4-FFF2-40B4-BE49-F238E27FC236}">
                <a16:creationId xmlns:a16="http://schemas.microsoft.com/office/drawing/2014/main" id="{ED7926AD-3748-8122-E71E-2E39233ED37B}"/>
              </a:ext>
            </a:extLst>
          </p:cNvPr>
          <p:cNvSpPr txBox="1"/>
          <p:nvPr/>
        </p:nvSpPr>
        <p:spPr>
          <a:xfrm>
            <a:off x="1313863" y="946950"/>
            <a:ext cx="2680874" cy="923330"/>
          </a:xfrm>
          <a:prstGeom prst="rect">
            <a:avLst/>
          </a:prstGeom>
          <a:noFill/>
          <a:ln>
            <a:noFill/>
          </a:ln>
        </p:spPr>
        <p:txBody>
          <a:bodyPr wrap="square" lIns="91440" tIns="45720" rIns="91440" bIns="45720" anchor="ctr" anchorCtr="0">
            <a:spAutoFit/>
          </a:bodyPr>
          <a:lstStyle/>
          <a:p>
            <a:pPr marL="0" indent="0">
              <a:buNone/>
            </a:pPr>
            <a:r>
              <a:rPr lang="zh-CN" altLang="en-GB" sz="5400" b="1" dirty="0">
                <a:cs typeface="+mn-ea"/>
                <a:sym typeface="+mn-lt"/>
              </a:rPr>
              <a:t>目录</a:t>
            </a:r>
            <a:endParaRPr lang="en-GB" altLang="zh-CN" sz="5400" b="1" dirty="0">
              <a:cs typeface="+mn-ea"/>
              <a:sym typeface="+mn-lt"/>
            </a:endParaRPr>
          </a:p>
        </p:txBody>
      </p:sp>
      <p:grpSp>
        <p:nvGrpSpPr>
          <p:cNvPr id="27" name="组合 26">
            <a:extLst>
              <a:ext uri="{FF2B5EF4-FFF2-40B4-BE49-F238E27FC236}">
                <a16:creationId xmlns:a16="http://schemas.microsoft.com/office/drawing/2014/main" id="{63EFED2D-F815-EAE1-03A6-7F7AE82BDC4A}"/>
              </a:ext>
            </a:extLst>
          </p:cNvPr>
          <p:cNvGrpSpPr/>
          <p:nvPr/>
        </p:nvGrpSpPr>
        <p:grpSpPr>
          <a:xfrm>
            <a:off x="1710474" y="2890331"/>
            <a:ext cx="4984591" cy="2461426"/>
            <a:chOff x="1723174" y="2647950"/>
            <a:chExt cx="4984591" cy="2461426"/>
          </a:xfrm>
        </p:grpSpPr>
        <p:grpSp>
          <p:nvGrpSpPr>
            <p:cNvPr id="23" name="组合 22">
              <a:extLst>
                <a:ext uri="{FF2B5EF4-FFF2-40B4-BE49-F238E27FC236}">
                  <a16:creationId xmlns:a16="http://schemas.microsoft.com/office/drawing/2014/main" id="{DD0447B4-80F1-2092-551A-43E5B14602FB}"/>
                </a:ext>
              </a:extLst>
            </p:cNvPr>
            <p:cNvGrpSpPr/>
            <p:nvPr/>
          </p:nvGrpSpPr>
          <p:grpSpPr>
            <a:xfrm>
              <a:off x="1723174" y="2647950"/>
              <a:ext cx="4984591" cy="939691"/>
              <a:chOff x="1723174" y="2647950"/>
              <a:chExt cx="4984591" cy="939691"/>
            </a:xfrm>
          </p:grpSpPr>
          <p:sp>
            <p:nvSpPr>
              <p:cNvPr id="5" name="矩形: 圆角 4">
                <a:extLst>
                  <a:ext uri="{FF2B5EF4-FFF2-40B4-BE49-F238E27FC236}">
                    <a16:creationId xmlns:a16="http://schemas.microsoft.com/office/drawing/2014/main" id="{FCB6FD89-37C8-32CE-7445-80A39A3F169D}"/>
                  </a:ext>
                </a:extLst>
              </p:cNvPr>
              <p:cNvSpPr/>
              <p:nvPr/>
            </p:nvSpPr>
            <p:spPr>
              <a:xfrm>
                <a:off x="1723174" y="2647950"/>
                <a:ext cx="943826" cy="939691"/>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cs typeface="+mn-ea"/>
                    <a:sym typeface="+mn-lt"/>
                  </a:rPr>
                  <a:t>01</a:t>
                </a:r>
                <a:endParaRPr lang="zh-CN" altLang="en-US" sz="3200" dirty="0">
                  <a:solidFill>
                    <a:schemeClr val="tx1"/>
                  </a:solidFill>
                  <a:cs typeface="+mn-ea"/>
                  <a:sym typeface="+mn-lt"/>
                </a:endParaRPr>
              </a:p>
            </p:txBody>
          </p:sp>
          <p:sp>
            <p:nvSpPr>
              <p:cNvPr id="12" name="矩形 11">
                <a:extLst>
                  <a:ext uri="{FF2B5EF4-FFF2-40B4-BE49-F238E27FC236}">
                    <a16:creationId xmlns:a16="http://schemas.microsoft.com/office/drawing/2014/main" id="{8E61E247-4B2D-AAB9-26B1-66DDF0510632}"/>
                  </a:ext>
                </a:extLst>
              </p:cNvPr>
              <p:cNvSpPr/>
              <p:nvPr/>
            </p:nvSpPr>
            <p:spPr>
              <a:xfrm>
                <a:off x="2866736" y="2856185"/>
                <a:ext cx="3841029"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800" b="1" dirty="0">
                    <a:solidFill>
                      <a:schemeClr val="tx1"/>
                    </a:solidFill>
                    <a:cs typeface="+mn-ea"/>
                    <a:sym typeface="+mn-lt"/>
                  </a:rPr>
                  <a:t>研究的伦理</a:t>
                </a:r>
              </a:p>
            </p:txBody>
          </p:sp>
        </p:grpSp>
        <p:sp>
          <p:nvSpPr>
            <p:cNvPr id="7" name="矩形: 圆角 6">
              <a:extLst>
                <a:ext uri="{FF2B5EF4-FFF2-40B4-BE49-F238E27FC236}">
                  <a16:creationId xmlns:a16="http://schemas.microsoft.com/office/drawing/2014/main" id="{E0ED8AEB-87EA-73E3-49AC-F9D1132B25DA}"/>
                </a:ext>
              </a:extLst>
            </p:cNvPr>
            <p:cNvSpPr/>
            <p:nvPr/>
          </p:nvSpPr>
          <p:spPr>
            <a:xfrm>
              <a:off x="1723174" y="4169685"/>
              <a:ext cx="943826" cy="939691"/>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cs typeface="+mn-ea"/>
                  <a:sym typeface="+mn-lt"/>
                </a:rPr>
                <a:t>02</a:t>
              </a:r>
              <a:endParaRPr lang="zh-CN" altLang="en-US" sz="3200" dirty="0">
                <a:solidFill>
                  <a:schemeClr val="tx1"/>
                </a:solidFill>
                <a:cs typeface="+mn-ea"/>
                <a:sym typeface="+mn-lt"/>
              </a:endParaRPr>
            </a:p>
          </p:txBody>
        </p:sp>
      </p:grpSp>
      <p:sp>
        <p:nvSpPr>
          <p:cNvPr id="6" name="矩形 5">
            <a:extLst>
              <a:ext uri="{FF2B5EF4-FFF2-40B4-BE49-F238E27FC236}">
                <a16:creationId xmlns:a16="http://schemas.microsoft.com/office/drawing/2014/main" id="{14F24512-4EDF-B067-D52D-8E0E3FBA0010}"/>
              </a:ext>
            </a:extLst>
          </p:cNvPr>
          <p:cNvSpPr/>
          <p:nvPr/>
        </p:nvSpPr>
        <p:spPr>
          <a:xfrm>
            <a:off x="2798789" y="4620301"/>
            <a:ext cx="7325316"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800" b="1" dirty="0">
                <a:solidFill>
                  <a:schemeClr val="tx1"/>
                </a:solidFill>
                <a:cs typeface="+mn-ea"/>
                <a:sym typeface="+mn-lt"/>
              </a:rPr>
              <a:t>毕业论文（设计）的学术规范</a:t>
            </a:r>
          </a:p>
        </p:txBody>
      </p:sp>
    </p:spTree>
    <p:custDataLst>
      <p:tags r:id="rId2"/>
    </p:custDataLst>
    <p:extLst>
      <p:ext uri="{BB962C8B-B14F-4D97-AF65-F5344CB8AC3E}">
        <p14:creationId xmlns:p14="http://schemas.microsoft.com/office/powerpoint/2010/main" val="572019046"/>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8C213F3B-87FC-F91C-2219-15FB69120589}"/>
              </a:ext>
            </a:extLst>
          </p:cNvPr>
          <p:cNvGrpSpPr/>
          <p:nvPr/>
        </p:nvGrpSpPr>
        <p:grpSpPr>
          <a:xfrm>
            <a:off x="338364" y="1"/>
            <a:ext cx="11853636" cy="3304862"/>
            <a:chOff x="338364" y="1"/>
            <a:chExt cx="11853636" cy="3304862"/>
          </a:xfrm>
        </p:grpSpPr>
        <p:sp>
          <p:nvSpPr>
            <p:cNvPr id="3" name="圆: 空心 2">
              <a:extLst>
                <a:ext uri="{FF2B5EF4-FFF2-40B4-BE49-F238E27FC236}">
                  <a16:creationId xmlns:a16="http://schemas.microsoft.com/office/drawing/2014/main" id="{F6D76FE6-0395-BBC3-A5F2-2AF86B00BFFE}"/>
                </a:ext>
              </a:extLst>
            </p:cNvPr>
            <p:cNvSpPr/>
            <p:nvPr/>
          </p:nvSpPr>
          <p:spPr>
            <a:xfrm>
              <a:off x="338364" y="384629"/>
              <a:ext cx="644071" cy="644071"/>
            </a:xfrm>
            <a:prstGeom prst="donut">
              <a:avLst>
                <a:gd name="adj" fmla="val 14936"/>
              </a:avLst>
            </a:pr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grpSp>
          <p:nvGrpSpPr>
            <p:cNvPr id="28" name="组合 27">
              <a:extLst>
                <a:ext uri="{FF2B5EF4-FFF2-40B4-BE49-F238E27FC236}">
                  <a16:creationId xmlns:a16="http://schemas.microsoft.com/office/drawing/2014/main" id="{F9037784-069A-A4ED-D9C0-D1202D0C17E2}"/>
                </a:ext>
              </a:extLst>
            </p:cNvPr>
            <p:cNvGrpSpPr/>
            <p:nvPr/>
          </p:nvGrpSpPr>
          <p:grpSpPr>
            <a:xfrm>
              <a:off x="8640537" y="1"/>
              <a:ext cx="3551463" cy="3304862"/>
              <a:chOff x="8640537" y="1"/>
              <a:chExt cx="3551463" cy="3304862"/>
            </a:xfrm>
          </p:grpSpPr>
          <p:sp>
            <p:nvSpPr>
              <p:cNvPr id="2" name="任意多边形: 形状 1">
                <a:extLst>
                  <a:ext uri="{FF2B5EF4-FFF2-40B4-BE49-F238E27FC236}">
                    <a16:creationId xmlns:a16="http://schemas.microsoft.com/office/drawing/2014/main" id="{DBA98B30-3723-D185-A1CB-9ACF75EF6EDB}"/>
                  </a:ext>
                </a:extLst>
              </p:cNvPr>
              <p:cNvSpPr/>
              <p:nvPr/>
            </p:nvSpPr>
            <p:spPr>
              <a:xfrm>
                <a:off x="9853464" y="1"/>
                <a:ext cx="2338536" cy="2644245"/>
              </a:xfrm>
              <a:custGeom>
                <a:avLst/>
                <a:gdLst>
                  <a:gd name="connsiteX0" fmla="*/ 227320 w 2338536"/>
                  <a:gd name="connsiteY0" fmla="*/ 0 h 2644245"/>
                  <a:gd name="connsiteX1" fmla="*/ 2338536 w 2338536"/>
                  <a:gd name="connsiteY1" fmla="*/ 0 h 2644245"/>
                  <a:gd name="connsiteX2" fmla="*/ 2338536 w 2338536"/>
                  <a:gd name="connsiteY2" fmla="*/ 2551925 h 2644245"/>
                  <a:gd name="connsiteX3" fmla="*/ 2304488 w 2338536"/>
                  <a:gd name="connsiteY3" fmla="*/ 2564387 h 2644245"/>
                  <a:gd name="connsiteX4" fmla="*/ 1776277 w 2338536"/>
                  <a:gd name="connsiteY4" fmla="*/ 2644245 h 2644245"/>
                  <a:gd name="connsiteX5" fmla="*/ 0 w 2338536"/>
                  <a:gd name="connsiteY5" fmla="*/ 867968 h 2644245"/>
                  <a:gd name="connsiteX6" fmla="*/ 214387 w 2338536"/>
                  <a:gd name="connsiteY6" fmla="*/ 21289 h 26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8536" h="2644245">
                    <a:moveTo>
                      <a:pt x="227320" y="0"/>
                    </a:moveTo>
                    <a:lnTo>
                      <a:pt x="2338536" y="0"/>
                    </a:lnTo>
                    <a:lnTo>
                      <a:pt x="2338536" y="2551925"/>
                    </a:lnTo>
                    <a:lnTo>
                      <a:pt x="2304488" y="2564387"/>
                    </a:lnTo>
                    <a:cubicBezTo>
                      <a:pt x="2137626" y="2616287"/>
                      <a:pt x="1960217" y="2644245"/>
                      <a:pt x="1776277" y="2644245"/>
                    </a:cubicBezTo>
                    <a:cubicBezTo>
                      <a:pt x="795266" y="2644245"/>
                      <a:pt x="0" y="1848979"/>
                      <a:pt x="0" y="867968"/>
                    </a:cubicBezTo>
                    <a:cubicBezTo>
                      <a:pt x="0" y="561402"/>
                      <a:pt x="77663" y="272975"/>
                      <a:pt x="214387" y="21289"/>
                    </a:cubicBezTo>
                    <a:close/>
                  </a:path>
                </a:pathLst>
              </a:cu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sp>
            <p:nvSpPr>
              <p:cNvPr id="10" name="空心弧 9">
                <a:extLst>
                  <a:ext uri="{FF2B5EF4-FFF2-40B4-BE49-F238E27FC236}">
                    <a16:creationId xmlns:a16="http://schemas.microsoft.com/office/drawing/2014/main" id="{621E03D5-61E0-9FFB-378F-B60DB7E6367C}"/>
                  </a:ext>
                </a:extLst>
              </p:cNvPr>
              <p:cNvSpPr/>
              <p:nvPr/>
            </p:nvSpPr>
            <p:spPr>
              <a:xfrm>
                <a:off x="8640537" y="146192"/>
                <a:ext cx="3158671" cy="3158671"/>
              </a:xfrm>
              <a:prstGeom prst="blockArc">
                <a:avLst>
                  <a:gd name="adj1" fmla="val 21550601"/>
                  <a:gd name="adj2" fmla="val 5291015"/>
                  <a:gd name="adj3" fmla="val 2183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pic>
        <p:nvPicPr>
          <p:cNvPr id="8" name="图片 7">
            <a:extLst>
              <a:ext uri="{FF2B5EF4-FFF2-40B4-BE49-F238E27FC236}">
                <a16:creationId xmlns:a16="http://schemas.microsoft.com/office/drawing/2014/main" id="{0EBA0E2D-2374-1211-E7DA-CE7F1EE2B9F4}"/>
              </a:ext>
            </a:extLst>
          </p:cNvPr>
          <p:cNvPicPr>
            <a:picLocks noChangeAspect="1"/>
          </p:cNvPicPr>
          <p:nvPr/>
        </p:nvPicPr>
        <p:blipFill>
          <a:blip r:embed="rId4"/>
          <a:stretch>
            <a:fillRect/>
          </a:stretch>
        </p:blipFill>
        <p:spPr>
          <a:xfrm>
            <a:off x="1767995" y="1756030"/>
            <a:ext cx="7482908" cy="4403850"/>
          </a:xfrm>
          <a:prstGeom prst="rect">
            <a:avLst/>
          </a:prstGeom>
          <a:noFill/>
          <a:ln>
            <a:noFill/>
          </a:ln>
        </p:spPr>
      </p:pic>
    </p:spTree>
    <p:custDataLst>
      <p:tags r:id="rId2"/>
    </p:custDataLst>
    <p:extLst>
      <p:ext uri="{BB962C8B-B14F-4D97-AF65-F5344CB8AC3E}">
        <p14:creationId xmlns:p14="http://schemas.microsoft.com/office/powerpoint/2010/main" val="3514637172"/>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7816B9-4368-481C-AF7D-011CB1B5D3BB}"/>
              </a:ext>
            </a:extLst>
          </p:cNvPr>
          <p:cNvSpPr>
            <a:spLocks noGrp="1"/>
          </p:cNvSpPr>
          <p:nvPr>
            <p:ph type="title"/>
          </p:nvPr>
        </p:nvSpPr>
        <p:spPr>
          <a:xfrm>
            <a:off x="6631824" y="3858758"/>
            <a:ext cx="4541760" cy="701731"/>
          </a:xfrm>
        </p:spPr>
        <p:txBody>
          <a:bodyPr/>
          <a:lstStyle/>
          <a:p>
            <a:r>
              <a:rPr kumimoji="1" lang="zh-CN" altLang="en-US" sz="4400" b="1" dirty="0">
                <a:solidFill>
                  <a:schemeClr val="tx1"/>
                </a:solidFill>
                <a:cs typeface="+mn-ea"/>
                <a:sym typeface="+mn-lt"/>
              </a:rPr>
              <a:t>研究的伦理</a:t>
            </a:r>
          </a:p>
        </p:txBody>
      </p:sp>
      <p:sp>
        <p:nvSpPr>
          <p:cNvPr id="3" name="文本框 2">
            <a:extLst>
              <a:ext uri="{FF2B5EF4-FFF2-40B4-BE49-F238E27FC236}">
                <a16:creationId xmlns:a16="http://schemas.microsoft.com/office/drawing/2014/main" id="{99131B1D-0766-AC03-C007-934860F567B2}"/>
              </a:ext>
            </a:extLst>
          </p:cNvPr>
          <p:cNvSpPr txBox="1">
            <a:spLocks/>
          </p:cNvSpPr>
          <p:nvPr/>
        </p:nvSpPr>
        <p:spPr>
          <a:xfrm>
            <a:off x="7121236" y="2588770"/>
            <a:ext cx="3064164" cy="840230"/>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r>
              <a:rPr lang="zh-CN" altLang="en-US" sz="5400" dirty="0">
                <a:latin typeface="+mn-lt"/>
                <a:ea typeface="+mn-ea"/>
                <a:cs typeface="+mn-ea"/>
                <a:sym typeface="+mn-lt"/>
              </a:rPr>
              <a:t>第一节</a:t>
            </a:r>
          </a:p>
        </p:txBody>
      </p:sp>
    </p:spTree>
    <p:extLst>
      <p:ext uri="{BB962C8B-B14F-4D97-AF65-F5344CB8AC3E}">
        <p14:creationId xmlns:p14="http://schemas.microsoft.com/office/powerpoint/2010/main" val="342089950"/>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102CF96C-4DF0-4138-3694-C928C2C89B25}"/>
              </a:ext>
            </a:extLst>
          </p:cNvPr>
          <p:cNvSpPr txBox="1"/>
          <p:nvPr/>
        </p:nvSpPr>
        <p:spPr>
          <a:xfrm>
            <a:off x="613228" y="1054948"/>
            <a:ext cx="10965543" cy="1884106"/>
          </a:xfrm>
          <a:prstGeom prst="rect">
            <a:avLst/>
          </a:prstGeom>
          <a:noFill/>
        </p:spPr>
        <p:txBody>
          <a:bodyPr wrap="square">
            <a:spAutoFit/>
          </a:bodyPr>
          <a:lstStyle/>
          <a:p>
            <a:pPr algn="just">
              <a:lnSpc>
                <a:spcPct val="150000"/>
              </a:lnSpc>
            </a:pPr>
            <a:r>
              <a:rPr lang="zh-CN" altLang="en-US" sz="2000" dirty="0"/>
              <a:t>道德准则是人们心中的法则，也应该是人们行动的准则。但道德作为一种社会意识形态，本身不是独立存在的，而人作为社会存在物，离不开各种社会关系并受其影响，因而人们道德观念如何、道德实践怎样是与社会现实紧密相连的，是值得深思的问题。人的道德观念和现实的社会环境是导致道德两难的主要原因。</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一、道德的抉择</a:t>
            </a:r>
            <a:endParaRPr lang="en-US" dirty="0">
              <a:solidFill>
                <a:schemeClr val="bg2">
                  <a:lumMod val="25000"/>
                </a:schemeClr>
              </a:solidFill>
              <a:latin typeface="+mn-ea"/>
              <a:ea typeface="+mn-ea"/>
            </a:endParaRPr>
          </a:p>
        </p:txBody>
      </p:sp>
      <p:graphicFrame>
        <p:nvGraphicFramePr>
          <p:cNvPr id="2" name="图示 1">
            <a:extLst>
              <a:ext uri="{FF2B5EF4-FFF2-40B4-BE49-F238E27FC236}">
                <a16:creationId xmlns:a16="http://schemas.microsoft.com/office/drawing/2014/main" id="{8A9488AA-73DE-CB72-ABBE-02AE92AE0FFC}"/>
              </a:ext>
            </a:extLst>
          </p:cNvPr>
          <p:cNvGraphicFramePr/>
          <p:nvPr>
            <p:extLst>
              <p:ext uri="{D42A27DB-BD31-4B8C-83A1-F6EECF244321}">
                <p14:modId xmlns:p14="http://schemas.microsoft.com/office/powerpoint/2010/main" val="523286148"/>
              </p:ext>
            </p:extLst>
          </p:nvPr>
        </p:nvGraphicFramePr>
        <p:xfrm>
          <a:off x="685040" y="3134858"/>
          <a:ext cx="7226985" cy="31593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6" name="组合 5">
            <a:extLst>
              <a:ext uri="{FF2B5EF4-FFF2-40B4-BE49-F238E27FC236}">
                <a16:creationId xmlns:a16="http://schemas.microsoft.com/office/drawing/2014/main" id="{7160DFC7-DF0F-66BA-6F49-4AA3B26AB182}"/>
              </a:ext>
            </a:extLst>
          </p:cNvPr>
          <p:cNvGrpSpPr/>
          <p:nvPr/>
        </p:nvGrpSpPr>
        <p:grpSpPr>
          <a:xfrm>
            <a:off x="8504023" y="2987763"/>
            <a:ext cx="2775402" cy="3474022"/>
            <a:chOff x="4196537" y="1246690"/>
            <a:chExt cx="3480101" cy="4809351"/>
          </a:xfrm>
        </p:grpSpPr>
        <p:sp>
          <p:nvSpPr>
            <p:cNvPr id="3" name="任意多边形: 形状 2">
              <a:extLst>
                <a:ext uri="{FF2B5EF4-FFF2-40B4-BE49-F238E27FC236}">
                  <a16:creationId xmlns:a16="http://schemas.microsoft.com/office/drawing/2014/main" id="{E8535A1D-EF6C-707A-2213-8B41DB0344B2}"/>
                </a:ext>
              </a:extLst>
            </p:cNvPr>
            <p:cNvSpPr/>
            <p:nvPr/>
          </p:nvSpPr>
          <p:spPr bwMode="auto">
            <a:xfrm>
              <a:off x="5415574" y="1831160"/>
              <a:ext cx="452547" cy="435848"/>
            </a:xfrm>
            <a:custGeom>
              <a:avLst/>
              <a:gdLst>
                <a:gd name="T0" fmla="*/ 11 w 114"/>
                <a:gd name="T1" fmla="*/ 36 h 110"/>
                <a:gd name="T2" fmla="*/ 75 w 114"/>
                <a:gd name="T3" fmla="*/ 10 h 110"/>
                <a:gd name="T4" fmla="*/ 100 w 114"/>
                <a:gd name="T5" fmla="*/ 66 h 110"/>
                <a:gd name="T6" fmla="*/ 113 w 114"/>
                <a:gd name="T7" fmla="*/ 76 h 110"/>
                <a:gd name="T8" fmla="*/ 86 w 114"/>
                <a:gd name="T9" fmla="*/ 91 h 110"/>
                <a:gd name="T10" fmla="*/ 33 w 114"/>
                <a:gd name="T11" fmla="*/ 101 h 110"/>
                <a:gd name="T12" fmla="*/ 11 w 114"/>
                <a:gd name="T13" fmla="*/ 36 h 110"/>
              </a:gdLst>
              <a:ahLst/>
              <a:cxnLst>
                <a:cxn ang="0">
                  <a:pos x="T0" y="T1"/>
                </a:cxn>
                <a:cxn ang="0">
                  <a:pos x="T2" y="T3"/>
                </a:cxn>
                <a:cxn ang="0">
                  <a:pos x="T4" y="T5"/>
                </a:cxn>
                <a:cxn ang="0">
                  <a:pos x="T6" y="T7"/>
                </a:cxn>
                <a:cxn ang="0">
                  <a:pos x="T8" y="T9"/>
                </a:cxn>
                <a:cxn ang="0">
                  <a:pos x="T10" y="T11"/>
                </a:cxn>
                <a:cxn ang="0">
                  <a:pos x="T12" y="T13"/>
                </a:cxn>
              </a:cxnLst>
              <a:rect l="0" t="0" r="r" b="b"/>
              <a:pathLst>
                <a:path w="114" h="110">
                  <a:moveTo>
                    <a:pt x="11" y="36"/>
                  </a:moveTo>
                  <a:cubicBezTo>
                    <a:pt x="23" y="11"/>
                    <a:pt x="51" y="0"/>
                    <a:pt x="75" y="10"/>
                  </a:cubicBezTo>
                  <a:cubicBezTo>
                    <a:pt x="95" y="20"/>
                    <a:pt x="106" y="43"/>
                    <a:pt x="100" y="66"/>
                  </a:cubicBezTo>
                  <a:cubicBezTo>
                    <a:pt x="105" y="66"/>
                    <a:pt x="113" y="67"/>
                    <a:pt x="113" y="76"/>
                  </a:cubicBezTo>
                  <a:cubicBezTo>
                    <a:pt x="114" y="87"/>
                    <a:pt x="96" y="95"/>
                    <a:pt x="86" y="91"/>
                  </a:cubicBezTo>
                  <a:cubicBezTo>
                    <a:pt x="72" y="105"/>
                    <a:pt x="51" y="110"/>
                    <a:pt x="33" y="101"/>
                  </a:cubicBezTo>
                  <a:cubicBezTo>
                    <a:pt x="10" y="91"/>
                    <a:pt x="0" y="61"/>
                    <a:pt x="11" y="36"/>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任意多边形: 形状 7">
              <a:extLst>
                <a:ext uri="{FF2B5EF4-FFF2-40B4-BE49-F238E27FC236}">
                  <a16:creationId xmlns:a16="http://schemas.microsoft.com/office/drawing/2014/main" id="{185FE22E-8135-C113-44A0-306A6711B9E6}"/>
                </a:ext>
              </a:extLst>
            </p:cNvPr>
            <p:cNvSpPr/>
            <p:nvPr/>
          </p:nvSpPr>
          <p:spPr bwMode="auto">
            <a:xfrm>
              <a:off x="5654372" y="1246690"/>
              <a:ext cx="1350961" cy="913443"/>
            </a:xfrm>
            <a:custGeom>
              <a:avLst/>
              <a:gdLst>
                <a:gd name="T0" fmla="*/ 92 w 340"/>
                <a:gd name="T1" fmla="*/ 92 h 230"/>
                <a:gd name="T2" fmla="*/ 22 w 340"/>
                <a:gd name="T3" fmla="*/ 108 h 230"/>
                <a:gd name="T4" fmla="*/ 101 w 340"/>
                <a:gd name="T5" fmla="*/ 149 h 230"/>
                <a:gd name="T6" fmla="*/ 273 w 340"/>
                <a:gd name="T7" fmla="*/ 136 h 230"/>
                <a:gd name="T8" fmla="*/ 329 w 340"/>
                <a:gd name="T9" fmla="*/ 103 h 230"/>
                <a:gd name="T10" fmla="*/ 291 w 340"/>
                <a:gd name="T11" fmla="*/ 55 h 230"/>
                <a:gd name="T12" fmla="*/ 205 w 340"/>
                <a:gd name="T13" fmla="*/ 7 h 230"/>
                <a:gd name="T14" fmla="*/ 92 w 340"/>
                <a:gd name="T15" fmla="*/ 92 h 2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0" h="230">
                  <a:moveTo>
                    <a:pt x="92" y="92"/>
                  </a:moveTo>
                  <a:cubicBezTo>
                    <a:pt x="92" y="92"/>
                    <a:pt x="45" y="69"/>
                    <a:pt x="22" y="108"/>
                  </a:cubicBezTo>
                  <a:cubicBezTo>
                    <a:pt x="0" y="147"/>
                    <a:pt x="50" y="194"/>
                    <a:pt x="101" y="149"/>
                  </a:cubicBezTo>
                  <a:cubicBezTo>
                    <a:pt x="101" y="149"/>
                    <a:pt x="207" y="230"/>
                    <a:pt x="273" y="136"/>
                  </a:cubicBezTo>
                  <a:cubicBezTo>
                    <a:pt x="273" y="136"/>
                    <a:pt x="317" y="142"/>
                    <a:pt x="329" y="103"/>
                  </a:cubicBezTo>
                  <a:cubicBezTo>
                    <a:pt x="340" y="65"/>
                    <a:pt x="291" y="55"/>
                    <a:pt x="291" y="55"/>
                  </a:cubicBezTo>
                  <a:cubicBezTo>
                    <a:pt x="291" y="55"/>
                    <a:pt x="294" y="0"/>
                    <a:pt x="205" y="7"/>
                  </a:cubicBezTo>
                  <a:cubicBezTo>
                    <a:pt x="116" y="14"/>
                    <a:pt x="92" y="92"/>
                    <a:pt x="92" y="92"/>
                  </a:cubicBezTo>
                  <a:close/>
                </a:path>
              </a:pathLst>
            </a:custGeom>
            <a:gradFill>
              <a:gsLst>
                <a:gs pos="89000">
                  <a:srgbClr val="FF377A"/>
                </a:gs>
                <a:gs pos="0">
                  <a:srgbClr val="FFA7BA"/>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任意多边形: 形状 8">
              <a:extLst>
                <a:ext uri="{FF2B5EF4-FFF2-40B4-BE49-F238E27FC236}">
                  <a16:creationId xmlns:a16="http://schemas.microsoft.com/office/drawing/2014/main" id="{4FFFDF58-6D4C-D418-832A-0CA98C44C661}"/>
                </a:ext>
              </a:extLst>
            </p:cNvPr>
            <p:cNvSpPr/>
            <p:nvPr/>
          </p:nvSpPr>
          <p:spPr bwMode="auto">
            <a:xfrm>
              <a:off x="5714489" y="1854539"/>
              <a:ext cx="98525" cy="95186"/>
            </a:xfrm>
            <a:custGeom>
              <a:avLst/>
              <a:gdLst>
                <a:gd name="T0" fmla="*/ 21 w 25"/>
                <a:gd name="T1" fmla="*/ 24 h 24"/>
                <a:gd name="T2" fmla="*/ 24 w 25"/>
                <a:gd name="T3" fmla="*/ 16 h 24"/>
                <a:gd name="T4" fmla="*/ 12 w 25"/>
                <a:gd name="T5" fmla="*/ 1 h 24"/>
                <a:gd name="T6" fmla="*/ 0 w 25"/>
                <a:gd name="T7" fmla="*/ 5 h 24"/>
                <a:gd name="T8" fmla="*/ 21 w 25"/>
                <a:gd name="T9" fmla="*/ 24 h 24"/>
              </a:gdLst>
              <a:ahLst/>
              <a:cxnLst>
                <a:cxn ang="0">
                  <a:pos x="T0" y="T1"/>
                </a:cxn>
                <a:cxn ang="0">
                  <a:pos x="T2" y="T3"/>
                </a:cxn>
                <a:cxn ang="0">
                  <a:pos x="T4" y="T5"/>
                </a:cxn>
                <a:cxn ang="0">
                  <a:pos x="T6" y="T7"/>
                </a:cxn>
                <a:cxn ang="0">
                  <a:pos x="T8" y="T9"/>
                </a:cxn>
              </a:cxnLst>
              <a:rect l="0" t="0" r="r" b="b"/>
              <a:pathLst>
                <a:path w="25" h="24">
                  <a:moveTo>
                    <a:pt x="21" y="24"/>
                  </a:moveTo>
                  <a:cubicBezTo>
                    <a:pt x="23" y="22"/>
                    <a:pt x="24" y="20"/>
                    <a:pt x="24" y="16"/>
                  </a:cubicBezTo>
                  <a:cubicBezTo>
                    <a:pt x="25" y="9"/>
                    <a:pt x="20" y="2"/>
                    <a:pt x="12" y="1"/>
                  </a:cubicBezTo>
                  <a:cubicBezTo>
                    <a:pt x="7" y="0"/>
                    <a:pt x="3" y="2"/>
                    <a:pt x="0" y="5"/>
                  </a:cubicBezTo>
                  <a:cubicBezTo>
                    <a:pt x="9" y="9"/>
                    <a:pt x="16" y="16"/>
                    <a:pt x="21" y="24"/>
                  </a:cubicBezTo>
                  <a:close/>
                </a:path>
              </a:pathLst>
            </a:custGeom>
            <a:solidFill>
              <a:srgbClr val="5858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任意多边形: 形状 9">
              <a:extLst>
                <a:ext uri="{FF2B5EF4-FFF2-40B4-BE49-F238E27FC236}">
                  <a16:creationId xmlns:a16="http://schemas.microsoft.com/office/drawing/2014/main" id="{95DE520A-F513-C07B-D048-11BA09AD44E5}"/>
                </a:ext>
              </a:extLst>
            </p:cNvPr>
            <p:cNvSpPr/>
            <p:nvPr/>
          </p:nvSpPr>
          <p:spPr bwMode="auto">
            <a:xfrm>
              <a:off x="5562526" y="1837839"/>
              <a:ext cx="302255" cy="302255"/>
            </a:xfrm>
            <a:custGeom>
              <a:avLst/>
              <a:gdLst>
                <a:gd name="T0" fmla="*/ 70 w 76"/>
                <a:gd name="T1" fmla="*/ 65 h 76"/>
                <a:gd name="T2" fmla="*/ 71 w 76"/>
                <a:gd name="T3" fmla="*/ 64 h 76"/>
                <a:gd name="T4" fmla="*/ 41 w 76"/>
                <a:gd name="T5" fmla="*/ 6 h 76"/>
                <a:gd name="T6" fmla="*/ 0 w 76"/>
                <a:gd name="T7" fmla="*/ 7 h 76"/>
                <a:gd name="T8" fmla="*/ 51 w 76"/>
                <a:gd name="T9" fmla="*/ 54 h 76"/>
                <a:gd name="T10" fmla="*/ 46 w 76"/>
                <a:gd name="T11" fmla="*/ 75 h 76"/>
                <a:gd name="T12" fmla="*/ 70 w 76"/>
                <a:gd name="T13" fmla="*/ 65 h 76"/>
              </a:gdLst>
              <a:ahLst/>
              <a:cxnLst>
                <a:cxn ang="0">
                  <a:pos x="T0" y="T1"/>
                </a:cxn>
                <a:cxn ang="0">
                  <a:pos x="T2" y="T3"/>
                </a:cxn>
                <a:cxn ang="0">
                  <a:pos x="T4" y="T5"/>
                </a:cxn>
                <a:cxn ang="0">
                  <a:pos x="T6" y="T7"/>
                </a:cxn>
                <a:cxn ang="0">
                  <a:pos x="T8" y="T9"/>
                </a:cxn>
                <a:cxn ang="0">
                  <a:pos x="T10" y="T11"/>
                </a:cxn>
                <a:cxn ang="0">
                  <a:pos x="T12" y="T13"/>
                </a:cxn>
              </a:cxnLst>
              <a:rect l="0" t="0" r="r" b="b"/>
              <a:pathLst>
                <a:path w="76" h="76">
                  <a:moveTo>
                    <a:pt x="70" y="65"/>
                  </a:moveTo>
                  <a:cubicBezTo>
                    <a:pt x="71" y="64"/>
                    <a:pt x="71" y="64"/>
                    <a:pt x="71" y="64"/>
                  </a:cubicBezTo>
                  <a:cubicBezTo>
                    <a:pt x="76" y="40"/>
                    <a:pt x="64" y="15"/>
                    <a:pt x="41" y="6"/>
                  </a:cubicBezTo>
                  <a:cubicBezTo>
                    <a:pt x="27" y="0"/>
                    <a:pt x="12" y="1"/>
                    <a:pt x="0" y="7"/>
                  </a:cubicBezTo>
                  <a:cubicBezTo>
                    <a:pt x="5" y="18"/>
                    <a:pt x="19" y="41"/>
                    <a:pt x="51" y="54"/>
                  </a:cubicBezTo>
                  <a:cubicBezTo>
                    <a:pt x="51" y="54"/>
                    <a:pt x="54" y="66"/>
                    <a:pt x="46" y="75"/>
                  </a:cubicBezTo>
                  <a:cubicBezTo>
                    <a:pt x="46" y="75"/>
                    <a:pt x="58" y="76"/>
                    <a:pt x="70" y="65"/>
                  </a:cubicBezTo>
                  <a:close/>
                </a:path>
              </a:pathLst>
            </a:custGeom>
            <a:gradFill>
              <a:gsLst>
                <a:gs pos="89000">
                  <a:srgbClr val="FF377A"/>
                </a:gs>
                <a:gs pos="0">
                  <a:srgbClr val="FFA7BA"/>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任意多边形: 形状 10">
              <a:extLst>
                <a:ext uri="{FF2B5EF4-FFF2-40B4-BE49-F238E27FC236}">
                  <a16:creationId xmlns:a16="http://schemas.microsoft.com/office/drawing/2014/main" id="{3614A81F-2630-8D2C-1A34-D011472F576C}"/>
                </a:ext>
              </a:extLst>
            </p:cNvPr>
            <p:cNvSpPr/>
            <p:nvPr/>
          </p:nvSpPr>
          <p:spPr bwMode="auto">
            <a:xfrm>
              <a:off x="5535808" y="2191861"/>
              <a:ext cx="262177" cy="288896"/>
            </a:xfrm>
            <a:custGeom>
              <a:avLst/>
              <a:gdLst>
                <a:gd name="T0" fmla="*/ 3 w 66"/>
                <a:gd name="T1" fmla="*/ 10 h 73"/>
                <a:gd name="T2" fmla="*/ 56 w 66"/>
                <a:gd name="T3" fmla="*/ 0 h 73"/>
                <a:gd name="T4" fmla="*/ 57 w 66"/>
                <a:gd name="T5" fmla="*/ 0 h 73"/>
                <a:gd name="T6" fmla="*/ 66 w 66"/>
                <a:gd name="T7" fmla="*/ 57 h 73"/>
                <a:gd name="T8" fmla="*/ 36 w 66"/>
                <a:gd name="T9" fmla="*/ 71 h 73"/>
                <a:gd name="T10" fmla="*/ 10 w 66"/>
                <a:gd name="T11" fmla="*/ 50 h 73"/>
                <a:gd name="T12" fmla="*/ 0 w 66"/>
                <a:gd name="T13" fmla="*/ 8 h 73"/>
                <a:gd name="T14" fmla="*/ 3 w 66"/>
                <a:gd name="T15" fmla="*/ 10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73">
                  <a:moveTo>
                    <a:pt x="3" y="10"/>
                  </a:moveTo>
                  <a:cubicBezTo>
                    <a:pt x="21" y="19"/>
                    <a:pt x="42" y="14"/>
                    <a:pt x="56" y="0"/>
                  </a:cubicBezTo>
                  <a:cubicBezTo>
                    <a:pt x="57" y="0"/>
                    <a:pt x="57" y="0"/>
                    <a:pt x="57" y="0"/>
                  </a:cubicBezTo>
                  <a:cubicBezTo>
                    <a:pt x="66" y="57"/>
                    <a:pt x="66" y="57"/>
                    <a:pt x="66" y="57"/>
                  </a:cubicBezTo>
                  <a:cubicBezTo>
                    <a:pt x="65" y="66"/>
                    <a:pt x="51" y="73"/>
                    <a:pt x="36" y="71"/>
                  </a:cubicBezTo>
                  <a:cubicBezTo>
                    <a:pt x="20" y="69"/>
                    <a:pt x="9" y="60"/>
                    <a:pt x="10" y="50"/>
                  </a:cubicBezTo>
                  <a:cubicBezTo>
                    <a:pt x="0" y="8"/>
                    <a:pt x="0" y="8"/>
                    <a:pt x="0" y="8"/>
                  </a:cubicBezTo>
                  <a:cubicBezTo>
                    <a:pt x="1" y="9"/>
                    <a:pt x="2" y="10"/>
                    <a:pt x="3" y="10"/>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 name="任意多边形: 形状 4">
              <a:extLst>
                <a:ext uri="{FF2B5EF4-FFF2-40B4-BE49-F238E27FC236}">
                  <a16:creationId xmlns:a16="http://schemas.microsoft.com/office/drawing/2014/main" id="{26F99F98-5EB8-E2FF-47EE-660357326C5D}"/>
                </a:ext>
              </a:extLst>
            </p:cNvPr>
            <p:cNvSpPr/>
            <p:nvPr/>
          </p:nvSpPr>
          <p:spPr bwMode="auto">
            <a:xfrm>
              <a:off x="5535808" y="2191861"/>
              <a:ext cx="237128" cy="75147"/>
            </a:xfrm>
            <a:custGeom>
              <a:avLst/>
              <a:gdLst>
                <a:gd name="T0" fmla="*/ 22 w 60"/>
                <a:gd name="T1" fmla="*/ 14 h 19"/>
                <a:gd name="T2" fmla="*/ 22 w 60"/>
                <a:gd name="T3" fmla="*/ 14 h 19"/>
                <a:gd name="T4" fmla="*/ 22 w 60"/>
                <a:gd name="T5" fmla="*/ 14 h 19"/>
                <a:gd name="T6" fmla="*/ 22 w 60"/>
                <a:gd name="T7" fmla="*/ 14 h 19"/>
                <a:gd name="T8" fmla="*/ 3 w 60"/>
                <a:gd name="T9" fmla="*/ 10 h 19"/>
                <a:gd name="T10" fmla="*/ 4 w 60"/>
                <a:gd name="T11" fmla="*/ 11 h 19"/>
                <a:gd name="T12" fmla="*/ 3 w 60"/>
                <a:gd name="T13" fmla="*/ 10 h 19"/>
                <a:gd name="T14" fmla="*/ 0 w 60"/>
                <a:gd name="T15" fmla="*/ 9 h 19"/>
                <a:gd name="T16" fmla="*/ 1 w 60"/>
                <a:gd name="T17" fmla="*/ 16 h 19"/>
                <a:gd name="T18" fmla="*/ 1 w 60"/>
                <a:gd name="T19" fmla="*/ 16 h 19"/>
                <a:gd name="T20" fmla="*/ 0 w 60"/>
                <a:gd name="T21" fmla="*/ 9 h 19"/>
                <a:gd name="T22" fmla="*/ 0 w 60"/>
                <a:gd name="T23" fmla="*/ 9 h 19"/>
                <a:gd name="T24" fmla="*/ 56 w 60"/>
                <a:gd name="T25" fmla="*/ 0 h 19"/>
                <a:gd name="T26" fmla="*/ 22 w 60"/>
                <a:gd name="T27" fmla="*/ 14 h 19"/>
                <a:gd name="T28" fmla="*/ 56 w 60"/>
                <a:gd name="T29" fmla="*/ 0 h 19"/>
                <a:gd name="T30" fmla="*/ 57 w 60"/>
                <a:gd name="T31" fmla="*/ 0 h 19"/>
                <a:gd name="T32" fmla="*/ 60 w 60"/>
                <a:gd name="T33" fmla="*/ 19 h 19"/>
                <a:gd name="T34" fmla="*/ 60 w 60"/>
                <a:gd name="T35" fmla="*/ 19 h 19"/>
                <a:gd name="T36" fmla="*/ 57 w 60"/>
                <a:gd name="T37" fmla="*/ 0 h 19"/>
                <a:gd name="T38" fmla="*/ 57 w 60"/>
                <a:gd name="T39" fmla="*/ 0 h 19"/>
                <a:gd name="T40" fmla="*/ 56 w 60"/>
                <a:gd name="T41" fmla="*/ 0 h 19"/>
                <a:gd name="T42" fmla="*/ 56 w 60"/>
                <a:gd name="T43" fmla="*/ 0 h 19"/>
                <a:gd name="T44" fmla="*/ 56 w 60"/>
                <a:gd name="T4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19">
                  <a:moveTo>
                    <a:pt x="22" y="14"/>
                  </a:moveTo>
                  <a:cubicBezTo>
                    <a:pt x="22" y="14"/>
                    <a:pt x="22" y="14"/>
                    <a:pt x="22" y="14"/>
                  </a:cubicBezTo>
                  <a:cubicBezTo>
                    <a:pt x="22" y="14"/>
                    <a:pt x="22" y="14"/>
                    <a:pt x="22" y="14"/>
                  </a:cubicBezTo>
                  <a:cubicBezTo>
                    <a:pt x="22" y="14"/>
                    <a:pt x="22" y="14"/>
                    <a:pt x="22" y="14"/>
                  </a:cubicBezTo>
                  <a:moveTo>
                    <a:pt x="3" y="10"/>
                  </a:moveTo>
                  <a:cubicBezTo>
                    <a:pt x="3" y="10"/>
                    <a:pt x="4" y="10"/>
                    <a:pt x="4" y="11"/>
                  </a:cubicBezTo>
                  <a:cubicBezTo>
                    <a:pt x="4" y="10"/>
                    <a:pt x="3" y="10"/>
                    <a:pt x="3" y="10"/>
                  </a:cubicBezTo>
                  <a:moveTo>
                    <a:pt x="0" y="9"/>
                  </a:moveTo>
                  <a:cubicBezTo>
                    <a:pt x="1" y="16"/>
                    <a:pt x="1" y="16"/>
                    <a:pt x="1" y="16"/>
                  </a:cubicBezTo>
                  <a:cubicBezTo>
                    <a:pt x="1" y="16"/>
                    <a:pt x="1" y="16"/>
                    <a:pt x="1" y="16"/>
                  </a:cubicBezTo>
                  <a:cubicBezTo>
                    <a:pt x="0" y="9"/>
                    <a:pt x="0" y="9"/>
                    <a:pt x="0" y="9"/>
                  </a:cubicBezTo>
                  <a:cubicBezTo>
                    <a:pt x="0" y="9"/>
                    <a:pt x="0" y="9"/>
                    <a:pt x="0" y="9"/>
                  </a:cubicBezTo>
                  <a:moveTo>
                    <a:pt x="56" y="0"/>
                  </a:moveTo>
                  <a:cubicBezTo>
                    <a:pt x="46" y="9"/>
                    <a:pt x="34" y="14"/>
                    <a:pt x="22" y="14"/>
                  </a:cubicBezTo>
                  <a:cubicBezTo>
                    <a:pt x="34" y="14"/>
                    <a:pt x="46" y="9"/>
                    <a:pt x="56" y="0"/>
                  </a:cubicBezTo>
                  <a:moveTo>
                    <a:pt x="57" y="0"/>
                  </a:moveTo>
                  <a:cubicBezTo>
                    <a:pt x="60" y="19"/>
                    <a:pt x="60" y="19"/>
                    <a:pt x="60" y="19"/>
                  </a:cubicBezTo>
                  <a:cubicBezTo>
                    <a:pt x="60" y="19"/>
                    <a:pt x="60" y="19"/>
                    <a:pt x="60" y="19"/>
                  </a:cubicBezTo>
                  <a:cubicBezTo>
                    <a:pt x="57" y="0"/>
                    <a:pt x="57" y="0"/>
                    <a:pt x="57" y="0"/>
                  </a:cubicBezTo>
                  <a:cubicBezTo>
                    <a:pt x="57" y="0"/>
                    <a:pt x="57" y="0"/>
                    <a:pt x="57" y="0"/>
                  </a:cubicBezTo>
                  <a:moveTo>
                    <a:pt x="56" y="0"/>
                  </a:moveTo>
                  <a:cubicBezTo>
                    <a:pt x="56" y="0"/>
                    <a:pt x="56" y="0"/>
                    <a:pt x="56" y="0"/>
                  </a:cubicBezTo>
                  <a:cubicBezTo>
                    <a:pt x="56" y="0"/>
                    <a:pt x="56" y="0"/>
                    <a:pt x="56" y="0"/>
                  </a:cubicBezTo>
                </a:path>
              </a:pathLst>
            </a:custGeom>
            <a:solidFill>
              <a:srgbClr val="D7A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任意多边形: 形状 12">
              <a:extLst>
                <a:ext uri="{FF2B5EF4-FFF2-40B4-BE49-F238E27FC236}">
                  <a16:creationId xmlns:a16="http://schemas.microsoft.com/office/drawing/2014/main" id="{09AD3F81-2A33-E00C-4A00-4663E5D549B9}"/>
                </a:ext>
              </a:extLst>
            </p:cNvPr>
            <p:cNvSpPr/>
            <p:nvPr/>
          </p:nvSpPr>
          <p:spPr bwMode="auto">
            <a:xfrm>
              <a:off x="5535808" y="2191861"/>
              <a:ext cx="225439" cy="55108"/>
            </a:xfrm>
            <a:custGeom>
              <a:avLst/>
              <a:gdLst>
                <a:gd name="T0" fmla="*/ 0 w 57"/>
                <a:gd name="T1" fmla="*/ 8 h 14"/>
                <a:gd name="T2" fmla="*/ 0 w 57"/>
                <a:gd name="T3" fmla="*/ 9 h 14"/>
                <a:gd name="T4" fmla="*/ 0 w 57"/>
                <a:gd name="T5" fmla="*/ 9 h 14"/>
                <a:gd name="T6" fmla="*/ 0 w 57"/>
                <a:gd name="T7" fmla="*/ 8 h 14"/>
                <a:gd name="T8" fmla="*/ 0 w 57"/>
                <a:gd name="T9" fmla="*/ 8 h 14"/>
                <a:gd name="T10" fmla="*/ 0 w 57"/>
                <a:gd name="T11" fmla="*/ 8 h 14"/>
                <a:gd name="T12" fmla="*/ 1 w 57"/>
                <a:gd name="T13" fmla="*/ 9 h 14"/>
                <a:gd name="T14" fmla="*/ 0 w 57"/>
                <a:gd name="T15" fmla="*/ 8 h 14"/>
                <a:gd name="T16" fmla="*/ 57 w 57"/>
                <a:gd name="T17" fmla="*/ 0 h 14"/>
                <a:gd name="T18" fmla="*/ 57 w 57"/>
                <a:gd name="T19" fmla="*/ 0 h 14"/>
                <a:gd name="T20" fmla="*/ 57 w 57"/>
                <a:gd name="T21" fmla="*/ 0 h 14"/>
                <a:gd name="T22" fmla="*/ 57 w 57"/>
                <a:gd name="T23" fmla="*/ 0 h 14"/>
                <a:gd name="T24" fmla="*/ 57 w 57"/>
                <a:gd name="T25" fmla="*/ 0 h 14"/>
                <a:gd name="T26" fmla="*/ 57 w 57"/>
                <a:gd name="T27" fmla="*/ 0 h 14"/>
                <a:gd name="T28" fmla="*/ 56 w 57"/>
                <a:gd name="T29" fmla="*/ 0 h 14"/>
                <a:gd name="T30" fmla="*/ 22 w 57"/>
                <a:gd name="T31" fmla="*/ 14 h 14"/>
                <a:gd name="T32" fmla="*/ 3 w 57"/>
                <a:gd name="T33" fmla="*/ 10 h 14"/>
                <a:gd name="T34" fmla="*/ 3 w 57"/>
                <a:gd name="T35" fmla="*/ 10 h 14"/>
                <a:gd name="T36" fmla="*/ 3 w 57"/>
                <a:gd name="T37" fmla="*/ 10 h 14"/>
                <a:gd name="T38" fmla="*/ 3 w 57"/>
                <a:gd name="T39" fmla="*/ 10 h 14"/>
                <a:gd name="T40" fmla="*/ 4 w 57"/>
                <a:gd name="T41" fmla="*/ 11 h 14"/>
                <a:gd name="T42" fmla="*/ 22 w 57"/>
                <a:gd name="T43" fmla="*/ 14 h 14"/>
                <a:gd name="T44" fmla="*/ 22 w 57"/>
                <a:gd name="T45" fmla="*/ 14 h 14"/>
                <a:gd name="T46" fmla="*/ 22 w 57"/>
                <a:gd name="T47" fmla="*/ 14 h 14"/>
                <a:gd name="T48" fmla="*/ 56 w 57"/>
                <a:gd name="T49" fmla="*/ 0 h 14"/>
                <a:gd name="T50" fmla="*/ 56 w 57"/>
                <a:gd name="T51" fmla="*/ 0 h 14"/>
                <a:gd name="T52" fmla="*/ 56 w 57"/>
                <a:gd name="T53" fmla="*/ 0 h 14"/>
                <a:gd name="T54" fmla="*/ 56 w 57"/>
                <a:gd name="T55" fmla="*/ 0 h 14"/>
                <a:gd name="T56" fmla="*/ 56 w 57"/>
                <a:gd name="T5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14">
                  <a:moveTo>
                    <a:pt x="0" y="8"/>
                  </a:moveTo>
                  <a:cubicBezTo>
                    <a:pt x="0" y="9"/>
                    <a:pt x="0" y="9"/>
                    <a:pt x="0" y="9"/>
                  </a:cubicBezTo>
                  <a:cubicBezTo>
                    <a:pt x="0" y="9"/>
                    <a:pt x="0" y="9"/>
                    <a:pt x="0" y="9"/>
                  </a:cubicBezTo>
                  <a:cubicBezTo>
                    <a:pt x="0" y="8"/>
                    <a:pt x="0" y="8"/>
                    <a:pt x="0" y="8"/>
                  </a:cubicBezTo>
                  <a:moveTo>
                    <a:pt x="0" y="8"/>
                  </a:moveTo>
                  <a:cubicBezTo>
                    <a:pt x="0" y="8"/>
                    <a:pt x="0" y="8"/>
                    <a:pt x="0" y="8"/>
                  </a:cubicBezTo>
                  <a:cubicBezTo>
                    <a:pt x="0" y="9"/>
                    <a:pt x="1" y="9"/>
                    <a:pt x="1" y="9"/>
                  </a:cubicBezTo>
                  <a:cubicBezTo>
                    <a:pt x="1" y="9"/>
                    <a:pt x="0" y="9"/>
                    <a:pt x="0" y="8"/>
                  </a:cubicBezTo>
                  <a:moveTo>
                    <a:pt x="57" y="0"/>
                  </a:moveTo>
                  <a:cubicBezTo>
                    <a:pt x="57" y="0"/>
                    <a:pt x="57" y="0"/>
                    <a:pt x="57" y="0"/>
                  </a:cubicBezTo>
                  <a:cubicBezTo>
                    <a:pt x="57" y="0"/>
                    <a:pt x="57" y="0"/>
                    <a:pt x="57" y="0"/>
                  </a:cubicBezTo>
                  <a:cubicBezTo>
                    <a:pt x="57" y="0"/>
                    <a:pt x="57" y="0"/>
                    <a:pt x="57" y="0"/>
                  </a:cubicBezTo>
                  <a:cubicBezTo>
                    <a:pt x="57" y="0"/>
                    <a:pt x="57" y="0"/>
                    <a:pt x="57" y="0"/>
                  </a:cubicBezTo>
                  <a:cubicBezTo>
                    <a:pt x="57" y="0"/>
                    <a:pt x="57" y="0"/>
                    <a:pt x="57" y="0"/>
                  </a:cubicBezTo>
                  <a:moveTo>
                    <a:pt x="56" y="0"/>
                  </a:moveTo>
                  <a:cubicBezTo>
                    <a:pt x="47" y="9"/>
                    <a:pt x="34" y="14"/>
                    <a:pt x="22" y="14"/>
                  </a:cubicBezTo>
                  <a:cubicBezTo>
                    <a:pt x="16" y="14"/>
                    <a:pt x="9" y="13"/>
                    <a:pt x="3" y="10"/>
                  </a:cubicBezTo>
                  <a:cubicBezTo>
                    <a:pt x="3" y="10"/>
                    <a:pt x="3" y="10"/>
                    <a:pt x="3" y="10"/>
                  </a:cubicBezTo>
                  <a:cubicBezTo>
                    <a:pt x="3" y="10"/>
                    <a:pt x="3" y="10"/>
                    <a:pt x="3" y="10"/>
                  </a:cubicBezTo>
                  <a:cubicBezTo>
                    <a:pt x="3" y="10"/>
                    <a:pt x="3" y="10"/>
                    <a:pt x="3" y="10"/>
                  </a:cubicBezTo>
                  <a:cubicBezTo>
                    <a:pt x="3" y="10"/>
                    <a:pt x="4" y="10"/>
                    <a:pt x="4" y="11"/>
                  </a:cubicBezTo>
                  <a:cubicBezTo>
                    <a:pt x="10" y="13"/>
                    <a:pt x="16" y="14"/>
                    <a:pt x="22" y="14"/>
                  </a:cubicBezTo>
                  <a:cubicBezTo>
                    <a:pt x="22" y="14"/>
                    <a:pt x="22" y="14"/>
                    <a:pt x="22" y="14"/>
                  </a:cubicBezTo>
                  <a:cubicBezTo>
                    <a:pt x="22" y="14"/>
                    <a:pt x="22" y="14"/>
                    <a:pt x="22" y="14"/>
                  </a:cubicBezTo>
                  <a:cubicBezTo>
                    <a:pt x="34" y="14"/>
                    <a:pt x="46" y="9"/>
                    <a:pt x="56" y="0"/>
                  </a:cubicBezTo>
                  <a:cubicBezTo>
                    <a:pt x="56" y="0"/>
                    <a:pt x="56" y="0"/>
                    <a:pt x="56" y="0"/>
                  </a:cubicBezTo>
                  <a:cubicBezTo>
                    <a:pt x="56" y="0"/>
                    <a:pt x="56" y="0"/>
                    <a:pt x="56" y="0"/>
                  </a:cubicBezTo>
                  <a:cubicBezTo>
                    <a:pt x="56" y="0"/>
                    <a:pt x="56" y="0"/>
                    <a:pt x="56" y="0"/>
                  </a:cubicBezTo>
                  <a:cubicBezTo>
                    <a:pt x="56" y="0"/>
                    <a:pt x="56" y="0"/>
                    <a:pt x="56" y="0"/>
                  </a:cubicBezTo>
                </a:path>
              </a:pathLst>
            </a:custGeom>
            <a:solidFill>
              <a:srgbClr val="D797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任意多边形: 形状 13">
              <a:extLst>
                <a:ext uri="{FF2B5EF4-FFF2-40B4-BE49-F238E27FC236}">
                  <a16:creationId xmlns:a16="http://schemas.microsoft.com/office/drawing/2014/main" id="{E77DCE11-FDE9-A67E-67CC-EAD1150CD850}"/>
                </a:ext>
              </a:extLst>
            </p:cNvPr>
            <p:cNvSpPr/>
            <p:nvPr/>
          </p:nvSpPr>
          <p:spPr bwMode="auto">
            <a:xfrm>
              <a:off x="5535808" y="2191861"/>
              <a:ext cx="237128" cy="103535"/>
            </a:xfrm>
            <a:custGeom>
              <a:avLst/>
              <a:gdLst>
                <a:gd name="T0" fmla="*/ 56 w 60"/>
                <a:gd name="T1" fmla="*/ 0 h 26"/>
                <a:gd name="T2" fmla="*/ 56 w 60"/>
                <a:gd name="T3" fmla="*/ 0 h 26"/>
                <a:gd name="T4" fmla="*/ 56 w 60"/>
                <a:gd name="T5" fmla="*/ 0 h 26"/>
                <a:gd name="T6" fmla="*/ 56 w 60"/>
                <a:gd name="T7" fmla="*/ 0 h 26"/>
                <a:gd name="T8" fmla="*/ 22 w 60"/>
                <a:gd name="T9" fmla="*/ 14 h 26"/>
                <a:gd name="T10" fmla="*/ 22 w 60"/>
                <a:gd name="T11" fmla="*/ 14 h 26"/>
                <a:gd name="T12" fmla="*/ 22 w 60"/>
                <a:gd name="T13" fmla="*/ 14 h 26"/>
                <a:gd name="T14" fmla="*/ 22 w 60"/>
                <a:gd name="T15" fmla="*/ 14 h 26"/>
                <a:gd name="T16" fmla="*/ 4 w 60"/>
                <a:gd name="T17" fmla="*/ 11 h 26"/>
                <a:gd name="T18" fmla="*/ 3 w 60"/>
                <a:gd name="T19" fmla="*/ 10 h 26"/>
                <a:gd name="T20" fmla="*/ 3 w 60"/>
                <a:gd name="T21" fmla="*/ 10 h 26"/>
                <a:gd name="T22" fmla="*/ 3 w 60"/>
                <a:gd name="T23" fmla="*/ 10 h 26"/>
                <a:gd name="T24" fmla="*/ 1 w 60"/>
                <a:gd name="T25" fmla="*/ 9 h 26"/>
                <a:gd name="T26" fmla="*/ 0 w 60"/>
                <a:gd name="T27" fmla="*/ 8 h 26"/>
                <a:gd name="T28" fmla="*/ 0 w 60"/>
                <a:gd name="T29" fmla="*/ 8 h 26"/>
                <a:gd name="T30" fmla="*/ 0 w 60"/>
                <a:gd name="T31" fmla="*/ 9 h 26"/>
                <a:gd name="T32" fmla="*/ 1 w 60"/>
                <a:gd name="T33" fmla="*/ 16 h 26"/>
                <a:gd name="T34" fmla="*/ 36 w 60"/>
                <a:gd name="T35" fmla="*/ 26 h 26"/>
                <a:gd name="T36" fmla="*/ 60 w 60"/>
                <a:gd name="T37" fmla="*/ 23 h 26"/>
                <a:gd name="T38" fmla="*/ 60 w 60"/>
                <a:gd name="T39" fmla="*/ 19 h 26"/>
                <a:gd name="T40" fmla="*/ 60 w 60"/>
                <a:gd name="T41" fmla="*/ 19 h 26"/>
                <a:gd name="T42" fmla="*/ 57 w 60"/>
                <a:gd name="T43" fmla="*/ 0 h 26"/>
                <a:gd name="T44" fmla="*/ 57 w 60"/>
                <a:gd name="T45" fmla="*/ 0 h 26"/>
                <a:gd name="T46" fmla="*/ 57 w 60"/>
                <a:gd name="T47" fmla="*/ 0 h 26"/>
                <a:gd name="T48" fmla="*/ 56 w 60"/>
                <a:gd name="T4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26">
                  <a:moveTo>
                    <a:pt x="56" y="0"/>
                  </a:moveTo>
                  <a:cubicBezTo>
                    <a:pt x="56" y="0"/>
                    <a:pt x="56" y="0"/>
                    <a:pt x="56" y="0"/>
                  </a:cubicBezTo>
                  <a:cubicBezTo>
                    <a:pt x="56" y="0"/>
                    <a:pt x="56" y="0"/>
                    <a:pt x="56" y="0"/>
                  </a:cubicBezTo>
                  <a:cubicBezTo>
                    <a:pt x="56" y="0"/>
                    <a:pt x="56" y="0"/>
                    <a:pt x="56" y="0"/>
                  </a:cubicBezTo>
                  <a:cubicBezTo>
                    <a:pt x="46" y="9"/>
                    <a:pt x="34" y="14"/>
                    <a:pt x="22" y="14"/>
                  </a:cubicBezTo>
                  <a:cubicBezTo>
                    <a:pt x="22" y="14"/>
                    <a:pt x="22" y="14"/>
                    <a:pt x="22" y="14"/>
                  </a:cubicBezTo>
                  <a:cubicBezTo>
                    <a:pt x="22" y="14"/>
                    <a:pt x="22" y="14"/>
                    <a:pt x="22" y="14"/>
                  </a:cubicBezTo>
                  <a:cubicBezTo>
                    <a:pt x="22" y="14"/>
                    <a:pt x="22" y="14"/>
                    <a:pt x="22" y="14"/>
                  </a:cubicBezTo>
                  <a:cubicBezTo>
                    <a:pt x="16" y="14"/>
                    <a:pt x="10" y="13"/>
                    <a:pt x="4" y="11"/>
                  </a:cubicBezTo>
                  <a:cubicBezTo>
                    <a:pt x="4" y="10"/>
                    <a:pt x="3" y="10"/>
                    <a:pt x="3" y="10"/>
                  </a:cubicBezTo>
                  <a:cubicBezTo>
                    <a:pt x="3" y="10"/>
                    <a:pt x="3" y="10"/>
                    <a:pt x="3" y="10"/>
                  </a:cubicBezTo>
                  <a:cubicBezTo>
                    <a:pt x="3" y="10"/>
                    <a:pt x="3" y="10"/>
                    <a:pt x="3" y="10"/>
                  </a:cubicBezTo>
                  <a:cubicBezTo>
                    <a:pt x="3" y="10"/>
                    <a:pt x="2" y="10"/>
                    <a:pt x="1" y="9"/>
                  </a:cubicBezTo>
                  <a:cubicBezTo>
                    <a:pt x="1" y="9"/>
                    <a:pt x="0" y="9"/>
                    <a:pt x="0" y="8"/>
                  </a:cubicBezTo>
                  <a:cubicBezTo>
                    <a:pt x="0" y="8"/>
                    <a:pt x="0" y="8"/>
                    <a:pt x="0" y="8"/>
                  </a:cubicBezTo>
                  <a:cubicBezTo>
                    <a:pt x="0" y="9"/>
                    <a:pt x="0" y="9"/>
                    <a:pt x="0" y="9"/>
                  </a:cubicBezTo>
                  <a:cubicBezTo>
                    <a:pt x="1" y="16"/>
                    <a:pt x="1" y="16"/>
                    <a:pt x="1" y="16"/>
                  </a:cubicBezTo>
                  <a:cubicBezTo>
                    <a:pt x="9" y="21"/>
                    <a:pt x="20" y="26"/>
                    <a:pt x="36" y="26"/>
                  </a:cubicBezTo>
                  <a:cubicBezTo>
                    <a:pt x="43" y="26"/>
                    <a:pt x="51" y="25"/>
                    <a:pt x="60" y="23"/>
                  </a:cubicBezTo>
                  <a:cubicBezTo>
                    <a:pt x="60" y="21"/>
                    <a:pt x="60" y="19"/>
                    <a:pt x="60" y="19"/>
                  </a:cubicBezTo>
                  <a:cubicBezTo>
                    <a:pt x="60" y="19"/>
                    <a:pt x="60" y="19"/>
                    <a:pt x="60" y="19"/>
                  </a:cubicBezTo>
                  <a:cubicBezTo>
                    <a:pt x="57" y="0"/>
                    <a:pt x="57" y="0"/>
                    <a:pt x="57" y="0"/>
                  </a:cubicBezTo>
                  <a:cubicBezTo>
                    <a:pt x="57" y="0"/>
                    <a:pt x="57" y="0"/>
                    <a:pt x="57" y="0"/>
                  </a:cubicBezTo>
                  <a:cubicBezTo>
                    <a:pt x="57" y="0"/>
                    <a:pt x="57" y="0"/>
                    <a:pt x="57" y="0"/>
                  </a:cubicBezTo>
                  <a:cubicBezTo>
                    <a:pt x="56" y="0"/>
                    <a:pt x="56" y="0"/>
                    <a:pt x="56" y="0"/>
                  </a:cubicBezTo>
                </a:path>
              </a:pathLst>
            </a:custGeom>
            <a:solidFill>
              <a:srgbClr val="FA9AA3"/>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任意多边形: 形状 14">
              <a:extLst>
                <a:ext uri="{FF2B5EF4-FFF2-40B4-BE49-F238E27FC236}">
                  <a16:creationId xmlns:a16="http://schemas.microsoft.com/office/drawing/2014/main" id="{C8F78F60-E8F1-5BE7-3F51-1A5A4279A410}"/>
                </a:ext>
              </a:extLst>
            </p:cNvPr>
            <p:cNvSpPr/>
            <p:nvPr/>
          </p:nvSpPr>
          <p:spPr bwMode="auto">
            <a:xfrm>
              <a:off x="5585905" y="2001491"/>
              <a:ext cx="40078" cy="55108"/>
            </a:xfrm>
            <a:custGeom>
              <a:avLst/>
              <a:gdLst>
                <a:gd name="T0" fmla="*/ 2 w 10"/>
                <a:gd name="T1" fmla="*/ 5 h 14"/>
                <a:gd name="T2" fmla="*/ 2 w 10"/>
                <a:gd name="T3" fmla="*/ 13 h 14"/>
                <a:gd name="T4" fmla="*/ 9 w 10"/>
                <a:gd name="T5" fmla="*/ 9 h 14"/>
                <a:gd name="T6" fmla="*/ 8 w 10"/>
                <a:gd name="T7" fmla="*/ 1 h 14"/>
                <a:gd name="T8" fmla="*/ 2 w 10"/>
                <a:gd name="T9" fmla="*/ 5 h 14"/>
              </a:gdLst>
              <a:ahLst/>
              <a:cxnLst>
                <a:cxn ang="0">
                  <a:pos x="T0" y="T1"/>
                </a:cxn>
                <a:cxn ang="0">
                  <a:pos x="T2" y="T3"/>
                </a:cxn>
                <a:cxn ang="0">
                  <a:pos x="T4" y="T5"/>
                </a:cxn>
                <a:cxn ang="0">
                  <a:pos x="T6" y="T7"/>
                </a:cxn>
                <a:cxn ang="0">
                  <a:pos x="T8" y="T9"/>
                </a:cxn>
              </a:cxnLst>
              <a:rect l="0" t="0" r="r" b="b"/>
              <a:pathLst>
                <a:path w="10" h="14">
                  <a:moveTo>
                    <a:pt x="2" y="5"/>
                  </a:moveTo>
                  <a:cubicBezTo>
                    <a:pt x="0" y="8"/>
                    <a:pt x="0" y="12"/>
                    <a:pt x="2" y="13"/>
                  </a:cubicBezTo>
                  <a:cubicBezTo>
                    <a:pt x="4" y="14"/>
                    <a:pt x="7" y="12"/>
                    <a:pt x="9" y="9"/>
                  </a:cubicBezTo>
                  <a:cubicBezTo>
                    <a:pt x="10" y="6"/>
                    <a:pt x="10" y="2"/>
                    <a:pt x="8" y="1"/>
                  </a:cubicBezTo>
                  <a:cubicBezTo>
                    <a:pt x="6" y="0"/>
                    <a:pt x="3" y="2"/>
                    <a:pt x="2" y="5"/>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任意多边形: 形状 15">
              <a:extLst>
                <a:ext uri="{FF2B5EF4-FFF2-40B4-BE49-F238E27FC236}">
                  <a16:creationId xmlns:a16="http://schemas.microsoft.com/office/drawing/2014/main" id="{3714016C-D0BB-414D-D8E1-43F6899BAB8F}"/>
                </a:ext>
              </a:extLst>
            </p:cNvPr>
            <p:cNvSpPr/>
            <p:nvPr/>
          </p:nvSpPr>
          <p:spPr bwMode="auto">
            <a:xfrm>
              <a:off x="5479031" y="1961413"/>
              <a:ext cx="40078" cy="51768"/>
            </a:xfrm>
            <a:custGeom>
              <a:avLst/>
              <a:gdLst>
                <a:gd name="T0" fmla="*/ 1 w 10"/>
                <a:gd name="T1" fmla="*/ 6 h 13"/>
                <a:gd name="T2" fmla="*/ 3 w 10"/>
                <a:gd name="T3" fmla="*/ 13 h 13"/>
                <a:gd name="T4" fmla="*/ 9 w 10"/>
                <a:gd name="T5" fmla="*/ 8 h 13"/>
                <a:gd name="T6" fmla="*/ 7 w 10"/>
                <a:gd name="T7" fmla="*/ 1 h 13"/>
                <a:gd name="T8" fmla="*/ 1 w 10"/>
                <a:gd name="T9" fmla="*/ 6 h 13"/>
              </a:gdLst>
              <a:ahLst/>
              <a:cxnLst>
                <a:cxn ang="0">
                  <a:pos x="T0" y="T1"/>
                </a:cxn>
                <a:cxn ang="0">
                  <a:pos x="T2" y="T3"/>
                </a:cxn>
                <a:cxn ang="0">
                  <a:pos x="T4" y="T5"/>
                </a:cxn>
                <a:cxn ang="0">
                  <a:pos x="T6" y="T7"/>
                </a:cxn>
                <a:cxn ang="0">
                  <a:pos x="T8" y="T9"/>
                </a:cxn>
              </a:cxnLst>
              <a:rect l="0" t="0" r="r" b="b"/>
              <a:pathLst>
                <a:path w="10" h="13">
                  <a:moveTo>
                    <a:pt x="1" y="6"/>
                  </a:moveTo>
                  <a:cubicBezTo>
                    <a:pt x="0" y="9"/>
                    <a:pt x="1" y="12"/>
                    <a:pt x="3" y="13"/>
                  </a:cubicBezTo>
                  <a:cubicBezTo>
                    <a:pt x="5" y="13"/>
                    <a:pt x="8" y="11"/>
                    <a:pt x="9" y="8"/>
                  </a:cubicBezTo>
                  <a:cubicBezTo>
                    <a:pt x="10" y="5"/>
                    <a:pt x="9" y="2"/>
                    <a:pt x="7" y="1"/>
                  </a:cubicBezTo>
                  <a:cubicBezTo>
                    <a:pt x="5" y="0"/>
                    <a:pt x="3" y="2"/>
                    <a:pt x="1" y="6"/>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任意多边形: 形状 16">
              <a:extLst>
                <a:ext uri="{FF2B5EF4-FFF2-40B4-BE49-F238E27FC236}">
                  <a16:creationId xmlns:a16="http://schemas.microsoft.com/office/drawing/2014/main" id="{CDD82488-CC72-ACB2-0A56-B6D9AF88E887}"/>
                </a:ext>
              </a:extLst>
            </p:cNvPr>
            <p:cNvSpPr/>
            <p:nvPr/>
          </p:nvSpPr>
          <p:spPr bwMode="auto">
            <a:xfrm>
              <a:off x="5490721" y="1964753"/>
              <a:ext cx="83496" cy="108545"/>
            </a:xfrm>
            <a:custGeom>
              <a:avLst/>
              <a:gdLst>
                <a:gd name="T0" fmla="*/ 17 w 21"/>
                <a:gd name="T1" fmla="*/ 1 h 27"/>
                <a:gd name="T2" fmla="*/ 0 w 21"/>
                <a:gd name="T3" fmla="*/ 19 h 27"/>
                <a:gd name="T4" fmla="*/ 12 w 21"/>
                <a:gd name="T5" fmla="*/ 26 h 27"/>
                <a:gd name="T6" fmla="*/ 15 w 21"/>
                <a:gd name="T7" fmla="*/ 26 h 27"/>
                <a:gd name="T8" fmla="*/ 14 w 21"/>
                <a:gd name="T9" fmla="*/ 23 h 27"/>
                <a:gd name="T10" fmla="*/ 6 w 21"/>
                <a:gd name="T11" fmla="*/ 18 h 27"/>
                <a:gd name="T12" fmla="*/ 20 w 21"/>
                <a:gd name="T13" fmla="*/ 4 h 27"/>
                <a:gd name="T14" fmla="*/ 20 w 21"/>
                <a:gd name="T15" fmla="*/ 1 h 27"/>
                <a:gd name="T16" fmla="*/ 17 w 21"/>
                <a:gd name="T17"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7">
                  <a:moveTo>
                    <a:pt x="17" y="1"/>
                  </a:moveTo>
                  <a:cubicBezTo>
                    <a:pt x="0" y="19"/>
                    <a:pt x="0" y="19"/>
                    <a:pt x="0" y="19"/>
                  </a:cubicBezTo>
                  <a:cubicBezTo>
                    <a:pt x="12" y="26"/>
                    <a:pt x="12" y="26"/>
                    <a:pt x="12" y="26"/>
                  </a:cubicBezTo>
                  <a:cubicBezTo>
                    <a:pt x="13" y="27"/>
                    <a:pt x="14" y="27"/>
                    <a:pt x="15" y="26"/>
                  </a:cubicBezTo>
                  <a:cubicBezTo>
                    <a:pt x="16" y="25"/>
                    <a:pt x="15" y="24"/>
                    <a:pt x="14" y="23"/>
                  </a:cubicBezTo>
                  <a:cubicBezTo>
                    <a:pt x="6" y="18"/>
                    <a:pt x="6" y="18"/>
                    <a:pt x="6" y="18"/>
                  </a:cubicBezTo>
                  <a:cubicBezTo>
                    <a:pt x="20" y="4"/>
                    <a:pt x="20" y="4"/>
                    <a:pt x="20" y="4"/>
                  </a:cubicBezTo>
                  <a:cubicBezTo>
                    <a:pt x="21" y="3"/>
                    <a:pt x="21" y="2"/>
                    <a:pt x="20" y="1"/>
                  </a:cubicBezTo>
                  <a:cubicBezTo>
                    <a:pt x="19" y="0"/>
                    <a:pt x="18" y="0"/>
                    <a:pt x="17" y="1"/>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任意多边形: 形状 17">
              <a:extLst>
                <a:ext uri="{FF2B5EF4-FFF2-40B4-BE49-F238E27FC236}">
                  <a16:creationId xmlns:a16="http://schemas.microsoft.com/office/drawing/2014/main" id="{FD362F3D-BAA2-1E82-3AAC-94775D310293}"/>
                </a:ext>
              </a:extLst>
            </p:cNvPr>
            <p:cNvSpPr/>
            <p:nvPr/>
          </p:nvSpPr>
          <p:spPr bwMode="auto">
            <a:xfrm>
              <a:off x="5499070" y="2076637"/>
              <a:ext cx="120234" cy="43418"/>
            </a:xfrm>
            <a:custGeom>
              <a:avLst/>
              <a:gdLst>
                <a:gd name="T0" fmla="*/ 26 w 30"/>
                <a:gd name="T1" fmla="*/ 2 h 11"/>
                <a:gd name="T2" fmla="*/ 27 w 30"/>
                <a:gd name="T3" fmla="*/ 2 h 11"/>
                <a:gd name="T4" fmla="*/ 26 w 30"/>
                <a:gd name="T5" fmla="*/ 2 h 11"/>
                <a:gd name="T6" fmla="*/ 26 w 30"/>
                <a:gd name="T7" fmla="*/ 2 h 11"/>
                <a:gd name="T8" fmla="*/ 27 w 30"/>
                <a:gd name="T9" fmla="*/ 2 h 11"/>
                <a:gd name="T10" fmla="*/ 26 w 30"/>
                <a:gd name="T11" fmla="*/ 2 h 11"/>
                <a:gd name="T12" fmla="*/ 23 w 30"/>
                <a:gd name="T13" fmla="*/ 4 h 11"/>
                <a:gd name="T14" fmla="*/ 15 w 30"/>
                <a:gd name="T15" fmla="*/ 7 h 11"/>
                <a:gd name="T16" fmla="*/ 3 w 30"/>
                <a:gd name="T17" fmla="*/ 3 h 11"/>
                <a:gd name="T18" fmla="*/ 0 w 30"/>
                <a:gd name="T19" fmla="*/ 4 h 11"/>
                <a:gd name="T20" fmla="*/ 1 w 30"/>
                <a:gd name="T21" fmla="*/ 6 h 11"/>
                <a:gd name="T22" fmla="*/ 15 w 30"/>
                <a:gd name="T23" fmla="*/ 11 h 11"/>
                <a:gd name="T24" fmla="*/ 26 w 30"/>
                <a:gd name="T25" fmla="*/ 8 h 11"/>
                <a:gd name="T26" fmla="*/ 30 w 30"/>
                <a:gd name="T27" fmla="*/ 4 h 11"/>
                <a:gd name="T28" fmla="*/ 29 w 30"/>
                <a:gd name="T29" fmla="*/ 1 h 11"/>
                <a:gd name="T30" fmla="*/ 26 w 30"/>
                <a:gd name="T3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11">
                  <a:moveTo>
                    <a:pt x="26" y="2"/>
                  </a:moveTo>
                  <a:cubicBezTo>
                    <a:pt x="27" y="2"/>
                    <a:pt x="27" y="2"/>
                    <a:pt x="27" y="2"/>
                  </a:cubicBezTo>
                  <a:cubicBezTo>
                    <a:pt x="26" y="2"/>
                    <a:pt x="26" y="2"/>
                    <a:pt x="26" y="2"/>
                  </a:cubicBezTo>
                  <a:cubicBezTo>
                    <a:pt x="26" y="2"/>
                    <a:pt x="26" y="2"/>
                    <a:pt x="26" y="2"/>
                  </a:cubicBezTo>
                  <a:cubicBezTo>
                    <a:pt x="27" y="2"/>
                    <a:pt x="27" y="2"/>
                    <a:pt x="27" y="2"/>
                  </a:cubicBezTo>
                  <a:cubicBezTo>
                    <a:pt x="26" y="2"/>
                    <a:pt x="26" y="2"/>
                    <a:pt x="26" y="2"/>
                  </a:cubicBezTo>
                  <a:cubicBezTo>
                    <a:pt x="26" y="2"/>
                    <a:pt x="25" y="3"/>
                    <a:pt x="23" y="4"/>
                  </a:cubicBezTo>
                  <a:cubicBezTo>
                    <a:pt x="22" y="6"/>
                    <a:pt x="19" y="7"/>
                    <a:pt x="15" y="7"/>
                  </a:cubicBezTo>
                  <a:cubicBezTo>
                    <a:pt x="12" y="7"/>
                    <a:pt x="8" y="6"/>
                    <a:pt x="3" y="3"/>
                  </a:cubicBezTo>
                  <a:cubicBezTo>
                    <a:pt x="2" y="2"/>
                    <a:pt x="1" y="3"/>
                    <a:pt x="0" y="4"/>
                  </a:cubicBezTo>
                  <a:cubicBezTo>
                    <a:pt x="0" y="4"/>
                    <a:pt x="0" y="6"/>
                    <a:pt x="1" y="6"/>
                  </a:cubicBezTo>
                  <a:cubicBezTo>
                    <a:pt x="6" y="10"/>
                    <a:pt x="11" y="11"/>
                    <a:pt x="15" y="11"/>
                  </a:cubicBezTo>
                  <a:cubicBezTo>
                    <a:pt x="20" y="11"/>
                    <a:pt x="24" y="9"/>
                    <a:pt x="26" y="8"/>
                  </a:cubicBezTo>
                  <a:cubicBezTo>
                    <a:pt x="28" y="6"/>
                    <a:pt x="30" y="4"/>
                    <a:pt x="30" y="4"/>
                  </a:cubicBezTo>
                  <a:cubicBezTo>
                    <a:pt x="30" y="3"/>
                    <a:pt x="30" y="2"/>
                    <a:pt x="29" y="1"/>
                  </a:cubicBezTo>
                  <a:cubicBezTo>
                    <a:pt x="28" y="0"/>
                    <a:pt x="27" y="1"/>
                    <a:pt x="26" y="2"/>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任意多边形: 形状 18">
              <a:extLst>
                <a:ext uri="{FF2B5EF4-FFF2-40B4-BE49-F238E27FC236}">
                  <a16:creationId xmlns:a16="http://schemas.microsoft.com/office/drawing/2014/main" id="{AE43A26E-4052-D1F0-86A6-30A087C5D9BC}"/>
                </a:ext>
              </a:extLst>
            </p:cNvPr>
            <p:cNvSpPr/>
            <p:nvPr/>
          </p:nvSpPr>
          <p:spPr bwMode="auto">
            <a:xfrm>
              <a:off x="5458992" y="1786072"/>
              <a:ext cx="250487" cy="198720"/>
            </a:xfrm>
            <a:custGeom>
              <a:avLst/>
              <a:gdLst>
                <a:gd name="T0" fmla="*/ 38 w 63"/>
                <a:gd name="T1" fmla="*/ 11 h 50"/>
                <a:gd name="T2" fmla="*/ 0 w 63"/>
                <a:gd name="T3" fmla="*/ 20 h 50"/>
                <a:gd name="T4" fmla="*/ 47 w 63"/>
                <a:gd name="T5" fmla="*/ 50 h 50"/>
                <a:gd name="T6" fmla="*/ 38 w 63"/>
                <a:gd name="T7" fmla="*/ 11 h 50"/>
              </a:gdLst>
              <a:ahLst/>
              <a:cxnLst>
                <a:cxn ang="0">
                  <a:pos x="T0" y="T1"/>
                </a:cxn>
                <a:cxn ang="0">
                  <a:pos x="T2" y="T3"/>
                </a:cxn>
                <a:cxn ang="0">
                  <a:pos x="T4" y="T5"/>
                </a:cxn>
                <a:cxn ang="0">
                  <a:pos x="T6" y="T7"/>
                </a:cxn>
              </a:cxnLst>
              <a:rect l="0" t="0" r="r" b="b"/>
              <a:pathLst>
                <a:path w="63" h="50">
                  <a:moveTo>
                    <a:pt x="38" y="11"/>
                  </a:moveTo>
                  <a:cubicBezTo>
                    <a:pt x="38" y="11"/>
                    <a:pt x="17" y="0"/>
                    <a:pt x="0" y="20"/>
                  </a:cubicBezTo>
                  <a:cubicBezTo>
                    <a:pt x="47" y="50"/>
                    <a:pt x="47" y="50"/>
                    <a:pt x="47" y="50"/>
                  </a:cubicBezTo>
                  <a:cubicBezTo>
                    <a:pt x="47" y="50"/>
                    <a:pt x="63" y="26"/>
                    <a:pt x="38" y="11"/>
                  </a:cubicBezTo>
                  <a:close/>
                </a:path>
              </a:pathLst>
            </a:custGeom>
            <a:gradFill>
              <a:gsLst>
                <a:gs pos="89000">
                  <a:srgbClr val="FF377A"/>
                </a:gs>
                <a:gs pos="0">
                  <a:srgbClr val="FFA7BA"/>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任意多边形: 形状 19">
              <a:extLst>
                <a:ext uri="{FF2B5EF4-FFF2-40B4-BE49-F238E27FC236}">
                  <a16:creationId xmlns:a16="http://schemas.microsoft.com/office/drawing/2014/main" id="{FF190CEE-190E-D77E-37C7-2C483C08AE47}"/>
                </a:ext>
              </a:extLst>
            </p:cNvPr>
            <p:cNvSpPr/>
            <p:nvPr/>
          </p:nvSpPr>
          <p:spPr bwMode="auto">
            <a:xfrm>
              <a:off x="6507697" y="1640790"/>
              <a:ext cx="215419" cy="285556"/>
            </a:xfrm>
            <a:custGeom>
              <a:avLst/>
              <a:gdLst>
                <a:gd name="T0" fmla="*/ 1 w 54"/>
                <a:gd name="T1" fmla="*/ 13 h 72"/>
                <a:gd name="T2" fmla="*/ 10 w 54"/>
                <a:gd name="T3" fmla="*/ 3 h 72"/>
                <a:gd name="T4" fmla="*/ 54 w 54"/>
                <a:gd name="T5" fmla="*/ 72 h 72"/>
                <a:gd name="T6" fmla="*/ 35 w 54"/>
                <a:gd name="T7" fmla="*/ 71 h 72"/>
                <a:gd name="T8" fmla="*/ 1 w 54"/>
                <a:gd name="T9" fmla="*/ 13 h 72"/>
              </a:gdLst>
              <a:ahLst/>
              <a:cxnLst>
                <a:cxn ang="0">
                  <a:pos x="T0" y="T1"/>
                </a:cxn>
                <a:cxn ang="0">
                  <a:pos x="T2" y="T3"/>
                </a:cxn>
                <a:cxn ang="0">
                  <a:pos x="T4" y="T5"/>
                </a:cxn>
                <a:cxn ang="0">
                  <a:pos x="T6" y="T7"/>
                </a:cxn>
                <a:cxn ang="0">
                  <a:pos x="T8" y="T9"/>
                </a:cxn>
              </a:cxnLst>
              <a:rect l="0" t="0" r="r" b="b"/>
              <a:pathLst>
                <a:path w="54" h="72">
                  <a:moveTo>
                    <a:pt x="1" y="13"/>
                  </a:moveTo>
                  <a:cubicBezTo>
                    <a:pt x="1" y="13"/>
                    <a:pt x="0" y="0"/>
                    <a:pt x="10" y="3"/>
                  </a:cubicBezTo>
                  <a:cubicBezTo>
                    <a:pt x="20" y="6"/>
                    <a:pt x="54" y="72"/>
                    <a:pt x="54" y="72"/>
                  </a:cubicBezTo>
                  <a:cubicBezTo>
                    <a:pt x="35" y="71"/>
                    <a:pt x="35" y="71"/>
                    <a:pt x="35" y="71"/>
                  </a:cubicBezTo>
                  <a:lnTo>
                    <a:pt x="1" y="13"/>
                  </a:ln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任意多边形: 形状 20">
              <a:extLst>
                <a:ext uri="{FF2B5EF4-FFF2-40B4-BE49-F238E27FC236}">
                  <a16:creationId xmlns:a16="http://schemas.microsoft.com/office/drawing/2014/main" id="{F4C0C6F1-1F21-FCF9-A4A3-52DAE2DC6AED}"/>
                </a:ext>
              </a:extLst>
            </p:cNvPr>
            <p:cNvSpPr/>
            <p:nvPr/>
          </p:nvSpPr>
          <p:spPr bwMode="auto">
            <a:xfrm>
              <a:off x="6429212" y="1644129"/>
              <a:ext cx="265517" cy="297245"/>
            </a:xfrm>
            <a:custGeom>
              <a:avLst/>
              <a:gdLst>
                <a:gd name="T0" fmla="*/ 3 w 67"/>
                <a:gd name="T1" fmla="*/ 17 h 75"/>
                <a:gd name="T2" fmla="*/ 9 w 67"/>
                <a:gd name="T3" fmla="*/ 2 h 75"/>
                <a:gd name="T4" fmla="*/ 67 w 67"/>
                <a:gd name="T5" fmla="*/ 72 h 75"/>
                <a:gd name="T6" fmla="*/ 49 w 67"/>
                <a:gd name="T7" fmla="*/ 75 h 75"/>
                <a:gd name="T8" fmla="*/ 3 w 67"/>
                <a:gd name="T9" fmla="*/ 17 h 75"/>
              </a:gdLst>
              <a:ahLst/>
              <a:cxnLst>
                <a:cxn ang="0">
                  <a:pos x="T0" y="T1"/>
                </a:cxn>
                <a:cxn ang="0">
                  <a:pos x="T2" y="T3"/>
                </a:cxn>
                <a:cxn ang="0">
                  <a:pos x="T4" y="T5"/>
                </a:cxn>
                <a:cxn ang="0">
                  <a:pos x="T6" y="T7"/>
                </a:cxn>
                <a:cxn ang="0">
                  <a:pos x="T8" y="T9"/>
                </a:cxn>
              </a:cxnLst>
              <a:rect l="0" t="0" r="r" b="b"/>
              <a:pathLst>
                <a:path w="67" h="75">
                  <a:moveTo>
                    <a:pt x="3" y="17"/>
                  </a:moveTo>
                  <a:cubicBezTo>
                    <a:pt x="3" y="17"/>
                    <a:pt x="0" y="3"/>
                    <a:pt x="9" y="2"/>
                  </a:cubicBezTo>
                  <a:cubicBezTo>
                    <a:pt x="17" y="0"/>
                    <a:pt x="27" y="2"/>
                    <a:pt x="67" y="72"/>
                  </a:cubicBezTo>
                  <a:cubicBezTo>
                    <a:pt x="49" y="75"/>
                    <a:pt x="49" y="75"/>
                    <a:pt x="49" y="75"/>
                  </a:cubicBezTo>
                  <a:lnTo>
                    <a:pt x="3" y="17"/>
                  </a:lnTo>
                  <a:close/>
                </a:path>
              </a:pathLst>
            </a:custGeom>
            <a:solidFill>
              <a:srgbClr val="F7AF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任意多边形: 形状 21">
              <a:extLst>
                <a:ext uri="{FF2B5EF4-FFF2-40B4-BE49-F238E27FC236}">
                  <a16:creationId xmlns:a16="http://schemas.microsoft.com/office/drawing/2014/main" id="{1F1189AB-9E5A-5EF2-D795-4C88CF472376}"/>
                </a:ext>
              </a:extLst>
            </p:cNvPr>
            <p:cNvSpPr/>
            <p:nvPr/>
          </p:nvSpPr>
          <p:spPr bwMode="auto">
            <a:xfrm>
              <a:off x="4196537" y="1640790"/>
              <a:ext cx="2785416" cy="1780128"/>
            </a:xfrm>
            <a:custGeom>
              <a:avLst/>
              <a:gdLst>
                <a:gd name="T0" fmla="*/ 341 w 701"/>
                <a:gd name="T1" fmla="*/ 165 h 449"/>
                <a:gd name="T2" fmla="*/ 311 w 701"/>
                <a:gd name="T3" fmla="*/ 177 h 449"/>
                <a:gd name="T4" fmla="*/ 227 w 701"/>
                <a:gd name="T5" fmla="*/ 368 h 449"/>
                <a:gd name="T6" fmla="*/ 127 w 701"/>
                <a:gd name="T7" fmla="*/ 376 h 449"/>
                <a:gd name="T8" fmla="*/ 73 w 701"/>
                <a:gd name="T9" fmla="*/ 337 h 449"/>
                <a:gd name="T10" fmla="*/ 84 w 701"/>
                <a:gd name="T11" fmla="*/ 364 h 449"/>
                <a:gd name="T12" fmla="*/ 22 w 701"/>
                <a:gd name="T13" fmla="*/ 322 h 449"/>
                <a:gd name="T14" fmla="*/ 57 w 701"/>
                <a:gd name="T15" fmla="*/ 363 h 449"/>
                <a:gd name="T16" fmla="*/ 13 w 701"/>
                <a:gd name="T17" fmla="*/ 334 h 449"/>
                <a:gd name="T18" fmla="*/ 49 w 701"/>
                <a:gd name="T19" fmla="*/ 369 h 449"/>
                <a:gd name="T20" fmla="*/ 5 w 701"/>
                <a:gd name="T21" fmla="*/ 349 h 449"/>
                <a:gd name="T22" fmla="*/ 43 w 701"/>
                <a:gd name="T23" fmla="*/ 378 h 449"/>
                <a:gd name="T24" fmla="*/ 17 w 701"/>
                <a:gd name="T25" fmla="*/ 379 h 449"/>
                <a:gd name="T26" fmla="*/ 99 w 701"/>
                <a:gd name="T27" fmla="*/ 419 h 449"/>
                <a:gd name="T28" fmla="*/ 225 w 701"/>
                <a:gd name="T29" fmla="*/ 445 h 449"/>
                <a:gd name="T30" fmla="*/ 342 w 701"/>
                <a:gd name="T31" fmla="*/ 322 h 449"/>
                <a:gd name="T32" fmla="*/ 347 w 701"/>
                <a:gd name="T33" fmla="*/ 332 h 449"/>
                <a:gd name="T34" fmla="*/ 456 w 701"/>
                <a:gd name="T35" fmla="*/ 320 h 449"/>
                <a:gd name="T36" fmla="*/ 464 w 701"/>
                <a:gd name="T37" fmla="*/ 257 h 449"/>
                <a:gd name="T38" fmla="*/ 673 w 701"/>
                <a:gd name="T39" fmla="*/ 290 h 449"/>
                <a:gd name="T40" fmla="*/ 697 w 701"/>
                <a:gd name="T41" fmla="*/ 94 h 449"/>
                <a:gd name="T42" fmla="*/ 616 w 701"/>
                <a:gd name="T43" fmla="*/ 4 h 449"/>
                <a:gd name="T44" fmla="*/ 625 w 701"/>
                <a:gd name="T45" fmla="*/ 62 h 449"/>
                <a:gd name="T46" fmla="*/ 592 w 701"/>
                <a:gd name="T47" fmla="*/ 34 h 449"/>
                <a:gd name="T48" fmla="*/ 551 w 701"/>
                <a:gd name="T49" fmla="*/ 7 h 449"/>
                <a:gd name="T50" fmla="*/ 633 w 701"/>
                <a:gd name="T51" fmla="*/ 109 h 449"/>
                <a:gd name="T52" fmla="*/ 617 w 701"/>
                <a:gd name="T53" fmla="*/ 221 h 449"/>
                <a:gd name="T54" fmla="*/ 424 w 701"/>
                <a:gd name="T55" fmla="*/ 148 h 449"/>
                <a:gd name="T56" fmla="*/ 397 w 701"/>
                <a:gd name="T57" fmla="*/ 158 h 449"/>
                <a:gd name="T58" fmla="*/ 365 w 701"/>
                <a:gd name="T59" fmla="*/ 188 h 449"/>
                <a:gd name="T60" fmla="*/ 341 w 701"/>
                <a:gd name="T61" fmla="*/ 16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01" h="449">
                  <a:moveTo>
                    <a:pt x="341" y="165"/>
                  </a:moveTo>
                  <a:cubicBezTo>
                    <a:pt x="341" y="165"/>
                    <a:pt x="327" y="158"/>
                    <a:pt x="311" y="177"/>
                  </a:cubicBezTo>
                  <a:cubicBezTo>
                    <a:pt x="295" y="195"/>
                    <a:pt x="253" y="358"/>
                    <a:pt x="227" y="368"/>
                  </a:cubicBezTo>
                  <a:cubicBezTo>
                    <a:pt x="201" y="379"/>
                    <a:pt x="163" y="387"/>
                    <a:pt x="127" y="376"/>
                  </a:cubicBezTo>
                  <a:cubicBezTo>
                    <a:pt x="109" y="370"/>
                    <a:pt x="82" y="332"/>
                    <a:pt x="73" y="337"/>
                  </a:cubicBezTo>
                  <a:cubicBezTo>
                    <a:pt x="65" y="342"/>
                    <a:pt x="84" y="364"/>
                    <a:pt x="84" y="364"/>
                  </a:cubicBezTo>
                  <a:cubicBezTo>
                    <a:pt x="84" y="364"/>
                    <a:pt x="33" y="312"/>
                    <a:pt x="22" y="322"/>
                  </a:cubicBezTo>
                  <a:cubicBezTo>
                    <a:pt x="15" y="328"/>
                    <a:pt x="57" y="363"/>
                    <a:pt x="57" y="363"/>
                  </a:cubicBezTo>
                  <a:cubicBezTo>
                    <a:pt x="57" y="363"/>
                    <a:pt x="20" y="326"/>
                    <a:pt x="13" y="334"/>
                  </a:cubicBezTo>
                  <a:cubicBezTo>
                    <a:pt x="6" y="342"/>
                    <a:pt x="49" y="369"/>
                    <a:pt x="49" y="369"/>
                  </a:cubicBezTo>
                  <a:cubicBezTo>
                    <a:pt x="49" y="369"/>
                    <a:pt x="11" y="340"/>
                    <a:pt x="5" y="349"/>
                  </a:cubicBezTo>
                  <a:cubicBezTo>
                    <a:pt x="0" y="357"/>
                    <a:pt x="43" y="378"/>
                    <a:pt x="43" y="378"/>
                  </a:cubicBezTo>
                  <a:cubicBezTo>
                    <a:pt x="43" y="378"/>
                    <a:pt x="19" y="371"/>
                    <a:pt x="17" y="379"/>
                  </a:cubicBezTo>
                  <a:cubicBezTo>
                    <a:pt x="15" y="390"/>
                    <a:pt x="83" y="416"/>
                    <a:pt x="99" y="419"/>
                  </a:cubicBezTo>
                  <a:cubicBezTo>
                    <a:pt x="115" y="423"/>
                    <a:pt x="164" y="442"/>
                    <a:pt x="225" y="445"/>
                  </a:cubicBezTo>
                  <a:cubicBezTo>
                    <a:pt x="285" y="449"/>
                    <a:pt x="342" y="322"/>
                    <a:pt x="342" y="322"/>
                  </a:cubicBezTo>
                  <a:cubicBezTo>
                    <a:pt x="347" y="332"/>
                    <a:pt x="347" y="332"/>
                    <a:pt x="347" y="332"/>
                  </a:cubicBezTo>
                  <a:cubicBezTo>
                    <a:pt x="347" y="332"/>
                    <a:pt x="406" y="351"/>
                    <a:pt x="456" y="320"/>
                  </a:cubicBezTo>
                  <a:cubicBezTo>
                    <a:pt x="464" y="257"/>
                    <a:pt x="464" y="257"/>
                    <a:pt x="464" y="257"/>
                  </a:cubicBezTo>
                  <a:cubicBezTo>
                    <a:pt x="464" y="257"/>
                    <a:pt x="618" y="330"/>
                    <a:pt x="673" y="290"/>
                  </a:cubicBezTo>
                  <a:cubicBezTo>
                    <a:pt x="696" y="274"/>
                    <a:pt x="701" y="106"/>
                    <a:pt x="697" y="94"/>
                  </a:cubicBezTo>
                  <a:cubicBezTo>
                    <a:pt x="693" y="82"/>
                    <a:pt x="623" y="1"/>
                    <a:pt x="616" y="4"/>
                  </a:cubicBezTo>
                  <a:cubicBezTo>
                    <a:pt x="597" y="12"/>
                    <a:pt x="641" y="60"/>
                    <a:pt x="625" y="62"/>
                  </a:cubicBezTo>
                  <a:cubicBezTo>
                    <a:pt x="617" y="63"/>
                    <a:pt x="605" y="48"/>
                    <a:pt x="592" y="34"/>
                  </a:cubicBezTo>
                  <a:cubicBezTo>
                    <a:pt x="577" y="17"/>
                    <a:pt x="561" y="0"/>
                    <a:pt x="551" y="7"/>
                  </a:cubicBezTo>
                  <a:cubicBezTo>
                    <a:pt x="533" y="19"/>
                    <a:pt x="624" y="103"/>
                    <a:pt x="633" y="109"/>
                  </a:cubicBezTo>
                  <a:cubicBezTo>
                    <a:pt x="637" y="112"/>
                    <a:pt x="617" y="211"/>
                    <a:pt x="617" y="221"/>
                  </a:cubicBezTo>
                  <a:cubicBezTo>
                    <a:pt x="617" y="221"/>
                    <a:pt x="467" y="145"/>
                    <a:pt x="424" y="148"/>
                  </a:cubicBezTo>
                  <a:cubicBezTo>
                    <a:pt x="408" y="148"/>
                    <a:pt x="397" y="158"/>
                    <a:pt x="397" y="158"/>
                  </a:cubicBezTo>
                  <a:cubicBezTo>
                    <a:pt x="397" y="158"/>
                    <a:pt x="399" y="192"/>
                    <a:pt x="365" y="188"/>
                  </a:cubicBezTo>
                  <a:cubicBezTo>
                    <a:pt x="346" y="186"/>
                    <a:pt x="341" y="165"/>
                    <a:pt x="341" y="165"/>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任意多边形: 形状 22">
              <a:extLst>
                <a:ext uri="{FF2B5EF4-FFF2-40B4-BE49-F238E27FC236}">
                  <a16:creationId xmlns:a16="http://schemas.microsoft.com/office/drawing/2014/main" id="{D86CF8F2-68B1-609B-0745-F634B02B5011}"/>
                </a:ext>
              </a:extLst>
            </p:cNvPr>
            <p:cNvSpPr/>
            <p:nvPr/>
          </p:nvSpPr>
          <p:spPr bwMode="auto">
            <a:xfrm>
              <a:off x="6317327" y="2449028"/>
              <a:ext cx="298915" cy="365712"/>
            </a:xfrm>
            <a:custGeom>
              <a:avLst/>
              <a:gdLst>
                <a:gd name="T0" fmla="*/ 48 w 75"/>
                <a:gd name="T1" fmla="*/ 0 h 92"/>
                <a:gd name="T2" fmla="*/ 0 w 75"/>
                <a:gd name="T3" fmla="*/ 80 h 92"/>
                <a:gd name="T4" fmla="*/ 45 w 75"/>
                <a:gd name="T5" fmla="*/ 92 h 92"/>
                <a:gd name="T6" fmla="*/ 75 w 75"/>
                <a:gd name="T7" fmla="*/ 13 h 92"/>
                <a:gd name="T8" fmla="*/ 48 w 75"/>
                <a:gd name="T9" fmla="*/ 0 h 92"/>
              </a:gdLst>
              <a:ahLst/>
              <a:cxnLst>
                <a:cxn ang="0">
                  <a:pos x="T0" y="T1"/>
                </a:cxn>
                <a:cxn ang="0">
                  <a:pos x="T2" y="T3"/>
                </a:cxn>
                <a:cxn ang="0">
                  <a:pos x="T4" y="T5"/>
                </a:cxn>
                <a:cxn ang="0">
                  <a:pos x="T6" y="T7"/>
                </a:cxn>
                <a:cxn ang="0">
                  <a:pos x="T8" y="T9"/>
                </a:cxn>
              </a:cxnLst>
              <a:rect l="0" t="0" r="r" b="b"/>
              <a:pathLst>
                <a:path w="75" h="92">
                  <a:moveTo>
                    <a:pt x="48" y="0"/>
                  </a:moveTo>
                  <a:cubicBezTo>
                    <a:pt x="36" y="21"/>
                    <a:pt x="10" y="63"/>
                    <a:pt x="0" y="80"/>
                  </a:cubicBezTo>
                  <a:cubicBezTo>
                    <a:pt x="14" y="85"/>
                    <a:pt x="30" y="89"/>
                    <a:pt x="45" y="92"/>
                  </a:cubicBezTo>
                  <a:cubicBezTo>
                    <a:pt x="69" y="66"/>
                    <a:pt x="74" y="29"/>
                    <a:pt x="75" y="13"/>
                  </a:cubicBezTo>
                  <a:cubicBezTo>
                    <a:pt x="69" y="10"/>
                    <a:pt x="60" y="5"/>
                    <a:pt x="48" y="0"/>
                  </a:cubicBezTo>
                </a:path>
              </a:pathLst>
            </a:custGeom>
            <a:solidFill>
              <a:srgbClr val="FFB6A9"/>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任意多边形: 形状 23">
              <a:extLst>
                <a:ext uri="{FF2B5EF4-FFF2-40B4-BE49-F238E27FC236}">
                  <a16:creationId xmlns:a16="http://schemas.microsoft.com/office/drawing/2014/main" id="{01E5BEEC-68DD-08AC-6393-7155D031249F}"/>
                </a:ext>
              </a:extLst>
            </p:cNvPr>
            <p:cNvSpPr/>
            <p:nvPr/>
          </p:nvSpPr>
          <p:spPr bwMode="auto">
            <a:xfrm>
              <a:off x="5173437" y="2841457"/>
              <a:ext cx="68467" cy="155302"/>
            </a:xfrm>
            <a:custGeom>
              <a:avLst/>
              <a:gdLst>
                <a:gd name="T0" fmla="*/ 17 w 17"/>
                <a:gd name="T1" fmla="*/ 0 h 39"/>
                <a:gd name="T2" fmla="*/ 0 w 17"/>
                <a:gd name="T3" fmla="*/ 39 h 39"/>
                <a:gd name="T4" fmla="*/ 0 w 17"/>
                <a:gd name="T5" fmla="*/ 39 h 39"/>
                <a:gd name="T6" fmla="*/ 17 w 17"/>
                <a:gd name="T7" fmla="*/ 0 h 39"/>
                <a:gd name="T8" fmla="*/ 17 w 17"/>
                <a:gd name="T9" fmla="*/ 0 h 39"/>
              </a:gdLst>
              <a:ahLst/>
              <a:cxnLst>
                <a:cxn ang="0">
                  <a:pos x="T0" y="T1"/>
                </a:cxn>
                <a:cxn ang="0">
                  <a:pos x="T2" y="T3"/>
                </a:cxn>
                <a:cxn ang="0">
                  <a:pos x="T4" y="T5"/>
                </a:cxn>
                <a:cxn ang="0">
                  <a:pos x="T6" y="T7"/>
                </a:cxn>
                <a:cxn ang="0">
                  <a:pos x="T8" y="T9"/>
                </a:cxn>
              </a:cxnLst>
              <a:rect l="0" t="0" r="r" b="b"/>
              <a:pathLst>
                <a:path w="17" h="39">
                  <a:moveTo>
                    <a:pt x="17" y="0"/>
                  </a:moveTo>
                  <a:cubicBezTo>
                    <a:pt x="11" y="15"/>
                    <a:pt x="5" y="28"/>
                    <a:pt x="0" y="39"/>
                  </a:cubicBezTo>
                  <a:cubicBezTo>
                    <a:pt x="0" y="39"/>
                    <a:pt x="0" y="39"/>
                    <a:pt x="0" y="39"/>
                  </a:cubicBezTo>
                  <a:cubicBezTo>
                    <a:pt x="5" y="28"/>
                    <a:pt x="11" y="15"/>
                    <a:pt x="17" y="0"/>
                  </a:cubicBezTo>
                  <a:cubicBezTo>
                    <a:pt x="17" y="0"/>
                    <a:pt x="17" y="0"/>
                    <a:pt x="17" y="0"/>
                  </a:cubicBezTo>
                </a:path>
              </a:pathLst>
            </a:custGeom>
            <a:solidFill>
              <a:srgbClr val="F9C7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任意多边形: 形状 24">
              <a:extLst>
                <a:ext uri="{FF2B5EF4-FFF2-40B4-BE49-F238E27FC236}">
                  <a16:creationId xmlns:a16="http://schemas.microsoft.com/office/drawing/2014/main" id="{172B914E-E583-8D60-56E9-84824C26768C}"/>
                </a:ext>
              </a:extLst>
            </p:cNvPr>
            <p:cNvSpPr/>
            <p:nvPr/>
          </p:nvSpPr>
          <p:spPr bwMode="auto">
            <a:xfrm>
              <a:off x="5173437" y="2841457"/>
              <a:ext cx="333983" cy="262177"/>
            </a:xfrm>
            <a:custGeom>
              <a:avLst/>
              <a:gdLst>
                <a:gd name="T0" fmla="*/ 17 w 84"/>
                <a:gd name="T1" fmla="*/ 0 h 66"/>
                <a:gd name="T2" fmla="*/ 0 w 84"/>
                <a:gd name="T3" fmla="*/ 39 h 66"/>
                <a:gd name="T4" fmla="*/ 71 w 84"/>
                <a:gd name="T5" fmla="*/ 66 h 66"/>
                <a:gd name="T6" fmla="*/ 84 w 84"/>
                <a:gd name="T7" fmla="*/ 43 h 66"/>
                <a:gd name="T8" fmla="*/ 17 w 84"/>
                <a:gd name="T9" fmla="*/ 0 h 66"/>
              </a:gdLst>
              <a:ahLst/>
              <a:cxnLst>
                <a:cxn ang="0">
                  <a:pos x="T0" y="T1"/>
                </a:cxn>
                <a:cxn ang="0">
                  <a:pos x="T2" y="T3"/>
                </a:cxn>
                <a:cxn ang="0">
                  <a:pos x="T4" y="T5"/>
                </a:cxn>
                <a:cxn ang="0">
                  <a:pos x="T6" y="T7"/>
                </a:cxn>
                <a:cxn ang="0">
                  <a:pos x="T8" y="T9"/>
                </a:cxn>
              </a:cxnLst>
              <a:rect l="0" t="0" r="r" b="b"/>
              <a:pathLst>
                <a:path w="84" h="66">
                  <a:moveTo>
                    <a:pt x="17" y="0"/>
                  </a:moveTo>
                  <a:cubicBezTo>
                    <a:pt x="11" y="15"/>
                    <a:pt x="5" y="28"/>
                    <a:pt x="0" y="39"/>
                  </a:cubicBezTo>
                  <a:cubicBezTo>
                    <a:pt x="16" y="41"/>
                    <a:pt x="53" y="46"/>
                    <a:pt x="71" y="66"/>
                  </a:cubicBezTo>
                  <a:cubicBezTo>
                    <a:pt x="76" y="58"/>
                    <a:pt x="80" y="50"/>
                    <a:pt x="84" y="43"/>
                  </a:cubicBezTo>
                  <a:cubicBezTo>
                    <a:pt x="17" y="0"/>
                    <a:pt x="17" y="0"/>
                    <a:pt x="17" y="0"/>
                  </a:cubicBezTo>
                </a:path>
              </a:pathLst>
            </a:custGeom>
            <a:solidFill>
              <a:srgbClr val="FFB6A9"/>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任意多边形: 形状 25">
              <a:extLst>
                <a:ext uri="{FF2B5EF4-FFF2-40B4-BE49-F238E27FC236}">
                  <a16:creationId xmlns:a16="http://schemas.microsoft.com/office/drawing/2014/main" id="{5E359017-8056-54A3-A245-99B41F2D5C62}"/>
                </a:ext>
              </a:extLst>
            </p:cNvPr>
            <p:cNvSpPr/>
            <p:nvPr/>
          </p:nvSpPr>
          <p:spPr bwMode="auto">
            <a:xfrm>
              <a:off x="6783234" y="4952228"/>
              <a:ext cx="893404" cy="1103813"/>
            </a:xfrm>
            <a:custGeom>
              <a:avLst/>
              <a:gdLst>
                <a:gd name="T0" fmla="*/ 205 w 225"/>
                <a:gd name="T1" fmla="*/ 88 h 278"/>
                <a:gd name="T2" fmla="*/ 57 w 225"/>
                <a:gd name="T3" fmla="*/ 0 h 278"/>
                <a:gd name="T4" fmla="*/ 0 w 225"/>
                <a:gd name="T5" fmla="*/ 85 h 278"/>
                <a:gd name="T6" fmla="*/ 119 w 225"/>
                <a:gd name="T7" fmla="*/ 143 h 278"/>
                <a:gd name="T8" fmla="*/ 113 w 225"/>
                <a:gd name="T9" fmla="*/ 277 h 278"/>
                <a:gd name="T10" fmla="*/ 199 w 225"/>
                <a:gd name="T11" fmla="*/ 128 h 278"/>
                <a:gd name="T12" fmla="*/ 199 w 225"/>
                <a:gd name="T13" fmla="*/ 125 h 278"/>
                <a:gd name="T14" fmla="*/ 215 w 225"/>
                <a:gd name="T15" fmla="*/ 152 h 278"/>
                <a:gd name="T16" fmla="*/ 225 w 225"/>
                <a:gd name="T17" fmla="*/ 93 h 278"/>
                <a:gd name="T18" fmla="*/ 205 w 225"/>
                <a:gd name="T19" fmla="*/ 8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278">
                  <a:moveTo>
                    <a:pt x="205" y="88"/>
                  </a:moveTo>
                  <a:cubicBezTo>
                    <a:pt x="139" y="59"/>
                    <a:pt x="57" y="0"/>
                    <a:pt x="57" y="0"/>
                  </a:cubicBezTo>
                  <a:cubicBezTo>
                    <a:pt x="0" y="85"/>
                    <a:pt x="0" y="85"/>
                    <a:pt x="0" y="85"/>
                  </a:cubicBezTo>
                  <a:cubicBezTo>
                    <a:pt x="69" y="140"/>
                    <a:pt x="119" y="143"/>
                    <a:pt x="119" y="143"/>
                  </a:cubicBezTo>
                  <a:cubicBezTo>
                    <a:pt x="119" y="143"/>
                    <a:pt x="76" y="272"/>
                    <a:pt x="113" y="277"/>
                  </a:cubicBezTo>
                  <a:cubicBezTo>
                    <a:pt x="163" y="278"/>
                    <a:pt x="188" y="183"/>
                    <a:pt x="199" y="128"/>
                  </a:cubicBezTo>
                  <a:cubicBezTo>
                    <a:pt x="199" y="125"/>
                    <a:pt x="199" y="125"/>
                    <a:pt x="199" y="125"/>
                  </a:cubicBezTo>
                  <a:cubicBezTo>
                    <a:pt x="215" y="152"/>
                    <a:pt x="215" y="152"/>
                    <a:pt x="215" y="152"/>
                  </a:cubicBezTo>
                  <a:cubicBezTo>
                    <a:pt x="225" y="93"/>
                    <a:pt x="225" y="93"/>
                    <a:pt x="225" y="93"/>
                  </a:cubicBezTo>
                  <a:cubicBezTo>
                    <a:pt x="205" y="88"/>
                    <a:pt x="205" y="88"/>
                    <a:pt x="205" y="88"/>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任意多边形: 形状 26">
              <a:extLst>
                <a:ext uri="{FF2B5EF4-FFF2-40B4-BE49-F238E27FC236}">
                  <a16:creationId xmlns:a16="http://schemas.microsoft.com/office/drawing/2014/main" id="{6DE65EE6-897B-A9A1-8CDD-0A290D96E14B}"/>
                </a:ext>
              </a:extLst>
            </p:cNvPr>
            <p:cNvSpPr/>
            <p:nvPr/>
          </p:nvSpPr>
          <p:spPr bwMode="auto">
            <a:xfrm>
              <a:off x="6783234" y="4957238"/>
              <a:ext cx="285556" cy="344002"/>
            </a:xfrm>
            <a:custGeom>
              <a:avLst/>
              <a:gdLst>
                <a:gd name="T0" fmla="*/ 4 w 72"/>
                <a:gd name="T1" fmla="*/ 87 h 87"/>
                <a:gd name="T2" fmla="*/ 5 w 72"/>
                <a:gd name="T3" fmla="*/ 87 h 87"/>
                <a:gd name="T4" fmla="*/ 4 w 72"/>
                <a:gd name="T5" fmla="*/ 87 h 87"/>
                <a:gd name="T6" fmla="*/ 34 w 72"/>
                <a:gd name="T7" fmla="*/ 33 h 87"/>
                <a:gd name="T8" fmla="*/ 0 w 72"/>
                <a:gd name="T9" fmla="*/ 84 h 87"/>
                <a:gd name="T10" fmla="*/ 4 w 72"/>
                <a:gd name="T11" fmla="*/ 87 h 87"/>
                <a:gd name="T12" fmla="*/ 0 w 72"/>
                <a:gd name="T13" fmla="*/ 84 h 87"/>
                <a:gd name="T14" fmla="*/ 34 w 72"/>
                <a:gd name="T15" fmla="*/ 33 h 87"/>
                <a:gd name="T16" fmla="*/ 58 w 72"/>
                <a:gd name="T17" fmla="*/ 0 h 87"/>
                <a:gd name="T18" fmla="*/ 72 w 72"/>
                <a:gd name="T19" fmla="*/ 10 h 87"/>
                <a:gd name="T20" fmla="*/ 72 w 72"/>
                <a:gd name="T21" fmla="*/ 10 h 87"/>
                <a:gd name="T22" fmla="*/ 58 w 72"/>
                <a:gd name="T2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7">
                  <a:moveTo>
                    <a:pt x="4" y="87"/>
                  </a:moveTo>
                  <a:cubicBezTo>
                    <a:pt x="4" y="87"/>
                    <a:pt x="5" y="87"/>
                    <a:pt x="5" y="87"/>
                  </a:cubicBezTo>
                  <a:cubicBezTo>
                    <a:pt x="5" y="87"/>
                    <a:pt x="4" y="87"/>
                    <a:pt x="4" y="87"/>
                  </a:cubicBezTo>
                  <a:moveTo>
                    <a:pt x="34" y="33"/>
                  </a:moveTo>
                  <a:cubicBezTo>
                    <a:pt x="0" y="84"/>
                    <a:pt x="0" y="84"/>
                    <a:pt x="0" y="84"/>
                  </a:cubicBezTo>
                  <a:cubicBezTo>
                    <a:pt x="1" y="85"/>
                    <a:pt x="3" y="86"/>
                    <a:pt x="4" y="87"/>
                  </a:cubicBezTo>
                  <a:cubicBezTo>
                    <a:pt x="3" y="86"/>
                    <a:pt x="1" y="85"/>
                    <a:pt x="0" y="84"/>
                  </a:cubicBezTo>
                  <a:cubicBezTo>
                    <a:pt x="34" y="33"/>
                    <a:pt x="34" y="33"/>
                    <a:pt x="34" y="33"/>
                  </a:cubicBezTo>
                  <a:moveTo>
                    <a:pt x="58" y="0"/>
                  </a:moveTo>
                  <a:cubicBezTo>
                    <a:pt x="61" y="2"/>
                    <a:pt x="65" y="5"/>
                    <a:pt x="72" y="10"/>
                  </a:cubicBezTo>
                  <a:cubicBezTo>
                    <a:pt x="72" y="10"/>
                    <a:pt x="72" y="10"/>
                    <a:pt x="72" y="10"/>
                  </a:cubicBezTo>
                  <a:cubicBezTo>
                    <a:pt x="65" y="5"/>
                    <a:pt x="61" y="2"/>
                    <a:pt x="58" y="0"/>
                  </a:cubicBezTo>
                </a:path>
              </a:pathLst>
            </a:custGeom>
            <a:solidFill>
              <a:srgbClr val="D7A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任意多边形: 形状 27">
              <a:extLst>
                <a:ext uri="{FF2B5EF4-FFF2-40B4-BE49-F238E27FC236}">
                  <a16:creationId xmlns:a16="http://schemas.microsoft.com/office/drawing/2014/main" id="{12A79BAE-914A-0A6A-3808-93AC448968F1}"/>
                </a:ext>
              </a:extLst>
            </p:cNvPr>
            <p:cNvSpPr/>
            <p:nvPr/>
          </p:nvSpPr>
          <p:spPr bwMode="auto">
            <a:xfrm>
              <a:off x="6783234" y="4952228"/>
              <a:ext cx="285556" cy="449207"/>
            </a:xfrm>
            <a:custGeom>
              <a:avLst/>
              <a:gdLst>
                <a:gd name="T0" fmla="*/ 57 w 72"/>
                <a:gd name="T1" fmla="*/ 0 h 113"/>
                <a:gd name="T2" fmla="*/ 34 w 72"/>
                <a:gd name="T3" fmla="*/ 34 h 113"/>
                <a:gd name="T4" fmla="*/ 0 w 72"/>
                <a:gd name="T5" fmla="*/ 85 h 113"/>
                <a:gd name="T6" fmla="*/ 4 w 72"/>
                <a:gd name="T7" fmla="*/ 88 h 113"/>
                <a:gd name="T8" fmla="*/ 4 w 72"/>
                <a:gd name="T9" fmla="*/ 88 h 113"/>
                <a:gd name="T10" fmla="*/ 5 w 72"/>
                <a:gd name="T11" fmla="*/ 88 h 113"/>
                <a:gd name="T12" fmla="*/ 40 w 72"/>
                <a:gd name="T13" fmla="*/ 113 h 113"/>
                <a:gd name="T14" fmla="*/ 72 w 72"/>
                <a:gd name="T15" fmla="*/ 11 h 113"/>
                <a:gd name="T16" fmla="*/ 58 w 72"/>
                <a:gd name="T17" fmla="*/ 1 h 113"/>
                <a:gd name="T18" fmla="*/ 57 w 72"/>
                <a:gd name="T19"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13">
                  <a:moveTo>
                    <a:pt x="57" y="0"/>
                  </a:moveTo>
                  <a:cubicBezTo>
                    <a:pt x="34" y="34"/>
                    <a:pt x="34" y="34"/>
                    <a:pt x="34" y="34"/>
                  </a:cubicBezTo>
                  <a:cubicBezTo>
                    <a:pt x="0" y="85"/>
                    <a:pt x="0" y="85"/>
                    <a:pt x="0" y="85"/>
                  </a:cubicBezTo>
                  <a:cubicBezTo>
                    <a:pt x="1" y="86"/>
                    <a:pt x="3" y="87"/>
                    <a:pt x="4" y="88"/>
                  </a:cubicBezTo>
                  <a:cubicBezTo>
                    <a:pt x="4" y="88"/>
                    <a:pt x="4" y="88"/>
                    <a:pt x="4" y="88"/>
                  </a:cubicBezTo>
                  <a:cubicBezTo>
                    <a:pt x="4" y="88"/>
                    <a:pt x="5" y="88"/>
                    <a:pt x="5" y="88"/>
                  </a:cubicBezTo>
                  <a:cubicBezTo>
                    <a:pt x="17" y="98"/>
                    <a:pt x="29" y="106"/>
                    <a:pt x="40" y="113"/>
                  </a:cubicBezTo>
                  <a:cubicBezTo>
                    <a:pt x="49" y="82"/>
                    <a:pt x="64" y="35"/>
                    <a:pt x="72" y="11"/>
                  </a:cubicBezTo>
                  <a:cubicBezTo>
                    <a:pt x="65" y="6"/>
                    <a:pt x="61" y="3"/>
                    <a:pt x="58" y="1"/>
                  </a:cubicBezTo>
                  <a:cubicBezTo>
                    <a:pt x="57" y="1"/>
                    <a:pt x="57" y="0"/>
                    <a:pt x="57" y="0"/>
                  </a:cubicBezTo>
                </a:path>
              </a:pathLst>
            </a:custGeom>
            <a:solidFill>
              <a:srgbClr val="FA9AA3"/>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任意多边形: 形状 28">
              <a:extLst>
                <a:ext uri="{FF2B5EF4-FFF2-40B4-BE49-F238E27FC236}">
                  <a16:creationId xmlns:a16="http://schemas.microsoft.com/office/drawing/2014/main" id="{837420FB-0A5B-E247-C12B-BE16707B8DCD}"/>
                </a:ext>
              </a:extLst>
            </p:cNvPr>
            <p:cNvSpPr/>
            <p:nvPr/>
          </p:nvSpPr>
          <p:spPr bwMode="auto">
            <a:xfrm>
              <a:off x="7005332" y="5067452"/>
              <a:ext cx="671305" cy="988589"/>
            </a:xfrm>
            <a:custGeom>
              <a:avLst/>
              <a:gdLst>
                <a:gd name="T0" fmla="*/ 57 w 169"/>
                <a:gd name="T1" fmla="*/ 248 h 249"/>
                <a:gd name="T2" fmla="*/ 143 w 169"/>
                <a:gd name="T3" fmla="*/ 99 h 249"/>
                <a:gd name="T4" fmla="*/ 143 w 169"/>
                <a:gd name="T5" fmla="*/ 96 h 249"/>
                <a:gd name="T6" fmla="*/ 159 w 169"/>
                <a:gd name="T7" fmla="*/ 123 h 249"/>
                <a:gd name="T8" fmla="*/ 169 w 169"/>
                <a:gd name="T9" fmla="*/ 64 h 249"/>
                <a:gd name="T10" fmla="*/ 149 w 169"/>
                <a:gd name="T11" fmla="*/ 59 h 249"/>
                <a:gd name="T12" fmla="*/ 43 w 169"/>
                <a:gd name="T13" fmla="*/ 0 h 249"/>
                <a:gd name="T14" fmla="*/ 0 w 169"/>
                <a:gd name="T15" fmla="*/ 93 h 249"/>
                <a:gd name="T16" fmla="*/ 63 w 169"/>
                <a:gd name="T17" fmla="*/ 114 h 249"/>
                <a:gd name="T18" fmla="*/ 57 w 169"/>
                <a:gd name="T19" fmla="*/ 24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249">
                  <a:moveTo>
                    <a:pt x="57" y="248"/>
                  </a:moveTo>
                  <a:cubicBezTo>
                    <a:pt x="107" y="249"/>
                    <a:pt x="132" y="154"/>
                    <a:pt x="143" y="99"/>
                  </a:cubicBezTo>
                  <a:cubicBezTo>
                    <a:pt x="143" y="96"/>
                    <a:pt x="143" y="96"/>
                    <a:pt x="143" y="96"/>
                  </a:cubicBezTo>
                  <a:cubicBezTo>
                    <a:pt x="159" y="123"/>
                    <a:pt x="159" y="123"/>
                    <a:pt x="159" y="123"/>
                  </a:cubicBezTo>
                  <a:cubicBezTo>
                    <a:pt x="169" y="64"/>
                    <a:pt x="169" y="64"/>
                    <a:pt x="169" y="64"/>
                  </a:cubicBezTo>
                  <a:cubicBezTo>
                    <a:pt x="149" y="59"/>
                    <a:pt x="149" y="59"/>
                    <a:pt x="149" y="59"/>
                  </a:cubicBezTo>
                  <a:cubicBezTo>
                    <a:pt x="113" y="43"/>
                    <a:pt x="73" y="19"/>
                    <a:pt x="43" y="0"/>
                  </a:cubicBezTo>
                  <a:cubicBezTo>
                    <a:pt x="42" y="18"/>
                    <a:pt x="34" y="52"/>
                    <a:pt x="0" y="93"/>
                  </a:cubicBezTo>
                  <a:cubicBezTo>
                    <a:pt x="39" y="112"/>
                    <a:pt x="63" y="114"/>
                    <a:pt x="63" y="114"/>
                  </a:cubicBezTo>
                  <a:cubicBezTo>
                    <a:pt x="63" y="114"/>
                    <a:pt x="20" y="243"/>
                    <a:pt x="57" y="248"/>
                  </a:cubicBezTo>
                  <a:close/>
                </a:path>
              </a:pathLst>
            </a:custGeom>
            <a:gradFill>
              <a:gsLst>
                <a:gs pos="100000">
                  <a:srgbClr val="F05DA3"/>
                </a:gs>
                <a:gs pos="6000">
                  <a:srgbClr val="A9318D"/>
                </a:gs>
              </a:gsLst>
              <a:lin ang="120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任意多边形: 形状 29">
              <a:extLst>
                <a:ext uri="{FF2B5EF4-FFF2-40B4-BE49-F238E27FC236}">
                  <a16:creationId xmlns:a16="http://schemas.microsoft.com/office/drawing/2014/main" id="{26E53A64-24C1-B9CE-DD89-5F547DE409EF}"/>
                </a:ext>
              </a:extLst>
            </p:cNvPr>
            <p:cNvSpPr/>
            <p:nvPr/>
          </p:nvSpPr>
          <p:spPr bwMode="auto">
            <a:xfrm>
              <a:off x="6130297" y="3310703"/>
              <a:ext cx="814918" cy="637907"/>
            </a:xfrm>
            <a:custGeom>
              <a:avLst/>
              <a:gdLst>
                <a:gd name="T0" fmla="*/ 27 w 205"/>
                <a:gd name="T1" fmla="*/ 161 h 161"/>
                <a:gd name="T2" fmla="*/ 109 w 205"/>
                <a:gd name="T3" fmla="*/ 70 h 161"/>
                <a:gd name="T4" fmla="*/ 201 w 205"/>
                <a:gd name="T5" fmla="*/ 66 h 161"/>
                <a:gd name="T6" fmla="*/ 104 w 205"/>
                <a:gd name="T7" fmla="*/ 22 h 161"/>
                <a:gd name="T8" fmla="*/ 115 w 205"/>
                <a:gd name="T9" fmla="*/ 10 h 161"/>
                <a:gd name="T10" fmla="*/ 61 w 205"/>
                <a:gd name="T11" fmla="*/ 0 h 161"/>
                <a:gd name="T12" fmla="*/ 59 w 205"/>
                <a:gd name="T13" fmla="*/ 16 h 161"/>
                <a:gd name="T14" fmla="*/ 0 w 205"/>
                <a:gd name="T15" fmla="*/ 86 h 161"/>
                <a:gd name="T16" fmla="*/ 27 w 205"/>
                <a:gd name="T17"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161">
                  <a:moveTo>
                    <a:pt x="27" y="161"/>
                  </a:moveTo>
                  <a:cubicBezTo>
                    <a:pt x="28" y="158"/>
                    <a:pt x="109" y="70"/>
                    <a:pt x="109" y="70"/>
                  </a:cubicBezTo>
                  <a:cubicBezTo>
                    <a:pt x="109" y="70"/>
                    <a:pt x="197" y="89"/>
                    <a:pt x="201" y="66"/>
                  </a:cubicBezTo>
                  <a:cubicBezTo>
                    <a:pt x="205" y="43"/>
                    <a:pt x="104" y="22"/>
                    <a:pt x="104" y="22"/>
                  </a:cubicBezTo>
                  <a:cubicBezTo>
                    <a:pt x="115" y="10"/>
                    <a:pt x="115" y="10"/>
                    <a:pt x="115" y="10"/>
                  </a:cubicBezTo>
                  <a:cubicBezTo>
                    <a:pt x="61" y="0"/>
                    <a:pt x="61" y="0"/>
                    <a:pt x="61" y="0"/>
                  </a:cubicBezTo>
                  <a:cubicBezTo>
                    <a:pt x="59" y="16"/>
                    <a:pt x="59" y="16"/>
                    <a:pt x="59" y="16"/>
                  </a:cubicBezTo>
                  <a:cubicBezTo>
                    <a:pt x="0" y="86"/>
                    <a:pt x="0" y="86"/>
                    <a:pt x="0" y="86"/>
                  </a:cubicBezTo>
                  <a:cubicBezTo>
                    <a:pt x="27" y="161"/>
                    <a:pt x="27" y="161"/>
                    <a:pt x="27" y="161"/>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任意多边形: 形状 30">
              <a:extLst>
                <a:ext uri="{FF2B5EF4-FFF2-40B4-BE49-F238E27FC236}">
                  <a16:creationId xmlns:a16="http://schemas.microsoft.com/office/drawing/2014/main" id="{85EEF7E1-1CF7-6875-3678-B71FDE38ADC2}"/>
                </a:ext>
              </a:extLst>
            </p:cNvPr>
            <p:cNvSpPr/>
            <p:nvPr/>
          </p:nvSpPr>
          <p:spPr bwMode="auto">
            <a:xfrm>
              <a:off x="6130297" y="3556180"/>
              <a:ext cx="250487" cy="392430"/>
            </a:xfrm>
            <a:custGeom>
              <a:avLst/>
              <a:gdLst>
                <a:gd name="T0" fmla="*/ 63 w 63"/>
                <a:gd name="T1" fmla="*/ 58 h 99"/>
                <a:gd name="T2" fmla="*/ 27 w 63"/>
                <a:gd name="T3" fmla="*/ 99 h 99"/>
                <a:gd name="T4" fmla="*/ 27 w 63"/>
                <a:gd name="T5" fmla="*/ 99 h 99"/>
                <a:gd name="T6" fmla="*/ 63 w 63"/>
                <a:gd name="T7" fmla="*/ 58 h 99"/>
                <a:gd name="T8" fmla="*/ 63 w 63"/>
                <a:gd name="T9" fmla="*/ 58 h 99"/>
                <a:gd name="T10" fmla="*/ 21 w 63"/>
                <a:gd name="T11" fmla="*/ 0 h 99"/>
                <a:gd name="T12" fmla="*/ 0 w 63"/>
                <a:gd name="T13" fmla="*/ 24 h 99"/>
                <a:gd name="T14" fmla="*/ 11 w 63"/>
                <a:gd name="T15" fmla="*/ 56 h 99"/>
                <a:gd name="T16" fmla="*/ 0 w 63"/>
                <a:gd name="T17" fmla="*/ 24 h 99"/>
                <a:gd name="T18" fmla="*/ 21 w 63"/>
                <a:gd name="T1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99">
                  <a:moveTo>
                    <a:pt x="63" y="58"/>
                  </a:moveTo>
                  <a:cubicBezTo>
                    <a:pt x="45" y="78"/>
                    <a:pt x="27" y="98"/>
                    <a:pt x="27" y="99"/>
                  </a:cubicBezTo>
                  <a:cubicBezTo>
                    <a:pt x="27" y="99"/>
                    <a:pt x="27" y="99"/>
                    <a:pt x="27" y="99"/>
                  </a:cubicBezTo>
                  <a:cubicBezTo>
                    <a:pt x="27" y="98"/>
                    <a:pt x="45" y="78"/>
                    <a:pt x="63" y="58"/>
                  </a:cubicBezTo>
                  <a:cubicBezTo>
                    <a:pt x="63" y="58"/>
                    <a:pt x="63" y="58"/>
                    <a:pt x="63" y="58"/>
                  </a:cubicBezTo>
                  <a:moveTo>
                    <a:pt x="21" y="0"/>
                  </a:moveTo>
                  <a:cubicBezTo>
                    <a:pt x="0" y="24"/>
                    <a:pt x="0" y="24"/>
                    <a:pt x="0" y="24"/>
                  </a:cubicBezTo>
                  <a:cubicBezTo>
                    <a:pt x="11" y="56"/>
                    <a:pt x="11" y="56"/>
                    <a:pt x="11" y="56"/>
                  </a:cubicBezTo>
                  <a:cubicBezTo>
                    <a:pt x="0" y="24"/>
                    <a:pt x="0" y="24"/>
                    <a:pt x="0" y="24"/>
                  </a:cubicBezTo>
                  <a:cubicBezTo>
                    <a:pt x="21" y="0"/>
                    <a:pt x="21" y="0"/>
                    <a:pt x="21" y="0"/>
                  </a:cubicBezTo>
                </a:path>
              </a:pathLst>
            </a:custGeom>
            <a:solidFill>
              <a:srgbClr val="D7A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任意多边形: 形状 31">
              <a:extLst>
                <a:ext uri="{FF2B5EF4-FFF2-40B4-BE49-F238E27FC236}">
                  <a16:creationId xmlns:a16="http://schemas.microsoft.com/office/drawing/2014/main" id="{449BE88B-A879-EB1A-CADF-FDB482E81DFA}"/>
                </a:ext>
              </a:extLst>
            </p:cNvPr>
            <p:cNvSpPr/>
            <p:nvPr/>
          </p:nvSpPr>
          <p:spPr bwMode="auto">
            <a:xfrm>
              <a:off x="6130297" y="3556180"/>
              <a:ext cx="250487" cy="392430"/>
            </a:xfrm>
            <a:custGeom>
              <a:avLst/>
              <a:gdLst>
                <a:gd name="T0" fmla="*/ 21 w 63"/>
                <a:gd name="T1" fmla="*/ 0 h 99"/>
                <a:gd name="T2" fmla="*/ 0 w 63"/>
                <a:gd name="T3" fmla="*/ 24 h 99"/>
                <a:gd name="T4" fmla="*/ 11 w 63"/>
                <a:gd name="T5" fmla="*/ 56 h 99"/>
                <a:gd name="T6" fmla="*/ 27 w 63"/>
                <a:gd name="T7" fmla="*/ 99 h 99"/>
                <a:gd name="T8" fmla="*/ 63 w 63"/>
                <a:gd name="T9" fmla="*/ 58 h 99"/>
                <a:gd name="T10" fmla="*/ 21 w 63"/>
                <a:gd name="T11" fmla="*/ 0 h 99"/>
              </a:gdLst>
              <a:ahLst/>
              <a:cxnLst>
                <a:cxn ang="0">
                  <a:pos x="T0" y="T1"/>
                </a:cxn>
                <a:cxn ang="0">
                  <a:pos x="T2" y="T3"/>
                </a:cxn>
                <a:cxn ang="0">
                  <a:pos x="T4" y="T5"/>
                </a:cxn>
                <a:cxn ang="0">
                  <a:pos x="T6" y="T7"/>
                </a:cxn>
                <a:cxn ang="0">
                  <a:pos x="T8" y="T9"/>
                </a:cxn>
                <a:cxn ang="0">
                  <a:pos x="T10" y="T11"/>
                </a:cxn>
              </a:cxnLst>
              <a:rect l="0" t="0" r="r" b="b"/>
              <a:pathLst>
                <a:path w="63" h="99">
                  <a:moveTo>
                    <a:pt x="21" y="0"/>
                  </a:moveTo>
                  <a:cubicBezTo>
                    <a:pt x="0" y="24"/>
                    <a:pt x="0" y="24"/>
                    <a:pt x="0" y="24"/>
                  </a:cubicBezTo>
                  <a:cubicBezTo>
                    <a:pt x="11" y="56"/>
                    <a:pt x="11" y="56"/>
                    <a:pt x="11" y="56"/>
                  </a:cubicBezTo>
                  <a:cubicBezTo>
                    <a:pt x="27" y="99"/>
                    <a:pt x="27" y="99"/>
                    <a:pt x="27" y="99"/>
                  </a:cubicBezTo>
                  <a:cubicBezTo>
                    <a:pt x="27" y="98"/>
                    <a:pt x="45" y="78"/>
                    <a:pt x="63" y="58"/>
                  </a:cubicBezTo>
                  <a:cubicBezTo>
                    <a:pt x="21" y="0"/>
                    <a:pt x="21" y="0"/>
                    <a:pt x="21" y="0"/>
                  </a:cubicBezTo>
                </a:path>
              </a:pathLst>
            </a:custGeom>
            <a:solidFill>
              <a:srgbClr val="FA9AA3"/>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任意多边形: 形状 32">
              <a:extLst>
                <a:ext uri="{FF2B5EF4-FFF2-40B4-BE49-F238E27FC236}">
                  <a16:creationId xmlns:a16="http://schemas.microsoft.com/office/drawing/2014/main" id="{19CF4821-8738-B674-06DF-DA7F41793BF9}"/>
                </a:ext>
              </a:extLst>
            </p:cNvPr>
            <p:cNvSpPr/>
            <p:nvPr/>
          </p:nvSpPr>
          <p:spPr bwMode="auto">
            <a:xfrm>
              <a:off x="6230492" y="3310703"/>
              <a:ext cx="714723" cy="412469"/>
            </a:xfrm>
            <a:custGeom>
              <a:avLst/>
              <a:gdLst>
                <a:gd name="T0" fmla="*/ 176 w 180"/>
                <a:gd name="T1" fmla="*/ 66 h 104"/>
                <a:gd name="T2" fmla="*/ 79 w 180"/>
                <a:gd name="T3" fmla="*/ 22 h 104"/>
                <a:gd name="T4" fmla="*/ 90 w 180"/>
                <a:gd name="T5" fmla="*/ 10 h 104"/>
                <a:gd name="T6" fmla="*/ 36 w 180"/>
                <a:gd name="T7" fmla="*/ 0 h 104"/>
                <a:gd name="T8" fmla="*/ 34 w 180"/>
                <a:gd name="T9" fmla="*/ 16 h 104"/>
                <a:gd name="T10" fmla="*/ 0 w 180"/>
                <a:gd name="T11" fmla="*/ 57 h 104"/>
                <a:gd name="T12" fmla="*/ 53 w 180"/>
                <a:gd name="T13" fmla="*/ 104 h 104"/>
                <a:gd name="T14" fmla="*/ 84 w 180"/>
                <a:gd name="T15" fmla="*/ 70 h 104"/>
                <a:gd name="T16" fmla="*/ 176 w 180"/>
                <a:gd name="T17" fmla="*/ 6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04">
                  <a:moveTo>
                    <a:pt x="176" y="66"/>
                  </a:moveTo>
                  <a:cubicBezTo>
                    <a:pt x="180" y="43"/>
                    <a:pt x="79" y="22"/>
                    <a:pt x="79" y="22"/>
                  </a:cubicBezTo>
                  <a:cubicBezTo>
                    <a:pt x="90" y="10"/>
                    <a:pt x="90" y="10"/>
                    <a:pt x="90" y="10"/>
                  </a:cubicBezTo>
                  <a:cubicBezTo>
                    <a:pt x="36" y="0"/>
                    <a:pt x="36" y="0"/>
                    <a:pt x="36" y="0"/>
                  </a:cubicBezTo>
                  <a:cubicBezTo>
                    <a:pt x="34" y="16"/>
                    <a:pt x="34" y="16"/>
                    <a:pt x="34" y="16"/>
                  </a:cubicBezTo>
                  <a:cubicBezTo>
                    <a:pt x="0" y="57"/>
                    <a:pt x="0" y="57"/>
                    <a:pt x="0" y="57"/>
                  </a:cubicBezTo>
                  <a:cubicBezTo>
                    <a:pt x="33" y="71"/>
                    <a:pt x="47" y="92"/>
                    <a:pt x="53" y="104"/>
                  </a:cubicBezTo>
                  <a:cubicBezTo>
                    <a:pt x="70" y="86"/>
                    <a:pt x="84" y="70"/>
                    <a:pt x="84" y="70"/>
                  </a:cubicBezTo>
                  <a:cubicBezTo>
                    <a:pt x="84" y="70"/>
                    <a:pt x="172" y="89"/>
                    <a:pt x="176" y="66"/>
                  </a:cubicBezTo>
                  <a:close/>
                </a:path>
              </a:pathLst>
            </a:custGeom>
            <a:gradFill>
              <a:gsLst>
                <a:gs pos="100000">
                  <a:srgbClr val="F05DA3"/>
                </a:gs>
                <a:gs pos="6000">
                  <a:srgbClr val="A9318D"/>
                </a:gs>
              </a:gsLst>
              <a:lin ang="120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任意多边形: 形状 33">
              <a:extLst>
                <a:ext uri="{FF2B5EF4-FFF2-40B4-BE49-F238E27FC236}">
                  <a16:creationId xmlns:a16="http://schemas.microsoft.com/office/drawing/2014/main" id="{886ACA85-5B2D-E636-76F7-181C584D3EAE}"/>
                </a:ext>
              </a:extLst>
            </p:cNvPr>
            <p:cNvSpPr/>
            <p:nvPr/>
          </p:nvSpPr>
          <p:spPr bwMode="auto">
            <a:xfrm>
              <a:off x="4896231" y="2956681"/>
              <a:ext cx="1584749" cy="1995547"/>
            </a:xfrm>
            <a:custGeom>
              <a:avLst/>
              <a:gdLst>
                <a:gd name="T0" fmla="*/ 171 w 399"/>
                <a:gd name="T1" fmla="*/ 0 h 503"/>
                <a:gd name="T2" fmla="*/ 58 w 399"/>
                <a:gd name="T3" fmla="*/ 355 h 503"/>
                <a:gd name="T4" fmla="*/ 399 w 399"/>
                <a:gd name="T5" fmla="*/ 288 h 503"/>
                <a:gd name="T6" fmla="*/ 331 w 399"/>
                <a:gd name="T7" fmla="*/ 156 h 503"/>
                <a:gd name="T8" fmla="*/ 202 w 399"/>
                <a:gd name="T9" fmla="*/ 243 h 503"/>
                <a:gd name="T10" fmla="*/ 203 w 399"/>
                <a:gd name="T11" fmla="*/ 5 h 503"/>
                <a:gd name="T12" fmla="*/ 171 w 399"/>
                <a:gd name="T13" fmla="*/ 0 h 503"/>
              </a:gdLst>
              <a:ahLst/>
              <a:cxnLst>
                <a:cxn ang="0">
                  <a:pos x="T0" y="T1"/>
                </a:cxn>
                <a:cxn ang="0">
                  <a:pos x="T2" y="T3"/>
                </a:cxn>
                <a:cxn ang="0">
                  <a:pos x="T4" y="T5"/>
                </a:cxn>
                <a:cxn ang="0">
                  <a:pos x="T6" y="T7"/>
                </a:cxn>
                <a:cxn ang="0">
                  <a:pos x="T8" y="T9"/>
                </a:cxn>
                <a:cxn ang="0">
                  <a:pos x="T10" y="T11"/>
                </a:cxn>
                <a:cxn ang="0">
                  <a:pos x="T12" y="T13"/>
                </a:cxn>
              </a:cxnLst>
              <a:rect l="0" t="0" r="r" b="b"/>
              <a:pathLst>
                <a:path w="399" h="503">
                  <a:moveTo>
                    <a:pt x="171" y="0"/>
                  </a:moveTo>
                  <a:cubicBezTo>
                    <a:pt x="171" y="0"/>
                    <a:pt x="0" y="208"/>
                    <a:pt x="58" y="355"/>
                  </a:cubicBezTo>
                  <a:cubicBezTo>
                    <a:pt x="116" y="503"/>
                    <a:pt x="399" y="288"/>
                    <a:pt x="399" y="288"/>
                  </a:cubicBezTo>
                  <a:cubicBezTo>
                    <a:pt x="331" y="156"/>
                    <a:pt x="331" y="156"/>
                    <a:pt x="331" y="156"/>
                  </a:cubicBezTo>
                  <a:cubicBezTo>
                    <a:pt x="202" y="243"/>
                    <a:pt x="202" y="243"/>
                    <a:pt x="202" y="243"/>
                  </a:cubicBezTo>
                  <a:cubicBezTo>
                    <a:pt x="202" y="243"/>
                    <a:pt x="178" y="139"/>
                    <a:pt x="203" y="5"/>
                  </a:cubicBezTo>
                  <a:cubicBezTo>
                    <a:pt x="203" y="5"/>
                    <a:pt x="190" y="5"/>
                    <a:pt x="171" y="0"/>
                  </a:cubicBezTo>
                  <a:close/>
                </a:path>
              </a:pathLst>
            </a:custGeom>
            <a:gradFill>
              <a:gsLst>
                <a:gs pos="94000">
                  <a:srgbClr val="9663E2"/>
                </a:gs>
                <a:gs pos="4000">
                  <a:srgbClr val="3C28A2"/>
                </a:gs>
              </a:gsLst>
              <a:lin ang="114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任意多边形: 形状 34">
              <a:extLst>
                <a:ext uri="{FF2B5EF4-FFF2-40B4-BE49-F238E27FC236}">
                  <a16:creationId xmlns:a16="http://schemas.microsoft.com/office/drawing/2014/main" id="{5CD2436C-8ACA-D49F-D9F0-85DC2D4EC0C1}"/>
                </a:ext>
              </a:extLst>
            </p:cNvPr>
            <p:cNvSpPr/>
            <p:nvPr/>
          </p:nvSpPr>
          <p:spPr bwMode="auto">
            <a:xfrm>
              <a:off x="5632911" y="2909924"/>
              <a:ext cx="1422766" cy="2633454"/>
            </a:xfrm>
            <a:custGeom>
              <a:avLst/>
              <a:gdLst>
                <a:gd name="T0" fmla="*/ 93 w 358"/>
                <a:gd name="T1" fmla="*/ 0 h 664"/>
                <a:gd name="T2" fmla="*/ 126 w 358"/>
                <a:gd name="T3" fmla="*/ 35 h 664"/>
                <a:gd name="T4" fmla="*/ 358 w 358"/>
                <a:gd name="T5" fmla="*/ 513 h 664"/>
                <a:gd name="T6" fmla="*/ 282 w 358"/>
                <a:gd name="T7" fmla="*/ 664 h 664"/>
                <a:gd name="T8" fmla="*/ 4 w 358"/>
                <a:gd name="T9" fmla="*/ 111 h 664"/>
                <a:gd name="T10" fmla="*/ 16 w 358"/>
                <a:gd name="T11" fmla="*/ 17 h 664"/>
                <a:gd name="T12" fmla="*/ 93 w 358"/>
                <a:gd name="T13" fmla="*/ 0 h 664"/>
              </a:gdLst>
              <a:ahLst/>
              <a:cxnLst>
                <a:cxn ang="0">
                  <a:pos x="T0" y="T1"/>
                </a:cxn>
                <a:cxn ang="0">
                  <a:pos x="T2" y="T3"/>
                </a:cxn>
                <a:cxn ang="0">
                  <a:pos x="T4" y="T5"/>
                </a:cxn>
                <a:cxn ang="0">
                  <a:pos x="T6" y="T7"/>
                </a:cxn>
                <a:cxn ang="0">
                  <a:pos x="T8" y="T9"/>
                </a:cxn>
                <a:cxn ang="0">
                  <a:pos x="T10" y="T11"/>
                </a:cxn>
                <a:cxn ang="0">
                  <a:pos x="T12" y="T13"/>
                </a:cxn>
              </a:cxnLst>
              <a:rect l="0" t="0" r="r" b="b"/>
              <a:pathLst>
                <a:path w="358" h="664">
                  <a:moveTo>
                    <a:pt x="93" y="0"/>
                  </a:moveTo>
                  <a:cubicBezTo>
                    <a:pt x="93" y="0"/>
                    <a:pt x="115" y="3"/>
                    <a:pt x="126" y="35"/>
                  </a:cubicBezTo>
                  <a:cubicBezTo>
                    <a:pt x="137" y="67"/>
                    <a:pt x="138" y="426"/>
                    <a:pt x="358" y="513"/>
                  </a:cubicBezTo>
                  <a:cubicBezTo>
                    <a:pt x="282" y="664"/>
                    <a:pt x="282" y="664"/>
                    <a:pt x="282" y="664"/>
                  </a:cubicBezTo>
                  <a:cubicBezTo>
                    <a:pt x="282" y="664"/>
                    <a:pt x="0" y="530"/>
                    <a:pt x="4" y="111"/>
                  </a:cubicBezTo>
                  <a:cubicBezTo>
                    <a:pt x="7" y="52"/>
                    <a:pt x="16" y="17"/>
                    <a:pt x="16" y="17"/>
                  </a:cubicBezTo>
                  <a:cubicBezTo>
                    <a:pt x="16" y="17"/>
                    <a:pt x="56" y="22"/>
                    <a:pt x="93" y="0"/>
                  </a:cubicBezTo>
                  <a:close/>
                </a:path>
              </a:pathLst>
            </a:custGeom>
            <a:gradFill>
              <a:gsLst>
                <a:gs pos="95000">
                  <a:srgbClr val="7B52CF"/>
                </a:gs>
                <a:gs pos="44000">
                  <a:srgbClr val="8F60DE"/>
                </a:gs>
                <a:gs pos="0">
                  <a:srgbClr val="3C28A2"/>
                </a:gs>
              </a:gsLst>
              <a:lin ang="120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任意多边形: 形状 35">
              <a:extLst>
                <a:ext uri="{FF2B5EF4-FFF2-40B4-BE49-F238E27FC236}">
                  <a16:creationId xmlns:a16="http://schemas.microsoft.com/office/drawing/2014/main" id="{F0B202FC-8A05-A9C5-F7CD-3AD7903539D5}"/>
                </a:ext>
              </a:extLst>
            </p:cNvPr>
            <p:cNvSpPr/>
            <p:nvPr/>
          </p:nvSpPr>
          <p:spPr bwMode="auto">
            <a:xfrm>
              <a:off x="5193476" y="2218580"/>
              <a:ext cx="1374339" cy="861675"/>
            </a:xfrm>
            <a:custGeom>
              <a:avLst/>
              <a:gdLst>
                <a:gd name="T0" fmla="*/ 173 w 346"/>
                <a:gd name="T1" fmla="*/ 2 h 217"/>
                <a:gd name="T2" fmla="*/ 146 w 346"/>
                <a:gd name="T3" fmla="*/ 12 h 217"/>
                <a:gd name="T4" fmla="*/ 114 w 346"/>
                <a:gd name="T5" fmla="*/ 42 h 217"/>
                <a:gd name="T6" fmla="*/ 90 w 346"/>
                <a:gd name="T7" fmla="*/ 19 h 217"/>
                <a:gd name="T8" fmla="*/ 60 w 346"/>
                <a:gd name="T9" fmla="*/ 31 h 217"/>
                <a:gd name="T10" fmla="*/ 0 w 346"/>
                <a:gd name="T11" fmla="*/ 186 h 217"/>
                <a:gd name="T12" fmla="*/ 69 w 346"/>
                <a:gd name="T13" fmla="*/ 217 h 217"/>
                <a:gd name="T14" fmla="*/ 91 w 346"/>
                <a:gd name="T15" fmla="*/ 176 h 217"/>
                <a:gd name="T16" fmla="*/ 96 w 346"/>
                <a:gd name="T17" fmla="*/ 186 h 217"/>
                <a:gd name="T18" fmla="*/ 205 w 346"/>
                <a:gd name="T19" fmla="*/ 174 h 217"/>
                <a:gd name="T20" fmla="*/ 213 w 346"/>
                <a:gd name="T21" fmla="*/ 111 h 217"/>
                <a:gd name="T22" fmla="*/ 308 w 346"/>
                <a:gd name="T23" fmla="*/ 146 h 217"/>
                <a:gd name="T24" fmla="*/ 346 w 346"/>
                <a:gd name="T25" fmla="*/ 65 h 217"/>
                <a:gd name="T26" fmla="*/ 173 w 346"/>
                <a:gd name="T27" fmla="*/ 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217">
                  <a:moveTo>
                    <a:pt x="173" y="2"/>
                  </a:moveTo>
                  <a:cubicBezTo>
                    <a:pt x="157" y="2"/>
                    <a:pt x="146" y="12"/>
                    <a:pt x="146" y="12"/>
                  </a:cubicBezTo>
                  <a:cubicBezTo>
                    <a:pt x="146" y="12"/>
                    <a:pt x="148" y="46"/>
                    <a:pt x="114" y="42"/>
                  </a:cubicBezTo>
                  <a:cubicBezTo>
                    <a:pt x="95" y="40"/>
                    <a:pt x="90" y="19"/>
                    <a:pt x="90" y="19"/>
                  </a:cubicBezTo>
                  <a:cubicBezTo>
                    <a:pt x="90" y="19"/>
                    <a:pt x="76" y="12"/>
                    <a:pt x="60" y="31"/>
                  </a:cubicBezTo>
                  <a:cubicBezTo>
                    <a:pt x="48" y="44"/>
                    <a:pt x="23" y="134"/>
                    <a:pt x="0" y="186"/>
                  </a:cubicBezTo>
                  <a:cubicBezTo>
                    <a:pt x="42" y="190"/>
                    <a:pt x="61" y="207"/>
                    <a:pt x="69" y="217"/>
                  </a:cubicBezTo>
                  <a:cubicBezTo>
                    <a:pt x="83" y="194"/>
                    <a:pt x="91" y="176"/>
                    <a:pt x="91" y="176"/>
                  </a:cubicBezTo>
                  <a:cubicBezTo>
                    <a:pt x="96" y="186"/>
                    <a:pt x="96" y="186"/>
                    <a:pt x="96" y="186"/>
                  </a:cubicBezTo>
                  <a:cubicBezTo>
                    <a:pt x="96" y="186"/>
                    <a:pt x="155" y="205"/>
                    <a:pt x="205" y="174"/>
                  </a:cubicBezTo>
                  <a:cubicBezTo>
                    <a:pt x="213" y="111"/>
                    <a:pt x="213" y="111"/>
                    <a:pt x="213" y="111"/>
                  </a:cubicBezTo>
                  <a:cubicBezTo>
                    <a:pt x="213" y="111"/>
                    <a:pt x="258" y="132"/>
                    <a:pt x="308" y="146"/>
                  </a:cubicBezTo>
                  <a:cubicBezTo>
                    <a:pt x="339" y="114"/>
                    <a:pt x="346" y="84"/>
                    <a:pt x="346" y="65"/>
                  </a:cubicBezTo>
                  <a:cubicBezTo>
                    <a:pt x="304" y="45"/>
                    <a:pt x="206" y="0"/>
                    <a:pt x="173" y="2"/>
                  </a:cubicBezTo>
                  <a:close/>
                </a:path>
              </a:pathLst>
            </a:custGeom>
            <a:solidFill>
              <a:srgbClr val="FECC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任意多边形: 形状 36">
              <a:extLst>
                <a:ext uri="{FF2B5EF4-FFF2-40B4-BE49-F238E27FC236}">
                  <a16:creationId xmlns:a16="http://schemas.microsoft.com/office/drawing/2014/main" id="{4A3E9D47-0072-4B29-F53B-5C33D6BAE0FD}"/>
                </a:ext>
              </a:extLst>
            </p:cNvPr>
            <p:cNvSpPr/>
            <p:nvPr/>
          </p:nvSpPr>
          <p:spPr bwMode="auto">
            <a:xfrm>
              <a:off x="5522448" y="2246968"/>
              <a:ext cx="287225" cy="182021"/>
            </a:xfrm>
            <a:custGeom>
              <a:avLst/>
              <a:gdLst>
                <a:gd name="T0" fmla="*/ 36 w 72"/>
                <a:gd name="T1" fmla="*/ 46 h 46"/>
                <a:gd name="T2" fmla="*/ 71 w 72"/>
                <a:gd name="T3" fmla="*/ 0 h 46"/>
                <a:gd name="T4" fmla="*/ 63 w 72"/>
                <a:gd name="T5" fmla="*/ 5 h 46"/>
                <a:gd name="T6" fmla="*/ 31 w 72"/>
                <a:gd name="T7" fmla="*/ 35 h 46"/>
                <a:gd name="T8" fmla="*/ 7 w 72"/>
                <a:gd name="T9" fmla="*/ 12 h 46"/>
                <a:gd name="T10" fmla="*/ 0 w 72"/>
                <a:gd name="T11" fmla="*/ 11 h 46"/>
                <a:gd name="T12" fmla="*/ 36 w 72"/>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2" h="46">
                  <a:moveTo>
                    <a:pt x="36" y="46"/>
                  </a:moveTo>
                  <a:cubicBezTo>
                    <a:pt x="71" y="46"/>
                    <a:pt x="72" y="11"/>
                    <a:pt x="71" y="0"/>
                  </a:cubicBezTo>
                  <a:cubicBezTo>
                    <a:pt x="66" y="3"/>
                    <a:pt x="63" y="5"/>
                    <a:pt x="63" y="5"/>
                  </a:cubicBezTo>
                  <a:cubicBezTo>
                    <a:pt x="63" y="5"/>
                    <a:pt x="65" y="39"/>
                    <a:pt x="31" y="35"/>
                  </a:cubicBezTo>
                  <a:cubicBezTo>
                    <a:pt x="12" y="33"/>
                    <a:pt x="7" y="12"/>
                    <a:pt x="7" y="12"/>
                  </a:cubicBezTo>
                  <a:cubicBezTo>
                    <a:pt x="7" y="12"/>
                    <a:pt x="4" y="11"/>
                    <a:pt x="0" y="11"/>
                  </a:cubicBezTo>
                  <a:cubicBezTo>
                    <a:pt x="3" y="22"/>
                    <a:pt x="11" y="46"/>
                    <a:pt x="36" y="46"/>
                  </a:cubicBezTo>
                  <a:close/>
                </a:path>
              </a:pathLst>
            </a:custGeom>
            <a:solidFill>
              <a:srgbClr val="FFD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任意多边形: 形状 37">
              <a:extLst>
                <a:ext uri="{FF2B5EF4-FFF2-40B4-BE49-F238E27FC236}">
                  <a16:creationId xmlns:a16="http://schemas.microsoft.com/office/drawing/2014/main" id="{6005B986-B2FD-A1C6-CB55-2787392AAD3A}"/>
                </a:ext>
              </a:extLst>
            </p:cNvPr>
            <p:cNvSpPr/>
            <p:nvPr/>
          </p:nvSpPr>
          <p:spPr bwMode="auto">
            <a:xfrm>
              <a:off x="5443963" y="2651087"/>
              <a:ext cx="126913" cy="429168"/>
            </a:xfrm>
            <a:custGeom>
              <a:avLst/>
              <a:gdLst>
                <a:gd name="T0" fmla="*/ 32 w 32"/>
                <a:gd name="T1" fmla="*/ 74 h 108"/>
                <a:gd name="T2" fmla="*/ 4 w 32"/>
                <a:gd name="T3" fmla="*/ 0 h 108"/>
                <a:gd name="T4" fmla="*/ 0 w 32"/>
                <a:gd name="T5" fmla="*/ 102 h 108"/>
                <a:gd name="T6" fmla="*/ 6 w 32"/>
                <a:gd name="T7" fmla="*/ 108 h 108"/>
                <a:gd name="T8" fmla="*/ 28 w 32"/>
                <a:gd name="T9" fmla="*/ 67 h 108"/>
                <a:gd name="T10" fmla="*/ 32 w 32"/>
                <a:gd name="T11" fmla="*/ 74 h 108"/>
              </a:gdLst>
              <a:ahLst/>
              <a:cxnLst>
                <a:cxn ang="0">
                  <a:pos x="T0" y="T1"/>
                </a:cxn>
                <a:cxn ang="0">
                  <a:pos x="T2" y="T3"/>
                </a:cxn>
                <a:cxn ang="0">
                  <a:pos x="T4" y="T5"/>
                </a:cxn>
                <a:cxn ang="0">
                  <a:pos x="T6" y="T7"/>
                </a:cxn>
                <a:cxn ang="0">
                  <a:pos x="T8" y="T9"/>
                </a:cxn>
                <a:cxn ang="0">
                  <a:pos x="T10" y="T11"/>
                </a:cxn>
              </a:cxnLst>
              <a:rect l="0" t="0" r="r" b="b"/>
              <a:pathLst>
                <a:path w="32" h="108">
                  <a:moveTo>
                    <a:pt x="32" y="74"/>
                  </a:moveTo>
                  <a:cubicBezTo>
                    <a:pt x="4" y="0"/>
                    <a:pt x="4" y="0"/>
                    <a:pt x="4" y="0"/>
                  </a:cubicBezTo>
                  <a:cubicBezTo>
                    <a:pt x="15" y="48"/>
                    <a:pt x="6" y="84"/>
                    <a:pt x="0" y="102"/>
                  </a:cubicBezTo>
                  <a:cubicBezTo>
                    <a:pt x="2" y="104"/>
                    <a:pt x="4" y="106"/>
                    <a:pt x="6" y="108"/>
                  </a:cubicBezTo>
                  <a:cubicBezTo>
                    <a:pt x="20" y="85"/>
                    <a:pt x="28" y="67"/>
                    <a:pt x="28" y="67"/>
                  </a:cubicBezTo>
                  <a:lnTo>
                    <a:pt x="32" y="74"/>
                  </a:lnTo>
                  <a:close/>
                </a:path>
              </a:pathLst>
            </a:custGeom>
            <a:solidFill>
              <a:srgbClr val="FE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任意多边形: 形状 38">
              <a:extLst>
                <a:ext uri="{FF2B5EF4-FFF2-40B4-BE49-F238E27FC236}">
                  <a16:creationId xmlns:a16="http://schemas.microsoft.com/office/drawing/2014/main" id="{B1E9C456-3F9C-DCC7-F067-D04611F61EBB}"/>
                </a:ext>
              </a:extLst>
            </p:cNvPr>
            <p:cNvSpPr/>
            <p:nvPr/>
          </p:nvSpPr>
          <p:spPr bwMode="auto">
            <a:xfrm>
              <a:off x="5562526" y="2390580"/>
              <a:ext cx="918452" cy="641247"/>
            </a:xfrm>
            <a:custGeom>
              <a:avLst/>
              <a:gdLst>
                <a:gd name="T0" fmla="*/ 231 w 231"/>
                <a:gd name="T1" fmla="*/ 54 h 162"/>
                <a:gd name="T2" fmla="*/ 228 w 231"/>
                <a:gd name="T3" fmla="*/ 10 h 162"/>
                <a:gd name="T4" fmla="*/ 205 w 231"/>
                <a:gd name="T5" fmla="*/ 0 h 162"/>
                <a:gd name="T6" fmla="*/ 139 w 231"/>
                <a:gd name="T7" fmla="*/ 59 h 162"/>
                <a:gd name="T8" fmla="*/ 102 w 231"/>
                <a:gd name="T9" fmla="*/ 45 h 162"/>
                <a:gd name="T10" fmla="*/ 97 w 231"/>
                <a:gd name="T11" fmla="*/ 120 h 162"/>
                <a:gd name="T12" fmla="*/ 0 w 231"/>
                <a:gd name="T13" fmla="*/ 137 h 162"/>
                <a:gd name="T14" fmla="*/ 3 w 231"/>
                <a:gd name="T15" fmla="*/ 143 h 162"/>
                <a:gd name="T16" fmla="*/ 112 w 231"/>
                <a:gd name="T17" fmla="*/ 131 h 162"/>
                <a:gd name="T18" fmla="*/ 120 w 231"/>
                <a:gd name="T19" fmla="*/ 68 h 162"/>
                <a:gd name="T20" fmla="*/ 193 w 231"/>
                <a:gd name="T21" fmla="*/ 96 h 162"/>
                <a:gd name="T22" fmla="*/ 231 w 231"/>
                <a:gd name="T23" fmla="*/ 5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62">
                  <a:moveTo>
                    <a:pt x="231" y="54"/>
                  </a:moveTo>
                  <a:cubicBezTo>
                    <a:pt x="228" y="10"/>
                    <a:pt x="228" y="10"/>
                    <a:pt x="228" y="10"/>
                  </a:cubicBezTo>
                  <a:cubicBezTo>
                    <a:pt x="221" y="7"/>
                    <a:pt x="213" y="3"/>
                    <a:pt x="205" y="0"/>
                  </a:cubicBezTo>
                  <a:cubicBezTo>
                    <a:pt x="201" y="12"/>
                    <a:pt x="179" y="63"/>
                    <a:pt x="139" y="59"/>
                  </a:cubicBezTo>
                  <a:cubicBezTo>
                    <a:pt x="116" y="58"/>
                    <a:pt x="102" y="45"/>
                    <a:pt x="102" y="45"/>
                  </a:cubicBezTo>
                  <a:cubicBezTo>
                    <a:pt x="102" y="45"/>
                    <a:pt x="107" y="112"/>
                    <a:pt x="97" y="120"/>
                  </a:cubicBezTo>
                  <a:cubicBezTo>
                    <a:pt x="75" y="140"/>
                    <a:pt x="19" y="135"/>
                    <a:pt x="0" y="137"/>
                  </a:cubicBezTo>
                  <a:cubicBezTo>
                    <a:pt x="3" y="143"/>
                    <a:pt x="3" y="143"/>
                    <a:pt x="3" y="143"/>
                  </a:cubicBezTo>
                  <a:cubicBezTo>
                    <a:pt x="3" y="143"/>
                    <a:pt x="62" y="162"/>
                    <a:pt x="112" y="131"/>
                  </a:cubicBezTo>
                  <a:cubicBezTo>
                    <a:pt x="120" y="68"/>
                    <a:pt x="120" y="68"/>
                    <a:pt x="120" y="68"/>
                  </a:cubicBezTo>
                  <a:cubicBezTo>
                    <a:pt x="120" y="68"/>
                    <a:pt x="153" y="83"/>
                    <a:pt x="193" y="96"/>
                  </a:cubicBezTo>
                  <a:lnTo>
                    <a:pt x="231" y="54"/>
                  </a:lnTo>
                  <a:close/>
                </a:path>
              </a:pathLst>
            </a:custGeom>
            <a:solidFill>
              <a:srgbClr val="FE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任意多边形: 形状 39">
              <a:extLst>
                <a:ext uri="{FF2B5EF4-FFF2-40B4-BE49-F238E27FC236}">
                  <a16:creationId xmlns:a16="http://schemas.microsoft.com/office/drawing/2014/main" id="{A6F7BEA0-0868-88F6-AA1C-7F4DB6FB0BB1}"/>
                </a:ext>
              </a:extLst>
            </p:cNvPr>
            <p:cNvSpPr/>
            <p:nvPr/>
          </p:nvSpPr>
          <p:spPr bwMode="auto">
            <a:xfrm>
              <a:off x="5193476" y="2869846"/>
              <a:ext cx="317284" cy="210409"/>
            </a:xfrm>
            <a:custGeom>
              <a:avLst/>
              <a:gdLst>
                <a:gd name="T0" fmla="*/ 8 w 80"/>
                <a:gd name="T1" fmla="*/ 1 h 53"/>
                <a:gd name="T2" fmla="*/ 0 w 80"/>
                <a:gd name="T3" fmla="*/ 22 h 53"/>
                <a:gd name="T4" fmla="*/ 69 w 80"/>
                <a:gd name="T5" fmla="*/ 53 h 53"/>
                <a:gd name="T6" fmla="*/ 80 w 80"/>
                <a:gd name="T7" fmla="*/ 33 h 53"/>
                <a:gd name="T8" fmla="*/ 8 w 80"/>
                <a:gd name="T9" fmla="*/ 1 h 53"/>
              </a:gdLst>
              <a:ahLst/>
              <a:cxnLst>
                <a:cxn ang="0">
                  <a:pos x="T0" y="T1"/>
                </a:cxn>
                <a:cxn ang="0">
                  <a:pos x="T2" y="T3"/>
                </a:cxn>
                <a:cxn ang="0">
                  <a:pos x="T4" y="T5"/>
                </a:cxn>
                <a:cxn ang="0">
                  <a:pos x="T6" y="T7"/>
                </a:cxn>
                <a:cxn ang="0">
                  <a:pos x="T8" y="T9"/>
                </a:cxn>
              </a:cxnLst>
              <a:rect l="0" t="0" r="r" b="b"/>
              <a:pathLst>
                <a:path w="80" h="53">
                  <a:moveTo>
                    <a:pt x="8" y="1"/>
                  </a:moveTo>
                  <a:cubicBezTo>
                    <a:pt x="5" y="9"/>
                    <a:pt x="3" y="16"/>
                    <a:pt x="0" y="22"/>
                  </a:cubicBezTo>
                  <a:cubicBezTo>
                    <a:pt x="42" y="26"/>
                    <a:pt x="61" y="43"/>
                    <a:pt x="69" y="53"/>
                  </a:cubicBezTo>
                  <a:cubicBezTo>
                    <a:pt x="73" y="46"/>
                    <a:pt x="77" y="39"/>
                    <a:pt x="80" y="33"/>
                  </a:cubicBezTo>
                  <a:cubicBezTo>
                    <a:pt x="56" y="4"/>
                    <a:pt x="26" y="0"/>
                    <a:pt x="8" y="1"/>
                  </a:cubicBezTo>
                  <a:close/>
                </a:path>
              </a:pathLst>
            </a:custGeom>
            <a:solidFill>
              <a:srgbClr val="FFD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任意多边形: 形状 40">
              <a:extLst>
                <a:ext uri="{FF2B5EF4-FFF2-40B4-BE49-F238E27FC236}">
                  <a16:creationId xmlns:a16="http://schemas.microsoft.com/office/drawing/2014/main" id="{1A6DD1FE-F888-8CB3-C579-172DAAB93761}"/>
                </a:ext>
              </a:extLst>
            </p:cNvPr>
            <p:cNvSpPr/>
            <p:nvPr/>
          </p:nvSpPr>
          <p:spPr bwMode="auto">
            <a:xfrm>
              <a:off x="6277249" y="2408950"/>
              <a:ext cx="290565" cy="389090"/>
            </a:xfrm>
            <a:custGeom>
              <a:avLst/>
              <a:gdLst>
                <a:gd name="T0" fmla="*/ 0 w 73"/>
                <a:gd name="T1" fmla="*/ 87 h 98"/>
                <a:gd name="T2" fmla="*/ 35 w 73"/>
                <a:gd name="T3" fmla="*/ 98 h 98"/>
                <a:gd name="T4" fmla="*/ 73 w 73"/>
                <a:gd name="T5" fmla="*/ 17 h 98"/>
                <a:gd name="T6" fmla="*/ 37 w 73"/>
                <a:gd name="T7" fmla="*/ 0 h 98"/>
                <a:gd name="T8" fmla="*/ 0 w 73"/>
                <a:gd name="T9" fmla="*/ 87 h 98"/>
              </a:gdLst>
              <a:ahLst/>
              <a:cxnLst>
                <a:cxn ang="0">
                  <a:pos x="T0" y="T1"/>
                </a:cxn>
                <a:cxn ang="0">
                  <a:pos x="T2" y="T3"/>
                </a:cxn>
                <a:cxn ang="0">
                  <a:pos x="T4" y="T5"/>
                </a:cxn>
                <a:cxn ang="0">
                  <a:pos x="T6" y="T7"/>
                </a:cxn>
                <a:cxn ang="0">
                  <a:pos x="T8" y="T9"/>
                </a:cxn>
              </a:cxnLst>
              <a:rect l="0" t="0" r="r" b="b"/>
              <a:pathLst>
                <a:path w="73" h="98">
                  <a:moveTo>
                    <a:pt x="0" y="87"/>
                  </a:moveTo>
                  <a:cubicBezTo>
                    <a:pt x="11" y="91"/>
                    <a:pt x="23" y="94"/>
                    <a:pt x="35" y="98"/>
                  </a:cubicBezTo>
                  <a:cubicBezTo>
                    <a:pt x="66" y="66"/>
                    <a:pt x="73" y="36"/>
                    <a:pt x="73" y="17"/>
                  </a:cubicBezTo>
                  <a:cubicBezTo>
                    <a:pt x="64" y="12"/>
                    <a:pt x="51" y="6"/>
                    <a:pt x="37" y="0"/>
                  </a:cubicBezTo>
                  <a:cubicBezTo>
                    <a:pt x="35" y="19"/>
                    <a:pt x="28" y="59"/>
                    <a:pt x="0" y="87"/>
                  </a:cubicBezTo>
                  <a:close/>
                </a:path>
              </a:pathLst>
            </a:custGeom>
            <a:solidFill>
              <a:srgbClr val="FFD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任意多边形: 形状 41">
              <a:extLst>
                <a:ext uri="{FF2B5EF4-FFF2-40B4-BE49-F238E27FC236}">
                  <a16:creationId xmlns:a16="http://schemas.microsoft.com/office/drawing/2014/main" id="{9C23CB86-5749-6714-98E1-7CC7ED6083A7}"/>
                </a:ext>
              </a:extLst>
            </p:cNvPr>
            <p:cNvSpPr/>
            <p:nvPr/>
          </p:nvSpPr>
          <p:spPr bwMode="auto">
            <a:xfrm>
              <a:off x="6636281" y="2509145"/>
              <a:ext cx="31729" cy="146952"/>
            </a:xfrm>
            <a:custGeom>
              <a:avLst/>
              <a:gdLst>
                <a:gd name="T0" fmla="*/ 7 w 8"/>
                <a:gd name="T1" fmla="*/ 33 h 37"/>
                <a:gd name="T2" fmla="*/ 6 w 8"/>
                <a:gd name="T3" fmla="*/ 34 h 37"/>
                <a:gd name="T4" fmla="*/ 7 w 8"/>
                <a:gd name="T5" fmla="*/ 34 h 37"/>
                <a:gd name="T6" fmla="*/ 7 w 8"/>
                <a:gd name="T7" fmla="*/ 33 h 37"/>
                <a:gd name="T8" fmla="*/ 6 w 8"/>
                <a:gd name="T9" fmla="*/ 34 h 37"/>
                <a:gd name="T10" fmla="*/ 7 w 8"/>
                <a:gd name="T11" fmla="*/ 34 h 37"/>
                <a:gd name="T12" fmla="*/ 4 w 8"/>
                <a:gd name="T13" fmla="*/ 17 h 37"/>
                <a:gd name="T14" fmla="*/ 5 w 8"/>
                <a:gd name="T15" fmla="*/ 2 h 37"/>
                <a:gd name="T16" fmla="*/ 4 w 8"/>
                <a:gd name="T17" fmla="*/ 0 h 37"/>
                <a:gd name="T18" fmla="*/ 1 w 8"/>
                <a:gd name="T19" fmla="*/ 1 h 37"/>
                <a:gd name="T20" fmla="*/ 0 w 8"/>
                <a:gd name="T21" fmla="*/ 17 h 37"/>
                <a:gd name="T22" fmla="*/ 4 w 8"/>
                <a:gd name="T23" fmla="*/ 36 h 37"/>
                <a:gd name="T24" fmla="*/ 6 w 8"/>
                <a:gd name="T25" fmla="*/ 36 h 37"/>
                <a:gd name="T26" fmla="*/ 7 w 8"/>
                <a:gd name="T2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37">
                  <a:moveTo>
                    <a:pt x="7" y="33"/>
                  </a:moveTo>
                  <a:cubicBezTo>
                    <a:pt x="6" y="34"/>
                    <a:pt x="6" y="34"/>
                    <a:pt x="6" y="34"/>
                  </a:cubicBezTo>
                  <a:cubicBezTo>
                    <a:pt x="7" y="34"/>
                    <a:pt x="7" y="34"/>
                    <a:pt x="7" y="34"/>
                  </a:cubicBezTo>
                  <a:cubicBezTo>
                    <a:pt x="7" y="33"/>
                    <a:pt x="7" y="33"/>
                    <a:pt x="7" y="33"/>
                  </a:cubicBezTo>
                  <a:cubicBezTo>
                    <a:pt x="6" y="34"/>
                    <a:pt x="6" y="34"/>
                    <a:pt x="6" y="34"/>
                  </a:cubicBezTo>
                  <a:cubicBezTo>
                    <a:pt x="7" y="34"/>
                    <a:pt x="7" y="34"/>
                    <a:pt x="7" y="34"/>
                  </a:cubicBezTo>
                  <a:cubicBezTo>
                    <a:pt x="7" y="33"/>
                    <a:pt x="4" y="29"/>
                    <a:pt x="4" y="17"/>
                  </a:cubicBezTo>
                  <a:cubicBezTo>
                    <a:pt x="4" y="13"/>
                    <a:pt x="5" y="8"/>
                    <a:pt x="5" y="2"/>
                  </a:cubicBezTo>
                  <a:cubicBezTo>
                    <a:pt x="5" y="1"/>
                    <a:pt x="5" y="0"/>
                    <a:pt x="4" y="0"/>
                  </a:cubicBezTo>
                  <a:cubicBezTo>
                    <a:pt x="2" y="0"/>
                    <a:pt x="1" y="0"/>
                    <a:pt x="1" y="1"/>
                  </a:cubicBezTo>
                  <a:cubicBezTo>
                    <a:pt x="1" y="7"/>
                    <a:pt x="0" y="13"/>
                    <a:pt x="0" y="17"/>
                  </a:cubicBezTo>
                  <a:cubicBezTo>
                    <a:pt x="0" y="31"/>
                    <a:pt x="3" y="35"/>
                    <a:pt x="4" y="36"/>
                  </a:cubicBezTo>
                  <a:cubicBezTo>
                    <a:pt x="4" y="37"/>
                    <a:pt x="6" y="37"/>
                    <a:pt x="6" y="36"/>
                  </a:cubicBezTo>
                  <a:cubicBezTo>
                    <a:pt x="7" y="36"/>
                    <a:pt x="8" y="34"/>
                    <a:pt x="7" y="33"/>
                  </a:cubicBez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任意多边形: 形状 42">
              <a:extLst>
                <a:ext uri="{FF2B5EF4-FFF2-40B4-BE49-F238E27FC236}">
                  <a16:creationId xmlns:a16="http://schemas.microsoft.com/office/drawing/2014/main" id="{ABBF7221-DB86-15BA-26F3-21B181E28800}"/>
                </a:ext>
              </a:extLst>
            </p:cNvPr>
            <p:cNvSpPr/>
            <p:nvPr/>
          </p:nvSpPr>
          <p:spPr bwMode="auto">
            <a:xfrm>
              <a:off x="4517160" y="3076915"/>
              <a:ext cx="88506" cy="81826"/>
            </a:xfrm>
            <a:custGeom>
              <a:avLst/>
              <a:gdLst>
                <a:gd name="T0" fmla="*/ 19 w 22"/>
                <a:gd name="T1" fmla="*/ 17 h 21"/>
                <a:gd name="T2" fmla="*/ 19 w 22"/>
                <a:gd name="T3" fmla="*/ 17 h 21"/>
                <a:gd name="T4" fmla="*/ 19 w 22"/>
                <a:gd name="T5" fmla="*/ 17 h 21"/>
                <a:gd name="T6" fmla="*/ 12 w 22"/>
                <a:gd name="T7" fmla="*/ 15 h 21"/>
                <a:gd name="T8" fmla="*/ 5 w 22"/>
                <a:gd name="T9" fmla="*/ 2 h 21"/>
                <a:gd name="T10" fmla="*/ 2 w 22"/>
                <a:gd name="T11" fmla="*/ 0 h 21"/>
                <a:gd name="T12" fmla="*/ 1 w 22"/>
                <a:gd name="T13" fmla="*/ 2 h 21"/>
                <a:gd name="T14" fmla="*/ 10 w 22"/>
                <a:gd name="T15" fmla="*/ 18 h 21"/>
                <a:gd name="T16" fmla="*/ 19 w 22"/>
                <a:gd name="T17" fmla="*/ 21 h 21"/>
                <a:gd name="T18" fmla="*/ 20 w 22"/>
                <a:gd name="T19" fmla="*/ 21 h 21"/>
                <a:gd name="T20" fmla="*/ 21 w 22"/>
                <a:gd name="T21" fmla="*/ 19 h 21"/>
                <a:gd name="T22" fmla="*/ 19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19" y="17"/>
                  </a:moveTo>
                  <a:cubicBezTo>
                    <a:pt x="19" y="17"/>
                    <a:pt x="19" y="17"/>
                    <a:pt x="19" y="17"/>
                  </a:cubicBezTo>
                  <a:cubicBezTo>
                    <a:pt x="19" y="17"/>
                    <a:pt x="19" y="17"/>
                    <a:pt x="19" y="17"/>
                  </a:cubicBezTo>
                  <a:cubicBezTo>
                    <a:pt x="18" y="17"/>
                    <a:pt x="15" y="17"/>
                    <a:pt x="12" y="15"/>
                  </a:cubicBezTo>
                  <a:cubicBezTo>
                    <a:pt x="9" y="13"/>
                    <a:pt x="5" y="9"/>
                    <a:pt x="5" y="2"/>
                  </a:cubicBezTo>
                  <a:cubicBezTo>
                    <a:pt x="4" y="1"/>
                    <a:pt x="3" y="0"/>
                    <a:pt x="2" y="0"/>
                  </a:cubicBezTo>
                  <a:cubicBezTo>
                    <a:pt x="1" y="0"/>
                    <a:pt x="0" y="1"/>
                    <a:pt x="1" y="2"/>
                  </a:cubicBezTo>
                  <a:cubicBezTo>
                    <a:pt x="1" y="11"/>
                    <a:pt x="5" y="16"/>
                    <a:pt x="10" y="18"/>
                  </a:cubicBezTo>
                  <a:cubicBezTo>
                    <a:pt x="14" y="21"/>
                    <a:pt x="18" y="21"/>
                    <a:pt x="19" y="21"/>
                  </a:cubicBezTo>
                  <a:cubicBezTo>
                    <a:pt x="20" y="21"/>
                    <a:pt x="20" y="21"/>
                    <a:pt x="20" y="21"/>
                  </a:cubicBezTo>
                  <a:cubicBezTo>
                    <a:pt x="21" y="21"/>
                    <a:pt x="22" y="20"/>
                    <a:pt x="21" y="19"/>
                  </a:cubicBezTo>
                  <a:cubicBezTo>
                    <a:pt x="21" y="18"/>
                    <a:pt x="20" y="17"/>
                    <a:pt x="19" y="17"/>
                  </a:cubicBez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任意多边形: 形状 43">
              <a:extLst>
                <a:ext uri="{FF2B5EF4-FFF2-40B4-BE49-F238E27FC236}">
                  <a16:creationId xmlns:a16="http://schemas.microsoft.com/office/drawing/2014/main" id="{8D98030D-86C4-B0D5-BBFD-EB929F0456D5}"/>
                </a:ext>
              </a:extLst>
            </p:cNvPr>
            <p:cNvSpPr/>
            <p:nvPr/>
          </p:nvSpPr>
          <p:spPr bwMode="auto">
            <a:xfrm>
              <a:off x="4426985" y="3147052"/>
              <a:ext cx="86836" cy="63457"/>
            </a:xfrm>
            <a:custGeom>
              <a:avLst/>
              <a:gdLst>
                <a:gd name="T0" fmla="*/ 22 w 22"/>
                <a:gd name="T1" fmla="*/ 13 h 16"/>
                <a:gd name="T2" fmla="*/ 17 w 22"/>
                <a:gd name="T3" fmla="*/ 7 h 16"/>
                <a:gd name="T4" fmla="*/ 3 w 22"/>
                <a:gd name="T5" fmla="*/ 1 h 16"/>
                <a:gd name="T6" fmla="*/ 1 w 22"/>
                <a:gd name="T7" fmla="*/ 2 h 16"/>
                <a:gd name="T8" fmla="*/ 2 w 22"/>
                <a:gd name="T9" fmla="*/ 5 h 16"/>
                <a:gd name="T10" fmla="*/ 14 w 22"/>
                <a:gd name="T11" fmla="*/ 10 h 16"/>
                <a:gd name="T12" fmla="*/ 17 w 22"/>
                <a:gd name="T13" fmla="*/ 13 h 16"/>
                <a:gd name="T14" fmla="*/ 18 w 22"/>
                <a:gd name="T15" fmla="*/ 14 h 16"/>
                <a:gd name="T16" fmla="*/ 18 w 22"/>
                <a:gd name="T17" fmla="*/ 15 h 16"/>
                <a:gd name="T18" fmla="*/ 18 w 22"/>
                <a:gd name="T19" fmla="*/ 15 h 16"/>
                <a:gd name="T20" fmla="*/ 21 w 22"/>
                <a:gd name="T21" fmla="*/ 16 h 16"/>
                <a:gd name="T22" fmla="*/ 22 w 22"/>
                <a:gd name="T23"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16">
                  <a:moveTo>
                    <a:pt x="22" y="13"/>
                  </a:moveTo>
                  <a:cubicBezTo>
                    <a:pt x="22" y="13"/>
                    <a:pt x="20" y="10"/>
                    <a:pt x="17" y="7"/>
                  </a:cubicBezTo>
                  <a:cubicBezTo>
                    <a:pt x="14" y="4"/>
                    <a:pt x="9" y="1"/>
                    <a:pt x="3" y="1"/>
                  </a:cubicBezTo>
                  <a:cubicBezTo>
                    <a:pt x="2" y="0"/>
                    <a:pt x="1" y="1"/>
                    <a:pt x="1" y="2"/>
                  </a:cubicBezTo>
                  <a:cubicBezTo>
                    <a:pt x="0" y="4"/>
                    <a:pt x="1" y="4"/>
                    <a:pt x="2" y="5"/>
                  </a:cubicBezTo>
                  <a:cubicBezTo>
                    <a:pt x="8" y="5"/>
                    <a:pt x="11" y="8"/>
                    <a:pt x="14" y="10"/>
                  </a:cubicBezTo>
                  <a:cubicBezTo>
                    <a:pt x="16" y="11"/>
                    <a:pt x="17" y="13"/>
                    <a:pt x="17" y="13"/>
                  </a:cubicBezTo>
                  <a:cubicBezTo>
                    <a:pt x="18" y="14"/>
                    <a:pt x="18" y="14"/>
                    <a:pt x="18" y="14"/>
                  </a:cubicBezTo>
                  <a:cubicBezTo>
                    <a:pt x="18" y="15"/>
                    <a:pt x="18" y="15"/>
                    <a:pt x="18" y="15"/>
                  </a:cubicBezTo>
                  <a:cubicBezTo>
                    <a:pt x="18" y="15"/>
                    <a:pt x="18" y="15"/>
                    <a:pt x="18" y="15"/>
                  </a:cubicBezTo>
                  <a:cubicBezTo>
                    <a:pt x="19" y="16"/>
                    <a:pt x="20" y="16"/>
                    <a:pt x="21" y="16"/>
                  </a:cubicBezTo>
                  <a:cubicBezTo>
                    <a:pt x="22" y="15"/>
                    <a:pt x="22" y="14"/>
                    <a:pt x="22" y="13"/>
                  </a:cubicBez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任意多边形: 形状 44">
              <a:extLst>
                <a:ext uri="{FF2B5EF4-FFF2-40B4-BE49-F238E27FC236}">
                  <a16:creationId xmlns:a16="http://schemas.microsoft.com/office/drawing/2014/main" id="{5B829E79-E370-A0DF-A3EB-3EBFDF8E7E24}"/>
                </a:ext>
              </a:extLst>
            </p:cNvPr>
            <p:cNvSpPr/>
            <p:nvPr/>
          </p:nvSpPr>
          <p:spPr bwMode="auto">
            <a:xfrm>
              <a:off x="5772935" y="2136753"/>
              <a:ext cx="63457" cy="26719"/>
            </a:xfrm>
            <a:custGeom>
              <a:avLst/>
              <a:gdLst>
                <a:gd name="T0" fmla="*/ 2 w 16"/>
                <a:gd name="T1" fmla="*/ 6 h 7"/>
                <a:gd name="T2" fmla="*/ 14 w 16"/>
                <a:gd name="T3" fmla="*/ 4 h 7"/>
                <a:gd name="T4" fmla="*/ 16 w 16"/>
                <a:gd name="T5" fmla="*/ 2 h 7"/>
                <a:gd name="T6" fmla="*/ 14 w 16"/>
                <a:gd name="T7" fmla="*/ 0 h 7"/>
                <a:gd name="T8" fmla="*/ 2 w 16"/>
                <a:gd name="T9" fmla="*/ 2 h 7"/>
                <a:gd name="T10" fmla="*/ 0 w 16"/>
                <a:gd name="T11" fmla="*/ 5 h 7"/>
                <a:gd name="T12" fmla="*/ 2 w 16"/>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16" h="7">
                  <a:moveTo>
                    <a:pt x="2" y="6"/>
                  </a:moveTo>
                  <a:cubicBezTo>
                    <a:pt x="14" y="4"/>
                    <a:pt x="14" y="4"/>
                    <a:pt x="14" y="4"/>
                  </a:cubicBezTo>
                  <a:cubicBezTo>
                    <a:pt x="16" y="4"/>
                    <a:pt x="16" y="3"/>
                    <a:pt x="16" y="2"/>
                  </a:cubicBezTo>
                  <a:cubicBezTo>
                    <a:pt x="16" y="1"/>
                    <a:pt x="15" y="0"/>
                    <a:pt x="14" y="0"/>
                  </a:cubicBezTo>
                  <a:cubicBezTo>
                    <a:pt x="2" y="2"/>
                    <a:pt x="2" y="2"/>
                    <a:pt x="2" y="2"/>
                  </a:cubicBezTo>
                  <a:cubicBezTo>
                    <a:pt x="1" y="3"/>
                    <a:pt x="0" y="4"/>
                    <a:pt x="0" y="5"/>
                  </a:cubicBezTo>
                  <a:cubicBezTo>
                    <a:pt x="0" y="6"/>
                    <a:pt x="1" y="7"/>
                    <a:pt x="2" y="6"/>
                  </a:cubicBezTo>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3997181801"/>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EMPLATE" val="d837f77b-07c1-4bc8-a63a-4d5c9429f74d"/>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ISLIDE.DIAGRAM" val="#867921;"/>
</p:tagLst>
</file>

<file path=ppt/tags/tag4.xml><?xml version="1.0" encoding="utf-8"?>
<p:tagLst xmlns:a="http://schemas.openxmlformats.org/drawingml/2006/main" xmlns:r="http://schemas.openxmlformats.org/officeDocument/2006/relationships" xmlns:p="http://schemas.openxmlformats.org/presentationml/2006/main">
  <p:tag name="ISLIDE.DIAGRAM" val="#86792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PLUS 主题">
  <a:themeElements>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fontScheme name="xjxibbrh">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0b223f8-5841-42fb-baf5-d5b50bb4a0ca.source-default.zh-Hans" id="{73F4A820-C007-4446-89D8-D266B76AAA83}" vid="{3758F66E-F0EB-214E-B796-69CC723FEF28}"/>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themeOverride>
</file>

<file path=ppt/theme/themeOverride2.xml><?xml version="1.0" encoding="utf-8"?>
<a:themeOverride xmlns:a="http://schemas.openxmlformats.org/drawingml/2006/main">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themeOverride>
</file>

<file path=ppt/theme/themeOverride3.xml><?xml version="1.0" encoding="utf-8"?>
<a:themeOverride xmlns:a="http://schemas.openxmlformats.org/drawingml/2006/main">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themeOverride>
</file>

<file path=docProps/app.xml><?xml version="1.0" encoding="utf-8"?>
<Properties xmlns="http://schemas.openxmlformats.org/officeDocument/2006/extended-properties" xmlns:vt="http://schemas.openxmlformats.org/officeDocument/2006/docPropsVTypes">
  <Template>Fish</Template>
  <TotalTime>1077</TotalTime>
  <Words>4557</Words>
  <Application>Microsoft Office PowerPoint</Application>
  <PresentationFormat>宽屏</PresentationFormat>
  <Paragraphs>257</Paragraphs>
  <Slides>41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41</vt:i4>
      </vt:variant>
    </vt:vector>
  </HeadingPairs>
  <TitlesOfParts>
    <vt:vector size="49" baseType="lpstr">
      <vt:lpstr>Roboto Regular</vt:lpstr>
      <vt:lpstr>等线</vt:lpstr>
      <vt:lpstr>汉仪君黑-45简</vt:lpstr>
      <vt:lpstr>思源黑体 CN Regular</vt:lpstr>
      <vt:lpstr>微软雅黑</vt:lpstr>
      <vt:lpstr>Arial</vt:lpstr>
      <vt:lpstr>Wingdings</vt:lpstr>
      <vt:lpstr>OfficePLUS 主题</vt:lpstr>
      <vt:lpstr>第三章  研究的伦理与毕业论文（设计）的学术规范</vt:lpstr>
      <vt:lpstr>PowerPoint 演示文稿</vt:lpstr>
      <vt:lpstr>PowerPoint 演示文稿</vt:lpstr>
      <vt:lpstr>PowerPoint 演示文稿</vt:lpstr>
      <vt:lpstr>PowerPoint 演示文稿</vt:lpstr>
      <vt:lpstr>PowerPoint 演示文稿</vt:lpstr>
      <vt:lpstr>PowerPoint 演示文稿</vt:lpstr>
      <vt:lpstr>研究的伦理</vt:lpstr>
      <vt:lpstr>PowerPoint 演示文稿</vt:lpstr>
      <vt:lpstr>PowerPoint 演示文稿</vt:lpstr>
      <vt:lpstr>PowerPoint 演示文稿</vt:lpstr>
      <vt:lpstr>PowerPoint 演示文稿</vt:lpstr>
      <vt:lpstr>PowerPoint 演示文稿</vt:lpstr>
      <vt:lpstr>PowerPoint 演示文稿</vt:lpstr>
      <vt:lpstr>毕业论文（设计）的学术规范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iSlide</Manager>
  <Company>iSlide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iSlide 资源设计规范</dc:title>
  <dc:creator>Fish</dc:creator>
  <cp:lastModifiedBy>游 于</cp:lastModifiedBy>
  <cp:revision>25</cp:revision>
  <cp:lastPrinted>2023-04-02T16:00:00Z</cp:lastPrinted>
  <dcterms:created xsi:type="dcterms:W3CDTF">2023-04-02T16:00:00Z</dcterms:created>
  <dcterms:modified xsi:type="dcterms:W3CDTF">2024-08-30T07:15:50Z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EMPLATE">
    <vt:lpwstr>d837f77b-07c1-4bc8-a63a-4d5c9429f74d</vt:lpwstr>
  </property>
</Properties>
</file>