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Override1.xml" ContentType="application/vnd.openxmlformats-officedocument.themeOverr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Override2.xml" ContentType="application/vnd.openxmlformats-officedocument.themeOverride+xml"/>
  <Override PartName="/ppt/tags/tag3.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media/image29.jpg" ContentType="image/png"/>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0" r:id="rId1"/>
  </p:sldMasterIdLst>
  <p:notesMasterIdLst>
    <p:notesMasterId r:id="rId79"/>
  </p:notesMasterIdLst>
  <p:sldIdLst>
    <p:sldId id="390" r:id="rId2"/>
    <p:sldId id="1259" r:id="rId3"/>
    <p:sldId id="1244" r:id="rId4"/>
    <p:sldId id="1260" r:id="rId5"/>
    <p:sldId id="1261" r:id="rId6"/>
    <p:sldId id="383" r:id="rId7"/>
    <p:sldId id="258" r:id="rId8"/>
    <p:sldId id="1674" r:id="rId9"/>
    <p:sldId id="1692" r:id="rId10"/>
    <p:sldId id="1739" r:id="rId11"/>
    <p:sldId id="1740" r:id="rId12"/>
    <p:sldId id="1684" r:id="rId13"/>
    <p:sldId id="1741" r:id="rId14"/>
    <p:sldId id="1742" r:id="rId15"/>
    <p:sldId id="1743" r:id="rId16"/>
    <p:sldId id="1246" r:id="rId17"/>
    <p:sldId id="1251" r:id="rId18"/>
    <p:sldId id="1250" r:id="rId19"/>
    <p:sldId id="1748" r:id="rId20"/>
    <p:sldId id="1744" r:id="rId21"/>
    <p:sldId id="1745" r:id="rId22"/>
    <p:sldId id="1698" r:id="rId23"/>
    <p:sldId id="1749" r:id="rId24"/>
    <p:sldId id="1757" r:id="rId25"/>
    <p:sldId id="1758" r:id="rId26"/>
    <p:sldId id="1688" r:id="rId27"/>
    <p:sldId id="1701" r:id="rId28"/>
    <p:sldId id="1747" r:id="rId29"/>
    <p:sldId id="1783" r:id="rId30"/>
    <p:sldId id="1759" r:id="rId31"/>
    <p:sldId id="1704" r:id="rId32"/>
    <p:sldId id="1761" r:id="rId33"/>
    <p:sldId id="1760" r:id="rId34"/>
    <p:sldId id="1264" r:id="rId35"/>
    <p:sldId id="1706" r:id="rId36"/>
    <p:sldId id="1707" r:id="rId37"/>
    <p:sldId id="1750" r:id="rId38"/>
    <p:sldId id="1751" r:id="rId39"/>
    <p:sldId id="1752" r:id="rId40"/>
    <p:sldId id="1711" r:id="rId41"/>
    <p:sldId id="1753" r:id="rId42"/>
    <p:sldId id="1754" r:id="rId43"/>
    <p:sldId id="1755" r:id="rId44"/>
    <p:sldId id="1756" r:id="rId45"/>
    <p:sldId id="1718" r:id="rId46"/>
    <p:sldId id="1686" r:id="rId47"/>
    <p:sldId id="1687" r:id="rId48"/>
    <p:sldId id="1719" r:id="rId49"/>
    <p:sldId id="1763" r:id="rId50"/>
    <p:sldId id="1764" r:id="rId51"/>
    <p:sldId id="1765" r:id="rId52"/>
    <p:sldId id="1722" r:id="rId53"/>
    <p:sldId id="1762" r:id="rId54"/>
    <p:sldId id="1766" r:id="rId55"/>
    <p:sldId id="1767" r:id="rId56"/>
    <p:sldId id="1768" r:id="rId57"/>
    <p:sldId id="1769" r:id="rId58"/>
    <p:sldId id="1770" r:id="rId59"/>
    <p:sldId id="1728" r:id="rId60"/>
    <p:sldId id="1771" r:id="rId61"/>
    <p:sldId id="1729" r:id="rId62"/>
    <p:sldId id="1772" r:id="rId63"/>
    <p:sldId id="1774" r:id="rId64"/>
    <p:sldId id="1690" r:id="rId65"/>
    <p:sldId id="1775" r:id="rId66"/>
    <p:sldId id="1776" r:id="rId67"/>
    <p:sldId id="1777" r:id="rId68"/>
    <p:sldId id="1778" r:id="rId69"/>
    <p:sldId id="1780" r:id="rId70"/>
    <p:sldId id="1779" r:id="rId71"/>
    <p:sldId id="1781" r:id="rId72"/>
    <p:sldId id="1782" r:id="rId73"/>
    <p:sldId id="1681" r:id="rId74"/>
    <p:sldId id="1736" r:id="rId75"/>
    <p:sldId id="1737" r:id="rId76"/>
    <p:sldId id="1738" r:id="rId77"/>
    <p:sldId id="1682" r:id="rId78"/>
  </p:sldIdLst>
  <p:sldSz cx="12192000" cy="6858000"/>
  <p:notesSz cx="6858000" cy="9144000"/>
  <p:custDataLst>
    <p:tags r:id="rId8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huyan Mu" initials="SM" lastIdx="1" clrIdx="0">
    <p:extLst>
      <p:ext uri="{19B8F6BF-5375-455C-9EA6-DF929625EA0E}">
        <p15:presenceInfo xmlns:p15="http://schemas.microsoft.com/office/powerpoint/2012/main" userId="S::mushuyan@islide.cc::5a701452-529a-4685-8842-5f60ae489a4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9FAFF"/>
    <a:srgbClr val="2F2F2F"/>
    <a:srgbClr val="D0E9FB"/>
    <a:srgbClr val="004F88"/>
    <a:srgbClr val="2BDFC0"/>
    <a:srgbClr val="FAB5F9"/>
    <a:srgbClr val="F54E1A"/>
    <a:srgbClr val="7C78F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主题样式 1 - 强调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62" autoAdjust="0"/>
    <p:restoredTop sz="95370" autoAdjust="0"/>
  </p:normalViewPr>
  <p:slideViewPr>
    <p:cSldViewPr snapToGrid="0">
      <p:cViewPr>
        <p:scale>
          <a:sx n="80" d="100"/>
          <a:sy n="80" d="100"/>
        </p:scale>
        <p:origin x="339" y="195"/>
      </p:cViewPr>
      <p:guideLst/>
    </p:cSldViewPr>
  </p:slideViewPr>
  <p:notesTextViewPr>
    <p:cViewPr>
      <p:scale>
        <a:sx n="165" d="100"/>
        <a:sy n="16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gs" Target="tags/tag1.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1B1C995-2002-4225-9447-C9EB1DCC7BFA}"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B0733146-2926-4FBB-B73C-941E62DA62A5}">
      <dgm:prSet phldrT="[文本]" custT="1"/>
      <dgm:spPr/>
      <dgm:t>
        <a:bodyPr/>
        <a:lstStyle/>
        <a:p>
          <a:r>
            <a:rPr lang="zh-CN" altLang="en-US" sz="2400" b="1" dirty="0">
              <a:solidFill>
                <a:srgbClr val="0070C0"/>
              </a:solidFill>
              <a:effectLst/>
              <a:latin typeface="+mn-ea"/>
              <a:ea typeface="+mn-ea"/>
            </a:rPr>
            <a:t>知识目标</a:t>
          </a:r>
          <a:endParaRPr lang="zh-CN" altLang="en-US" sz="2400" b="1" dirty="0">
            <a:solidFill>
              <a:srgbClr val="0070C0"/>
            </a:solidFill>
            <a:latin typeface="+mn-ea"/>
            <a:ea typeface="+mn-ea"/>
          </a:endParaRPr>
        </a:p>
      </dgm:t>
    </dgm:pt>
    <dgm:pt modelId="{6DACAAC8-A9BE-4581-9ECD-7DFC8EAB34A5}" type="parTrans" cxnId="{DA01C999-7463-46B7-82F9-FB1EF0A2B3AD}">
      <dgm:prSet/>
      <dgm:spPr/>
      <dgm:t>
        <a:bodyPr/>
        <a:lstStyle/>
        <a:p>
          <a:endParaRPr lang="zh-CN" altLang="en-US"/>
        </a:p>
      </dgm:t>
    </dgm:pt>
    <dgm:pt modelId="{034ADE61-6BB9-4B7C-A642-F442A18669ED}" type="sibTrans" cxnId="{DA01C999-7463-46B7-82F9-FB1EF0A2B3AD}">
      <dgm:prSet/>
      <dgm:spPr/>
      <dgm:t>
        <a:bodyPr/>
        <a:lstStyle/>
        <a:p>
          <a:endParaRPr lang="zh-CN" altLang="en-US"/>
        </a:p>
      </dgm:t>
    </dgm:pt>
    <dgm:pt modelId="{FEF4C3B4-8752-47C5-8F56-6CD6384529D4}">
      <dgm:prSet custT="1"/>
      <dgm:spPr/>
      <dgm:t>
        <a:bodyPr/>
        <a:lstStyle/>
        <a:p>
          <a:r>
            <a:rPr lang="en-US" altLang="zh-CN" sz="2000" kern="1200" spc="0" baseline="0" noProof="0" dirty="0">
              <a:solidFill>
                <a:srgbClr val="242021"/>
              </a:solidFill>
              <a:latin typeface="+mn-ea"/>
              <a:ea typeface="+mn-ea"/>
              <a:cs typeface="Times New Roman" pitchFamily="18" charset="0"/>
            </a:rPr>
            <a:t>1.</a:t>
          </a:r>
          <a:r>
            <a:rPr lang="en-US" altLang="zh-CN" sz="2000" kern="1200" spc="0" baseline="0" noProof="0" dirty="0">
              <a:solidFill>
                <a:srgbClr val="242021"/>
              </a:solidFill>
              <a:latin typeface="+mn-ea"/>
              <a:ea typeface="+mn-ea"/>
              <a:cs typeface="SimSun" pitchFamily="2" charset="0"/>
            </a:rPr>
            <a:t>能够在毕业论文（设计）中合理地实现创新。</a:t>
          </a:r>
          <a:endParaRPr kumimoji="0" lang="en-US" altLang="zh-CN" sz="2000" b="0" i="0" u="none" strike="noStrike" kern="1200" cap="none" normalizeH="0" baseline="0" dirty="0">
            <a:ln>
              <a:noFill/>
            </a:ln>
            <a:solidFill>
              <a:srgbClr val="242021"/>
            </a:solidFill>
            <a:effectLst/>
            <a:latin typeface="+mn-ea"/>
            <a:ea typeface="+mn-ea"/>
            <a:cs typeface="黑体" panose="02010609060101010101" pitchFamily="49" charset="-122"/>
          </a:endParaRPr>
        </a:p>
      </dgm:t>
    </dgm:pt>
    <dgm:pt modelId="{4EDF9D0C-CC09-48A0-897D-0F94FA748BA1}" type="parTrans" cxnId="{B3D4251E-717B-4724-B771-EDF31C48465E}">
      <dgm:prSet/>
      <dgm:spPr/>
      <dgm:t>
        <a:bodyPr/>
        <a:lstStyle/>
        <a:p>
          <a:endParaRPr lang="zh-CN" altLang="en-US"/>
        </a:p>
      </dgm:t>
    </dgm:pt>
    <dgm:pt modelId="{89D6F043-7C74-4F52-B332-C3F68D1DA33C}" type="sibTrans" cxnId="{B3D4251E-717B-4724-B771-EDF31C48465E}">
      <dgm:prSet/>
      <dgm:spPr/>
      <dgm:t>
        <a:bodyPr/>
        <a:lstStyle/>
        <a:p>
          <a:endParaRPr lang="zh-CN" altLang="en-US"/>
        </a:p>
      </dgm:t>
    </dgm:pt>
    <dgm:pt modelId="{A77F45B0-DE32-4445-94F2-970F829D15C3}">
      <dgm:prSet custT="1"/>
      <dgm:spPr/>
      <dgm:t>
        <a:bodyPr/>
        <a:lstStyle/>
        <a:p>
          <a:r>
            <a:rPr kumimoji="0" lang="zh-CN" altLang="en-US" sz="2400" b="1" i="0" u="none" strike="noStrike" cap="none" normalizeH="0" baseline="0" dirty="0">
              <a:ln>
                <a:noFill/>
              </a:ln>
              <a:solidFill>
                <a:srgbClr val="0070C0"/>
              </a:solidFill>
              <a:effectLst/>
              <a:latin typeface="+mn-ea"/>
              <a:ea typeface="+mn-ea"/>
              <a:cs typeface="黑体" panose="02010609060101010101" pitchFamily="49" charset="-122"/>
            </a:rPr>
            <a:t>素养目标</a:t>
          </a:r>
          <a:endParaRPr kumimoji="0" lang="zh-CN" altLang="en-US" sz="2400" b="1" i="0" u="none" strike="noStrike" cap="none" normalizeH="0" baseline="0" dirty="0">
            <a:ln>
              <a:noFill/>
            </a:ln>
            <a:solidFill>
              <a:srgbClr val="0070C0"/>
            </a:solidFill>
            <a:effectLst/>
            <a:latin typeface="+mn-ea"/>
            <a:ea typeface="+mn-ea"/>
          </a:endParaRPr>
        </a:p>
      </dgm:t>
    </dgm:pt>
    <dgm:pt modelId="{CF2F39FB-1284-4CF2-A162-0E64C5898EE8}" type="parTrans" cxnId="{979F3DD4-6F25-4783-8736-7C374764B244}">
      <dgm:prSet/>
      <dgm:spPr/>
      <dgm:t>
        <a:bodyPr/>
        <a:lstStyle/>
        <a:p>
          <a:endParaRPr lang="zh-CN" altLang="en-US"/>
        </a:p>
      </dgm:t>
    </dgm:pt>
    <dgm:pt modelId="{F0BAA4B2-6D7E-47E7-9D3C-3A94CF834908}" type="sibTrans" cxnId="{979F3DD4-6F25-4783-8736-7C374764B244}">
      <dgm:prSet/>
      <dgm:spPr/>
      <dgm:t>
        <a:bodyPr/>
        <a:lstStyle/>
        <a:p>
          <a:endParaRPr lang="zh-CN" altLang="en-US"/>
        </a:p>
      </dgm:t>
    </dgm:pt>
    <dgm:pt modelId="{4F65D4DA-9F8F-4F32-906D-5A5BF671AC17}">
      <dgm:prSet custT="1"/>
      <dgm:spPr/>
      <dgm:t>
        <a:bodyPr/>
        <a:lstStyle/>
        <a:p>
          <a:r>
            <a:rPr lang="en-US" altLang="zh-CN" sz="2000" kern="1200" spc="0" baseline="0" noProof="0" dirty="0">
              <a:solidFill>
                <a:srgbClr val="242021"/>
              </a:solidFill>
              <a:latin typeface="+mn-ea"/>
              <a:ea typeface="+mn-ea"/>
              <a:cs typeface="Times New Roman" pitchFamily="18" charset="0"/>
            </a:rPr>
            <a:t>1.</a:t>
          </a:r>
          <a:r>
            <a:rPr lang="en-US" altLang="zh-CN" sz="2000" kern="1200" spc="0" baseline="0" noProof="0" dirty="0">
              <a:solidFill>
                <a:srgbClr val="242021"/>
              </a:solidFill>
              <a:latin typeface="+mn-ea"/>
              <a:ea typeface="+mn-ea"/>
              <a:cs typeface="SimSun" pitchFamily="2" charset="0"/>
            </a:rPr>
            <a:t>树立创新意识，提高创新能力。</a:t>
          </a:r>
          <a:endParaRPr kumimoji="0" lang="zh-CN" altLang="en-US" sz="2000" b="0" i="0" u="none" strike="noStrike" cap="none" normalizeH="0" baseline="0" dirty="0">
            <a:ln>
              <a:noFill/>
            </a:ln>
            <a:solidFill>
              <a:schemeClr val="tx1"/>
            </a:solidFill>
            <a:effectLst/>
            <a:latin typeface="+mn-ea"/>
            <a:ea typeface="+mn-ea"/>
          </a:endParaRPr>
        </a:p>
      </dgm:t>
    </dgm:pt>
    <dgm:pt modelId="{9BC297A1-FD89-4118-91DC-A07F30C122D3}" type="parTrans" cxnId="{A2E5E4D8-ED1E-4287-BC5C-704DA423F62F}">
      <dgm:prSet/>
      <dgm:spPr/>
      <dgm:t>
        <a:bodyPr/>
        <a:lstStyle/>
        <a:p>
          <a:endParaRPr lang="zh-CN" altLang="en-US"/>
        </a:p>
      </dgm:t>
    </dgm:pt>
    <dgm:pt modelId="{6882ABB9-D8DE-4BA7-8502-8AB76E2690AC}" type="sibTrans" cxnId="{A2E5E4D8-ED1E-4287-BC5C-704DA423F62F}">
      <dgm:prSet/>
      <dgm:spPr/>
      <dgm:t>
        <a:bodyPr/>
        <a:lstStyle/>
        <a:p>
          <a:endParaRPr lang="zh-CN" altLang="en-US"/>
        </a:p>
      </dgm:t>
    </dgm:pt>
    <dgm:pt modelId="{E839C863-3152-4EF6-AB47-337C184630F7}">
      <dgm:prSet custT="1"/>
      <dgm:spPr/>
      <dgm:t>
        <a:bodyPr/>
        <a:lstStyle/>
        <a:p>
          <a:r>
            <a:rPr lang="en-US" altLang="zh-CN" sz="2000" kern="1200" spc="0" baseline="0" noProof="0" dirty="0">
              <a:solidFill>
                <a:srgbClr val="242021"/>
              </a:solidFill>
              <a:latin typeface="+mn-ea"/>
              <a:ea typeface="+mn-ea"/>
              <a:cs typeface="Times New Roman" pitchFamily="18" charset="0"/>
            </a:rPr>
            <a:t>1.</a:t>
          </a:r>
          <a:r>
            <a:rPr lang="en-US" altLang="zh-CN" sz="2000" kern="1200" spc="0" baseline="0" noProof="0" dirty="0">
              <a:solidFill>
                <a:srgbClr val="242021"/>
              </a:solidFill>
              <a:latin typeface="+mn-ea"/>
              <a:ea typeface="+mn-ea"/>
              <a:cs typeface="SimSun" pitchFamily="2" charset="0"/>
            </a:rPr>
            <a:t>了解毕业论文（设计）创新的方法</a:t>
          </a:r>
          <a:r>
            <a:rPr kumimoji="0" lang="en-US" altLang="zh-CN" sz="2000" b="0" i="0" u="none" strike="noStrike" kern="1200" cap="none" normalizeH="0" baseline="0" noProof="0" dirty="0">
              <a:ln>
                <a:noFill/>
              </a:ln>
              <a:solidFill>
                <a:srgbClr val="242021"/>
              </a:solidFill>
              <a:effectLst/>
              <a:latin typeface="+mn-ea"/>
              <a:ea typeface="+mn-ea"/>
              <a:cs typeface="黑体" panose="02010609060101010101" pitchFamily="49" charset="-122"/>
            </a:rPr>
            <a:t>。</a:t>
          </a:r>
        </a:p>
      </dgm:t>
    </dgm:pt>
    <dgm:pt modelId="{35FFD1B5-19CA-49C4-B45F-716251B93692}" type="parTrans" cxnId="{57A52A10-39DB-41DD-B503-BA43B3FAE87D}">
      <dgm:prSet/>
      <dgm:spPr/>
      <dgm:t>
        <a:bodyPr/>
        <a:lstStyle/>
        <a:p>
          <a:endParaRPr lang="zh-CN" altLang="en-US"/>
        </a:p>
      </dgm:t>
    </dgm:pt>
    <dgm:pt modelId="{0BF82DDD-F6B8-4AB4-89DF-63AC0EFA303B}" type="sibTrans" cxnId="{57A52A10-39DB-41DD-B503-BA43B3FAE87D}">
      <dgm:prSet/>
      <dgm:spPr/>
      <dgm:t>
        <a:bodyPr/>
        <a:lstStyle/>
        <a:p>
          <a:endParaRPr lang="zh-CN" altLang="en-US"/>
        </a:p>
      </dgm:t>
    </dgm:pt>
    <dgm:pt modelId="{3BECDC97-3F60-490B-97FD-74CF368EC050}">
      <dgm:prSet custT="1"/>
      <dgm:spPr/>
      <dgm:t>
        <a:bodyPr/>
        <a:lstStyle/>
        <a:p>
          <a:r>
            <a:rPr kumimoji="0" lang="zh-CN" altLang="zh-CN" sz="2400" b="1" i="0" u="none" strike="noStrike" cap="none" normalizeH="0" baseline="0" dirty="0">
              <a:ln>
                <a:noFill/>
              </a:ln>
              <a:solidFill>
                <a:srgbClr val="0070C0"/>
              </a:solidFill>
              <a:effectLst/>
              <a:latin typeface="+mn-ea"/>
              <a:ea typeface="+mn-ea"/>
              <a:cs typeface="黑体" panose="02010609060101010101" pitchFamily="49" charset="-122"/>
            </a:rPr>
            <a:t>技能目标</a:t>
          </a:r>
          <a:endParaRPr kumimoji="0" lang="zh-CN" altLang="zh-CN" sz="2400" b="1" i="0" u="none" strike="noStrike" cap="none" normalizeH="0" baseline="0" dirty="0">
            <a:ln>
              <a:noFill/>
            </a:ln>
            <a:solidFill>
              <a:srgbClr val="0070C0"/>
            </a:solidFill>
            <a:effectLst/>
            <a:latin typeface="+mn-ea"/>
            <a:ea typeface="+mn-ea"/>
          </a:endParaRPr>
        </a:p>
      </dgm:t>
    </dgm:pt>
    <dgm:pt modelId="{812B2E5C-DEEB-4DAF-A265-9CCC264185AB}" type="sibTrans" cxnId="{0FFA2563-BA4C-42CF-B3C2-C8687A44BA8E}">
      <dgm:prSet/>
      <dgm:spPr/>
      <dgm:t>
        <a:bodyPr/>
        <a:lstStyle/>
        <a:p>
          <a:endParaRPr lang="zh-CN" altLang="en-US"/>
        </a:p>
      </dgm:t>
    </dgm:pt>
    <dgm:pt modelId="{356C194B-05C2-4EC2-ACCF-51403481DBE0}" type="parTrans" cxnId="{0FFA2563-BA4C-42CF-B3C2-C8687A44BA8E}">
      <dgm:prSet/>
      <dgm:spPr/>
      <dgm:t>
        <a:bodyPr/>
        <a:lstStyle/>
        <a:p>
          <a:endParaRPr lang="zh-CN" altLang="en-US"/>
        </a:p>
      </dgm:t>
    </dgm:pt>
    <dgm:pt modelId="{89276E67-1F40-4145-B38F-0B26AFA967D4}">
      <dgm:prSet custT="1"/>
      <dgm:spPr/>
      <dgm:t>
        <a:bodyPr/>
        <a:lstStyle/>
        <a:p>
          <a:r>
            <a:rPr lang="en-US" altLang="zh-CN" sz="2000" spc="-15" baseline="0" noProof="0" dirty="0">
              <a:solidFill>
                <a:srgbClr val="242021"/>
              </a:solidFill>
              <a:latin typeface="+mn-ea"/>
              <a:ea typeface="+mn-ea"/>
              <a:cs typeface="SimSun" pitchFamily="2" charset="0"/>
            </a:rPr>
            <a:t>2.</a:t>
          </a:r>
          <a:r>
            <a:rPr lang="en-US" altLang="zh-CN" sz="2000" spc="0" baseline="0" noProof="0" dirty="0">
              <a:solidFill>
                <a:srgbClr val="242021"/>
              </a:solidFill>
              <a:latin typeface="+mn-ea"/>
              <a:ea typeface="+mn-ea"/>
              <a:cs typeface="SimSun" pitchFamily="2" charset="0"/>
            </a:rPr>
            <a:t>掌握毕业论文（设计）的形式规范。</a:t>
          </a:r>
        </a:p>
      </dgm:t>
    </dgm:pt>
    <dgm:pt modelId="{0E9091C5-C695-4A8D-825E-65A969B6B01B}" type="parTrans" cxnId="{D7D36966-94FB-43FD-ABC8-594B9FA8E349}">
      <dgm:prSet/>
      <dgm:spPr/>
      <dgm:t>
        <a:bodyPr/>
        <a:lstStyle/>
        <a:p>
          <a:endParaRPr lang="zh-CN" altLang="en-US"/>
        </a:p>
      </dgm:t>
    </dgm:pt>
    <dgm:pt modelId="{B0FAE919-A91F-4845-A756-B3D169A108B5}" type="sibTrans" cxnId="{D7D36966-94FB-43FD-ABC8-594B9FA8E349}">
      <dgm:prSet/>
      <dgm:spPr/>
      <dgm:t>
        <a:bodyPr/>
        <a:lstStyle/>
        <a:p>
          <a:endParaRPr lang="zh-CN" altLang="en-US"/>
        </a:p>
      </dgm:t>
    </dgm:pt>
    <dgm:pt modelId="{F9B4EA04-B1F1-4040-89B8-797CC589BC0F}">
      <dgm:prSet custT="1"/>
      <dgm:spPr/>
      <dgm:t>
        <a:bodyPr/>
        <a:lstStyle/>
        <a:p>
          <a:r>
            <a:rPr lang="en-US" altLang="zh-CN" sz="2000" spc="-15" baseline="0" noProof="0" dirty="0">
              <a:solidFill>
                <a:srgbClr val="242021"/>
              </a:solidFill>
              <a:latin typeface="+mn-ea"/>
              <a:ea typeface="+mn-ea"/>
              <a:cs typeface="SimSun" pitchFamily="2" charset="0"/>
            </a:rPr>
            <a:t>3.</a:t>
          </a:r>
          <a:r>
            <a:rPr lang="en-US" altLang="zh-CN" sz="2000" spc="0" baseline="0" noProof="0" dirty="0">
              <a:solidFill>
                <a:srgbClr val="242021"/>
              </a:solidFill>
              <a:latin typeface="+mn-ea"/>
              <a:ea typeface="+mn-ea"/>
              <a:cs typeface="SimSun" pitchFamily="2" charset="0"/>
            </a:rPr>
            <a:t>掌握毕业论文（设计）的相关著录规范。</a:t>
          </a:r>
        </a:p>
      </dgm:t>
    </dgm:pt>
    <dgm:pt modelId="{29B52BEA-CD65-45DD-A36D-152E1A11E895}" type="parTrans" cxnId="{DDF2DD6A-B230-448C-B337-A1BE78B9CD7C}">
      <dgm:prSet/>
      <dgm:spPr/>
      <dgm:t>
        <a:bodyPr/>
        <a:lstStyle/>
        <a:p>
          <a:endParaRPr lang="zh-CN" altLang="en-US"/>
        </a:p>
      </dgm:t>
    </dgm:pt>
    <dgm:pt modelId="{8634226C-1848-4DDE-BDBD-B012591E68E6}" type="sibTrans" cxnId="{DDF2DD6A-B230-448C-B337-A1BE78B9CD7C}">
      <dgm:prSet/>
      <dgm:spPr/>
      <dgm:t>
        <a:bodyPr/>
        <a:lstStyle/>
        <a:p>
          <a:endParaRPr lang="zh-CN" altLang="en-US"/>
        </a:p>
      </dgm:t>
    </dgm:pt>
    <dgm:pt modelId="{B5BBEAD1-536C-42B4-8A47-3B527B671C8D}">
      <dgm:prSet custT="1"/>
      <dgm:spPr/>
      <dgm:t>
        <a:bodyPr/>
        <a:lstStyle/>
        <a:p>
          <a:r>
            <a:rPr lang="en-US" altLang="zh-CN" sz="2000" spc="-40" baseline="0" noProof="0" dirty="0">
              <a:solidFill>
                <a:srgbClr val="242021"/>
              </a:solidFill>
              <a:latin typeface="+mn-ea"/>
              <a:ea typeface="+mn-ea"/>
              <a:cs typeface="Times New Roman" pitchFamily="18" charset="0"/>
            </a:rPr>
            <a:t>2.</a:t>
          </a:r>
          <a:r>
            <a:rPr lang="en-US" altLang="zh-CN" sz="2000" spc="-30" baseline="0" noProof="0" dirty="0">
              <a:solidFill>
                <a:srgbClr val="242021"/>
              </a:solidFill>
              <a:latin typeface="+mn-ea"/>
              <a:ea typeface="+mn-ea"/>
              <a:cs typeface="SimSun" pitchFamily="2" charset="0"/>
            </a:rPr>
            <a:t>能够按照形式规范、相关著录规范撰写毕业论文（</a:t>
          </a:r>
          <a:r>
            <a:rPr lang="en-US" altLang="zh-CN" sz="2000" spc="-15" baseline="0" noProof="0" dirty="0">
              <a:solidFill>
                <a:srgbClr val="242021"/>
              </a:solidFill>
              <a:latin typeface="+mn-ea"/>
              <a:ea typeface="+mn-ea"/>
              <a:cs typeface="SimSun" pitchFamily="2" charset="0"/>
            </a:rPr>
            <a:t>设计）。</a:t>
          </a:r>
        </a:p>
      </dgm:t>
    </dgm:pt>
    <dgm:pt modelId="{813E6D4F-0111-43FC-B5E6-906FD23B04DA}" type="parTrans" cxnId="{6167C201-B8F4-4629-A6DF-5A1464324C7F}">
      <dgm:prSet/>
      <dgm:spPr/>
      <dgm:t>
        <a:bodyPr/>
        <a:lstStyle/>
        <a:p>
          <a:endParaRPr lang="zh-CN" altLang="en-US"/>
        </a:p>
      </dgm:t>
    </dgm:pt>
    <dgm:pt modelId="{C95063B0-3082-4A81-A2A2-71AB7F55CBA9}" type="sibTrans" cxnId="{6167C201-B8F4-4629-A6DF-5A1464324C7F}">
      <dgm:prSet/>
      <dgm:spPr/>
      <dgm:t>
        <a:bodyPr/>
        <a:lstStyle/>
        <a:p>
          <a:endParaRPr lang="zh-CN" altLang="en-US"/>
        </a:p>
      </dgm:t>
    </dgm:pt>
    <dgm:pt modelId="{C6A1B584-FC08-46CF-9679-32FE3F3D1065}">
      <dgm:prSet custT="1"/>
      <dgm:spPr/>
      <dgm:t>
        <a:bodyPr/>
        <a:lstStyle/>
        <a:p>
          <a:r>
            <a:rPr lang="en-US" altLang="zh-CN" sz="2000" spc="0" baseline="0" noProof="0" dirty="0">
              <a:solidFill>
                <a:srgbClr val="242021"/>
              </a:solidFill>
              <a:latin typeface="+mn-ea"/>
              <a:ea typeface="+mn-ea"/>
              <a:cs typeface="Times New Roman" pitchFamily="18" charset="0"/>
            </a:rPr>
            <a:t>2.</a:t>
          </a:r>
          <a:r>
            <a:rPr lang="en-US" altLang="zh-CN" sz="2000" spc="0" baseline="0" noProof="0" dirty="0">
              <a:solidFill>
                <a:srgbClr val="242021"/>
              </a:solidFill>
              <a:latin typeface="+mn-ea"/>
              <a:ea typeface="+mn-ea"/>
              <a:cs typeface="SimSun" pitchFamily="2" charset="0"/>
            </a:rPr>
            <a:t>增强规则意识。</a:t>
          </a:r>
        </a:p>
      </dgm:t>
    </dgm:pt>
    <dgm:pt modelId="{3530D430-B398-41D1-AEE8-2286A0E4EB76}" type="parTrans" cxnId="{0F819698-5929-4CEF-866D-031A8E86E019}">
      <dgm:prSet/>
      <dgm:spPr/>
      <dgm:t>
        <a:bodyPr/>
        <a:lstStyle/>
        <a:p>
          <a:endParaRPr lang="zh-CN" altLang="en-US"/>
        </a:p>
      </dgm:t>
    </dgm:pt>
    <dgm:pt modelId="{718111CC-61EB-403E-A867-F0C663E6F78D}" type="sibTrans" cxnId="{0F819698-5929-4CEF-866D-031A8E86E019}">
      <dgm:prSet/>
      <dgm:spPr/>
      <dgm:t>
        <a:bodyPr/>
        <a:lstStyle/>
        <a:p>
          <a:endParaRPr lang="zh-CN" altLang="en-US"/>
        </a:p>
      </dgm:t>
    </dgm:pt>
    <dgm:pt modelId="{B8C38384-3355-496A-8470-9216DA922EC1}" type="pres">
      <dgm:prSet presAssocID="{E1B1C995-2002-4225-9447-C9EB1DCC7BFA}" presName="vert0" presStyleCnt="0">
        <dgm:presLayoutVars>
          <dgm:dir/>
          <dgm:animOne val="branch"/>
          <dgm:animLvl val="lvl"/>
        </dgm:presLayoutVars>
      </dgm:prSet>
      <dgm:spPr/>
    </dgm:pt>
    <dgm:pt modelId="{6F8AF36C-C76F-4A68-93EE-1BAC691912B5}" type="pres">
      <dgm:prSet presAssocID="{B0733146-2926-4FBB-B73C-941E62DA62A5}" presName="thickLine" presStyleLbl="alignNode1" presStyleIdx="0" presStyleCnt="3"/>
      <dgm:spPr/>
    </dgm:pt>
    <dgm:pt modelId="{86F5D9D1-92FC-4375-8F17-9CD607F0DCEB}" type="pres">
      <dgm:prSet presAssocID="{B0733146-2926-4FBB-B73C-941E62DA62A5}" presName="horz1" presStyleCnt="0"/>
      <dgm:spPr/>
    </dgm:pt>
    <dgm:pt modelId="{28CAE9F0-72A1-4996-8B74-036AE89BF0D6}" type="pres">
      <dgm:prSet presAssocID="{B0733146-2926-4FBB-B73C-941E62DA62A5}" presName="tx1" presStyleLbl="revTx" presStyleIdx="0" presStyleCnt="10"/>
      <dgm:spPr/>
    </dgm:pt>
    <dgm:pt modelId="{6F93C654-3A64-4B0C-957B-C433D670C76A}" type="pres">
      <dgm:prSet presAssocID="{B0733146-2926-4FBB-B73C-941E62DA62A5}" presName="vert1" presStyleCnt="0"/>
      <dgm:spPr/>
    </dgm:pt>
    <dgm:pt modelId="{63F7FB32-88A2-4385-9AEE-612D8E382E01}" type="pres">
      <dgm:prSet presAssocID="{E839C863-3152-4EF6-AB47-337C184630F7}" presName="vertSpace2a" presStyleCnt="0"/>
      <dgm:spPr/>
    </dgm:pt>
    <dgm:pt modelId="{1A44C7C6-81B6-44DB-83C3-DAB461B31E49}" type="pres">
      <dgm:prSet presAssocID="{E839C863-3152-4EF6-AB47-337C184630F7}" presName="horz2" presStyleCnt="0"/>
      <dgm:spPr/>
    </dgm:pt>
    <dgm:pt modelId="{6EF0D513-0CB3-447A-9A71-2FE2D0173809}" type="pres">
      <dgm:prSet presAssocID="{E839C863-3152-4EF6-AB47-337C184630F7}" presName="horzSpace2" presStyleCnt="0"/>
      <dgm:spPr/>
    </dgm:pt>
    <dgm:pt modelId="{B836089C-7074-4336-977B-627EB5C26EF2}" type="pres">
      <dgm:prSet presAssocID="{E839C863-3152-4EF6-AB47-337C184630F7}" presName="tx2" presStyleLbl="revTx" presStyleIdx="1" presStyleCnt="10"/>
      <dgm:spPr/>
    </dgm:pt>
    <dgm:pt modelId="{F8A6DAE1-0789-42F8-A3D7-93A40B7B4249}" type="pres">
      <dgm:prSet presAssocID="{E839C863-3152-4EF6-AB47-337C184630F7}" presName="vert2" presStyleCnt="0"/>
      <dgm:spPr/>
    </dgm:pt>
    <dgm:pt modelId="{4B2F143F-7426-4129-A463-8B5E43BB8CC9}" type="pres">
      <dgm:prSet presAssocID="{E839C863-3152-4EF6-AB47-337C184630F7}" presName="thinLine2b" presStyleLbl="callout" presStyleIdx="0" presStyleCnt="7"/>
      <dgm:spPr/>
    </dgm:pt>
    <dgm:pt modelId="{7159A49F-F038-4CFC-A4AE-DEE327309A3C}" type="pres">
      <dgm:prSet presAssocID="{E839C863-3152-4EF6-AB47-337C184630F7}" presName="vertSpace2b" presStyleCnt="0"/>
      <dgm:spPr/>
    </dgm:pt>
    <dgm:pt modelId="{F39BF12D-1A7D-4024-82C7-3B9EE760B77B}" type="pres">
      <dgm:prSet presAssocID="{89276E67-1F40-4145-B38F-0B26AFA967D4}" presName="horz2" presStyleCnt="0"/>
      <dgm:spPr/>
    </dgm:pt>
    <dgm:pt modelId="{2AEEAC0D-2A1A-4C40-93D7-C87643A04C31}" type="pres">
      <dgm:prSet presAssocID="{89276E67-1F40-4145-B38F-0B26AFA967D4}" presName="horzSpace2" presStyleCnt="0"/>
      <dgm:spPr/>
    </dgm:pt>
    <dgm:pt modelId="{E0B479DB-BF9D-4A33-AF32-E207CB4D6DB2}" type="pres">
      <dgm:prSet presAssocID="{89276E67-1F40-4145-B38F-0B26AFA967D4}" presName="tx2" presStyleLbl="revTx" presStyleIdx="2" presStyleCnt="10"/>
      <dgm:spPr/>
    </dgm:pt>
    <dgm:pt modelId="{122A5E12-570C-4731-8D9C-2A411A62880E}" type="pres">
      <dgm:prSet presAssocID="{89276E67-1F40-4145-B38F-0B26AFA967D4}" presName="vert2" presStyleCnt="0"/>
      <dgm:spPr/>
    </dgm:pt>
    <dgm:pt modelId="{1C657426-ECA7-4354-8632-A41D6BB21F4A}" type="pres">
      <dgm:prSet presAssocID="{89276E67-1F40-4145-B38F-0B26AFA967D4}" presName="thinLine2b" presStyleLbl="callout" presStyleIdx="1" presStyleCnt="7"/>
      <dgm:spPr/>
    </dgm:pt>
    <dgm:pt modelId="{D90A2B4D-F621-453B-804D-E778840B2DFB}" type="pres">
      <dgm:prSet presAssocID="{89276E67-1F40-4145-B38F-0B26AFA967D4}" presName="vertSpace2b" presStyleCnt="0"/>
      <dgm:spPr/>
    </dgm:pt>
    <dgm:pt modelId="{7ACFC899-E863-4CC8-A580-6703DE8AF839}" type="pres">
      <dgm:prSet presAssocID="{F9B4EA04-B1F1-4040-89B8-797CC589BC0F}" presName="horz2" presStyleCnt="0"/>
      <dgm:spPr/>
    </dgm:pt>
    <dgm:pt modelId="{A69DB228-79FF-4A4E-A226-481C8E462856}" type="pres">
      <dgm:prSet presAssocID="{F9B4EA04-B1F1-4040-89B8-797CC589BC0F}" presName="horzSpace2" presStyleCnt="0"/>
      <dgm:spPr/>
    </dgm:pt>
    <dgm:pt modelId="{9CD675DF-69FA-46D3-9A95-1BA3915341F7}" type="pres">
      <dgm:prSet presAssocID="{F9B4EA04-B1F1-4040-89B8-797CC589BC0F}" presName="tx2" presStyleLbl="revTx" presStyleIdx="3" presStyleCnt="10"/>
      <dgm:spPr/>
    </dgm:pt>
    <dgm:pt modelId="{50E29E3A-912F-466F-B5CB-EA43E6DBC31F}" type="pres">
      <dgm:prSet presAssocID="{F9B4EA04-B1F1-4040-89B8-797CC589BC0F}" presName="vert2" presStyleCnt="0"/>
      <dgm:spPr/>
    </dgm:pt>
    <dgm:pt modelId="{67D02D1C-50C5-4218-B426-BA9040E33DA0}" type="pres">
      <dgm:prSet presAssocID="{F9B4EA04-B1F1-4040-89B8-797CC589BC0F}" presName="thinLine2b" presStyleLbl="callout" presStyleIdx="2" presStyleCnt="7"/>
      <dgm:spPr/>
    </dgm:pt>
    <dgm:pt modelId="{D7AF7652-3CC1-48F0-96FC-ACB5C09189D0}" type="pres">
      <dgm:prSet presAssocID="{F9B4EA04-B1F1-4040-89B8-797CC589BC0F}" presName="vertSpace2b" presStyleCnt="0"/>
      <dgm:spPr/>
    </dgm:pt>
    <dgm:pt modelId="{65521926-86A3-47B6-8F27-69AAAB8A1845}" type="pres">
      <dgm:prSet presAssocID="{3BECDC97-3F60-490B-97FD-74CF368EC050}" presName="thickLine" presStyleLbl="alignNode1" presStyleIdx="1" presStyleCnt="3"/>
      <dgm:spPr/>
    </dgm:pt>
    <dgm:pt modelId="{5DEAFAC9-8728-4F38-A502-DB873B2511D7}" type="pres">
      <dgm:prSet presAssocID="{3BECDC97-3F60-490B-97FD-74CF368EC050}" presName="horz1" presStyleCnt="0"/>
      <dgm:spPr/>
    </dgm:pt>
    <dgm:pt modelId="{92B46DAB-6F8F-42E2-8CB3-359EEE46EAE6}" type="pres">
      <dgm:prSet presAssocID="{3BECDC97-3F60-490B-97FD-74CF368EC050}" presName="tx1" presStyleLbl="revTx" presStyleIdx="4" presStyleCnt="10"/>
      <dgm:spPr/>
    </dgm:pt>
    <dgm:pt modelId="{3E0542C5-9F7A-4E9E-A1D4-87B683767822}" type="pres">
      <dgm:prSet presAssocID="{3BECDC97-3F60-490B-97FD-74CF368EC050}" presName="vert1" presStyleCnt="0"/>
      <dgm:spPr/>
    </dgm:pt>
    <dgm:pt modelId="{415A765D-745A-44B0-9B5A-8EF0D04BF03A}" type="pres">
      <dgm:prSet presAssocID="{FEF4C3B4-8752-47C5-8F56-6CD6384529D4}" presName="vertSpace2a" presStyleCnt="0"/>
      <dgm:spPr/>
    </dgm:pt>
    <dgm:pt modelId="{AADBF604-06DD-42C5-973A-33EE17BCB919}" type="pres">
      <dgm:prSet presAssocID="{FEF4C3B4-8752-47C5-8F56-6CD6384529D4}" presName="horz2" presStyleCnt="0"/>
      <dgm:spPr/>
    </dgm:pt>
    <dgm:pt modelId="{B7CE1AD4-9A90-4030-8FC0-FDC23EF69013}" type="pres">
      <dgm:prSet presAssocID="{FEF4C3B4-8752-47C5-8F56-6CD6384529D4}" presName="horzSpace2" presStyleCnt="0"/>
      <dgm:spPr/>
    </dgm:pt>
    <dgm:pt modelId="{EAF051B5-0C78-45A2-BF6E-50E7C0312A6F}" type="pres">
      <dgm:prSet presAssocID="{FEF4C3B4-8752-47C5-8F56-6CD6384529D4}" presName="tx2" presStyleLbl="revTx" presStyleIdx="5" presStyleCnt="10"/>
      <dgm:spPr/>
    </dgm:pt>
    <dgm:pt modelId="{11FBD460-6E90-4E9D-87DD-8E01C887264E}" type="pres">
      <dgm:prSet presAssocID="{FEF4C3B4-8752-47C5-8F56-6CD6384529D4}" presName="vert2" presStyleCnt="0"/>
      <dgm:spPr/>
    </dgm:pt>
    <dgm:pt modelId="{4332C1DB-A75A-485E-9368-AA6C8D372921}" type="pres">
      <dgm:prSet presAssocID="{FEF4C3B4-8752-47C5-8F56-6CD6384529D4}" presName="thinLine2b" presStyleLbl="callout" presStyleIdx="3" presStyleCnt="7"/>
      <dgm:spPr/>
    </dgm:pt>
    <dgm:pt modelId="{25393BC6-78D3-4988-9163-B0782B103E75}" type="pres">
      <dgm:prSet presAssocID="{FEF4C3B4-8752-47C5-8F56-6CD6384529D4}" presName="vertSpace2b" presStyleCnt="0"/>
      <dgm:spPr/>
    </dgm:pt>
    <dgm:pt modelId="{EFE1DE24-D0AA-463A-BE27-2B0DC6BC177F}" type="pres">
      <dgm:prSet presAssocID="{B5BBEAD1-536C-42B4-8A47-3B527B671C8D}" presName="horz2" presStyleCnt="0"/>
      <dgm:spPr/>
    </dgm:pt>
    <dgm:pt modelId="{CEE98E00-2745-4687-AFCE-EDD1CC15D37C}" type="pres">
      <dgm:prSet presAssocID="{B5BBEAD1-536C-42B4-8A47-3B527B671C8D}" presName="horzSpace2" presStyleCnt="0"/>
      <dgm:spPr/>
    </dgm:pt>
    <dgm:pt modelId="{1C3B1BE9-62A7-40CA-84FB-6945F10670A6}" type="pres">
      <dgm:prSet presAssocID="{B5BBEAD1-536C-42B4-8A47-3B527B671C8D}" presName="tx2" presStyleLbl="revTx" presStyleIdx="6" presStyleCnt="10"/>
      <dgm:spPr/>
    </dgm:pt>
    <dgm:pt modelId="{B361214A-2F7D-4096-839D-8B67D300C33F}" type="pres">
      <dgm:prSet presAssocID="{B5BBEAD1-536C-42B4-8A47-3B527B671C8D}" presName="vert2" presStyleCnt="0"/>
      <dgm:spPr/>
    </dgm:pt>
    <dgm:pt modelId="{C5EFD197-FDD0-4D40-804B-20FEFA53DC12}" type="pres">
      <dgm:prSet presAssocID="{B5BBEAD1-536C-42B4-8A47-3B527B671C8D}" presName="thinLine2b" presStyleLbl="callout" presStyleIdx="4" presStyleCnt="7"/>
      <dgm:spPr/>
    </dgm:pt>
    <dgm:pt modelId="{D786EE27-1A45-4A0E-B0E2-C52C67B5003F}" type="pres">
      <dgm:prSet presAssocID="{B5BBEAD1-536C-42B4-8A47-3B527B671C8D}" presName="vertSpace2b" presStyleCnt="0"/>
      <dgm:spPr/>
    </dgm:pt>
    <dgm:pt modelId="{9A0BE085-F831-4BEE-954F-DFCDA161253C}" type="pres">
      <dgm:prSet presAssocID="{A77F45B0-DE32-4445-94F2-970F829D15C3}" presName="thickLine" presStyleLbl="alignNode1" presStyleIdx="2" presStyleCnt="3"/>
      <dgm:spPr/>
    </dgm:pt>
    <dgm:pt modelId="{D6CED3EA-92EF-47F1-8DD3-46F41340491D}" type="pres">
      <dgm:prSet presAssocID="{A77F45B0-DE32-4445-94F2-970F829D15C3}" presName="horz1" presStyleCnt="0"/>
      <dgm:spPr/>
    </dgm:pt>
    <dgm:pt modelId="{C8642049-661A-41BD-AD40-2476C9EA9966}" type="pres">
      <dgm:prSet presAssocID="{A77F45B0-DE32-4445-94F2-970F829D15C3}" presName="tx1" presStyleLbl="revTx" presStyleIdx="7" presStyleCnt="10"/>
      <dgm:spPr/>
    </dgm:pt>
    <dgm:pt modelId="{0484776A-DB1E-40B9-A0C9-3A67875238C5}" type="pres">
      <dgm:prSet presAssocID="{A77F45B0-DE32-4445-94F2-970F829D15C3}" presName="vert1" presStyleCnt="0"/>
      <dgm:spPr/>
    </dgm:pt>
    <dgm:pt modelId="{3B94E9E3-08AA-4BCB-BC45-ECB817BB9FCD}" type="pres">
      <dgm:prSet presAssocID="{4F65D4DA-9F8F-4F32-906D-5A5BF671AC17}" presName="vertSpace2a" presStyleCnt="0"/>
      <dgm:spPr/>
    </dgm:pt>
    <dgm:pt modelId="{5B5B353C-E117-40C5-AC34-5C2B89594054}" type="pres">
      <dgm:prSet presAssocID="{4F65D4DA-9F8F-4F32-906D-5A5BF671AC17}" presName="horz2" presStyleCnt="0"/>
      <dgm:spPr/>
    </dgm:pt>
    <dgm:pt modelId="{73898D68-C8B9-46AC-A590-14D88BFDD659}" type="pres">
      <dgm:prSet presAssocID="{4F65D4DA-9F8F-4F32-906D-5A5BF671AC17}" presName="horzSpace2" presStyleCnt="0"/>
      <dgm:spPr/>
    </dgm:pt>
    <dgm:pt modelId="{63B25C0C-C6F1-4A5F-A22A-04B5E7956E9E}" type="pres">
      <dgm:prSet presAssocID="{4F65D4DA-9F8F-4F32-906D-5A5BF671AC17}" presName="tx2" presStyleLbl="revTx" presStyleIdx="8" presStyleCnt="10"/>
      <dgm:spPr/>
    </dgm:pt>
    <dgm:pt modelId="{AA4A3172-AE3F-4489-AA4B-E4900AF11A01}" type="pres">
      <dgm:prSet presAssocID="{4F65D4DA-9F8F-4F32-906D-5A5BF671AC17}" presName="vert2" presStyleCnt="0"/>
      <dgm:spPr/>
    </dgm:pt>
    <dgm:pt modelId="{BEA92CE0-4474-4EE3-B140-465012A5FE87}" type="pres">
      <dgm:prSet presAssocID="{4F65D4DA-9F8F-4F32-906D-5A5BF671AC17}" presName="thinLine2b" presStyleLbl="callout" presStyleIdx="5" presStyleCnt="7"/>
      <dgm:spPr/>
    </dgm:pt>
    <dgm:pt modelId="{300B036F-FE8C-436A-8DD6-C913A1F7A264}" type="pres">
      <dgm:prSet presAssocID="{4F65D4DA-9F8F-4F32-906D-5A5BF671AC17}" presName="vertSpace2b" presStyleCnt="0"/>
      <dgm:spPr/>
    </dgm:pt>
    <dgm:pt modelId="{1192EF57-7739-46E9-851B-B74B15F6E6FF}" type="pres">
      <dgm:prSet presAssocID="{C6A1B584-FC08-46CF-9679-32FE3F3D1065}" presName="horz2" presStyleCnt="0"/>
      <dgm:spPr/>
    </dgm:pt>
    <dgm:pt modelId="{1E4D444C-EF0B-454A-BCDC-D3920A35967C}" type="pres">
      <dgm:prSet presAssocID="{C6A1B584-FC08-46CF-9679-32FE3F3D1065}" presName="horzSpace2" presStyleCnt="0"/>
      <dgm:spPr/>
    </dgm:pt>
    <dgm:pt modelId="{A30D4157-6549-409D-9EFD-71254D955884}" type="pres">
      <dgm:prSet presAssocID="{C6A1B584-FC08-46CF-9679-32FE3F3D1065}" presName="tx2" presStyleLbl="revTx" presStyleIdx="9" presStyleCnt="10"/>
      <dgm:spPr/>
    </dgm:pt>
    <dgm:pt modelId="{1DAFE4EC-72E6-4A4A-8524-03C6BA392AAC}" type="pres">
      <dgm:prSet presAssocID="{C6A1B584-FC08-46CF-9679-32FE3F3D1065}" presName="vert2" presStyleCnt="0"/>
      <dgm:spPr/>
    </dgm:pt>
    <dgm:pt modelId="{97896B3B-F10C-474E-A4EC-55951B9DF702}" type="pres">
      <dgm:prSet presAssocID="{C6A1B584-FC08-46CF-9679-32FE3F3D1065}" presName="thinLine2b" presStyleLbl="callout" presStyleIdx="6" presStyleCnt="7"/>
      <dgm:spPr/>
    </dgm:pt>
    <dgm:pt modelId="{21C523D5-B9C1-433B-A560-DEB41B408402}" type="pres">
      <dgm:prSet presAssocID="{C6A1B584-FC08-46CF-9679-32FE3F3D1065}" presName="vertSpace2b" presStyleCnt="0"/>
      <dgm:spPr/>
    </dgm:pt>
  </dgm:ptLst>
  <dgm:cxnLst>
    <dgm:cxn modelId="{6167C201-B8F4-4629-A6DF-5A1464324C7F}" srcId="{3BECDC97-3F60-490B-97FD-74CF368EC050}" destId="{B5BBEAD1-536C-42B4-8A47-3B527B671C8D}" srcOrd="1" destOrd="0" parTransId="{813E6D4F-0111-43FC-B5E6-906FD23B04DA}" sibTransId="{C95063B0-3082-4A81-A2A2-71AB7F55CBA9}"/>
    <dgm:cxn modelId="{57A52A10-39DB-41DD-B503-BA43B3FAE87D}" srcId="{B0733146-2926-4FBB-B73C-941E62DA62A5}" destId="{E839C863-3152-4EF6-AB47-337C184630F7}" srcOrd="0" destOrd="0" parTransId="{35FFD1B5-19CA-49C4-B45F-716251B93692}" sibTransId="{0BF82DDD-F6B8-4AB4-89DF-63AC0EFA303B}"/>
    <dgm:cxn modelId="{0AF29B15-7BC4-417E-9B2E-726B5C78A760}" type="presOf" srcId="{B0733146-2926-4FBB-B73C-941E62DA62A5}" destId="{28CAE9F0-72A1-4996-8B74-036AE89BF0D6}" srcOrd="0" destOrd="0" presId="urn:microsoft.com/office/officeart/2008/layout/LinedList"/>
    <dgm:cxn modelId="{B3D4251E-717B-4724-B771-EDF31C48465E}" srcId="{3BECDC97-3F60-490B-97FD-74CF368EC050}" destId="{FEF4C3B4-8752-47C5-8F56-6CD6384529D4}" srcOrd="0" destOrd="0" parTransId="{4EDF9D0C-CC09-48A0-897D-0F94FA748BA1}" sibTransId="{89D6F043-7C74-4F52-B332-C3F68D1DA33C}"/>
    <dgm:cxn modelId="{2AA14A20-94EE-4259-B396-3BC4521A2A40}" type="presOf" srcId="{FEF4C3B4-8752-47C5-8F56-6CD6384529D4}" destId="{EAF051B5-0C78-45A2-BF6E-50E7C0312A6F}" srcOrd="0" destOrd="0" presId="urn:microsoft.com/office/officeart/2008/layout/LinedList"/>
    <dgm:cxn modelId="{2B60D630-5BF5-43CB-A5A3-36B69FA599C6}" type="presOf" srcId="{4F65D4DA-9F8F-4F32-906D-5A5BF671AC17}" destId="{63B25C0C-C6F1-4A5F-A22A-04B5E7956E9E}" srcOrd="0" destOrd="0" presId="urn:microsoft.com/office/officeart/2008/layout/LinedList"/>
    <dgm:cxn modelId="{0FFA2563-BA4C-42CF-B3C2-C8687A44BA8E}" srcId="{E1B1C995-2002-4225-9447-C9EB1DCC7BFA}" destId="{3BECDC97-3F60-490B-97FD-74CF368EC050}" srcOrd="1" destOrd="0" parTransId="{356C194B-05C2-4EC2-ACCF-51403481DBE0}" sibTransId="{812B2E5C-DEEB-4DAF-A265-9CCC264185AB}"/>
    <dgm:cxn modelId="{D7D36966-94FB-43FD-ABC8-594B9FA8E349}" srcId="{B0733146-2926-4FBB-B73C-941E62DA62A5}" destId="{89276E67-1F40-4145-B38F-0B26AFA967D4}" srcOrd="1" destOrd="0" parTransId="{0E9091C5-C695-4A8D-825E-65A969B6B01B}" sibTransId="{B0FAE919-A91F-4845-A756-B3D169A108B5}"/>
    <dgm:cxn modelId="{DDF2DD6A-B230-448C-B337-A1BE78B9CD7C}" srcId="{B0733146-2926-4FBB-B73C-941E62DA62A5}" destId="{F9B4EA04-B1F1-4040-89B8-797CC589BC0F}" srcOrd="2" destOrd="0" parTransId="{29B52BEA-CD65-45DD-A36D-152E1A11E895}" sibTransId="{8634226C-1848-4DDE-BDBD-B012591E68E6}"/>
    <dgm:cxn modelId="{DAD3FA4B-E5B6-46FD-AF65-F31155945A41}" type="presOf" srcId="{B5BBEAD1-536C-42B4-8A47-3B527B671C8D}" destId="{1C3B1BE9-62A7-40CA-84FB-6945F10670A6}" srcOrd="0" destOrd="0" presId="urn:microsoft.com/office/officeart/2008/layout/LinedList"/>
    <dgm:cxn modelId="{E6AA5A95-EA90-485C-87B5-25E2578F386F}" type="presOf" srcId="{3BECDC97-3F60-490B-97FD-74CF368EC050}" destId="{92B46DAB-6F8F-42E2-8CB3-359EEE46EAE6}" srcOrd="0" destOrd="0" presId="urn:microsoft.com/office/officeart/2008/layout/LinedList"/>
    <dgm:cxn modelId="{0F819698-5929-4CEF-866D-031A8E86E019}" srcId="{A77F45B0-DE32-4445-94F2-970F829D15C3}" destId="{C6A1B584-FC08-46CF-9679-32FE3F3D1065}" srcOrd="1" destOrd="0" parTransId="{3530D430-B398-41D1-AEE8-2286A0E4EB76}" sibTransId="{718111CC-61EB-403E-A867-F0C663E6F78D}"/>
    <dgm:cxn modelId="{DA01C999-7463-46B7-82F9-FB1EF0A2B3AD}" srcId="{E1B1C995-2002-4225-9447-C9EB1DCC7BFA}" destId="{B0733146-2926-4FBB-B73C-941E62DA62A5}" srcOrd="0" destOrd="0" parTransId="{6DACAAC8-A9BE-4581-9ECD-7DFC8EAB34A5}" sibTransId="{034ADE61-6BB9-4B7C-A642-F442A18669ED}"/>
    <dgm:cxn modelId="{6A6969A9-5275-48B0-95C2-7B56518D01B7}" type="presOf" srcId="{E839C863-3152-4EF6-AB47-337C184630F7}" destId="{B836089C-7074-4336-977B-627EB5C26EF2}" srcOrd="0" destOrd="0" presId="urn:microsoft.com/office/officeart/2008/layout/LinedList"/>
    <dgm:cxn modelId="{84CA82AA-ADAA-4742-A5AA-409FD5C69A57}" type="presOf" srcId="{C6A1B584-FC08-46CF-9679-32FE3F3D1065}" destId="{A30D4157-6549-409D-9EFD-71254D955884}" srcOrd="0" destOrd="0" presId="urn:microsoft.com/office/officeart/2008/layout/LinedList"/>
    <dgm:cxn modelId="{8F3DF1AB-6690-4890-87B3-F69BE5AF63F0}" type="presOf" srcId="{F9B4EA04-B1F1-4040-89B8-797CC589BC0F}" destId="{9CD675DF-69FA-46D3-9A95-1BA3915341F7}" srcOrd="0" destOrd="0" presId="urn:microsoft.com/office/officeart/2008/layout/LinedList"/>
    <dgm:cxn modelId="{025F9EC0-904A-4E46-AA76-B458E3D6581A}" type="presOf" srcId="{89276E67-1F40-4145-B38F-0B26AFA967D4}" destId="{E0B479DB-BF9D-4A33-AF32-E207CB4D6DB2}" srcOrd="0" destOrd="0" presId="urn:microsoft.com/office/officeart/2008/layout/LinedList"/>
    <dgm:cxn modelId="{0030EFCA-A305-45B0-A84C-E135432212B7}" type="presOf" srcId="{E1B1C995-2002-4225-9447-C9EB1DCC7BFA}" destId="{B8C38384-3355-496A-8470-9216DA922EC1}" srcOrd="0" destOrd="0" presId="urn:microsoft.com/office/officeart/2008/layout/LinedList"/>
    <dgm:cxn modelId="{979F3DD4-6F25-4783-8736-7C374764B244}" srcId="{E1B1C995-2002-4225-9447-C9EB1DCC7BFA}" destId="{A77F45B0-DE32-4445-94F2-970F829D15C3}" srcOrd="2" destOrd="0" parTransId="{CF2F39FB-1284-4CF2-A162-0E64C5898EE8}" sibTransId="{F0BAA4B2-6D7E-47E7-9D3C-3A94CF834908}"/>
    <dgm:cxn modelId="{F810CAD6-886A-48BB-89B0-A4DCB26AD3D2}" type="presOf" srcId="{A77F45B0-DE32-4445-94F2-970F829D15C3}" destId="{C8642049-661A-41BD-AD40-2476C9EA9966}" srcOrd="0" destOrd="0" presId="urn:microsoft.com/office/officeart/2008/layout/LinedList"/>
    <dgm:cxn modelId="{A2E5E4D8-ED1E-4287-BC5C-704DA423F62F}" srcId="{A77F45B0-DE32-4445-94F2-970F829D15C3}" destId="{4F65D4DA-9F8F-4F32-906D-5A5BF671AC17}" srcOrd="0" destOrd="0" parTransId="{9BC297A1-FD89-4118-91DC-A07F30C122D3}" sibTransId="{6882ABB9-D8DE-4BA7-8502-8AB76E2690AC}"/>
    <dgm:cxn modelId="{CD9135C2-EC06-42E8-9FF8-719D84FE418B}" type="presParOf" srcId="{B8C38384-3355-496A-8470-9216DA922EC1}" destId="{6F8AF36C-C76F-4A68-93EE-1BAC691912B5}" srcOrd="0" destOrd="0" presId="urn:microsoft.com/office/officeart/2008/layout/LinedList"/>
    <dgm:cxn modelId="{EE54658C-023C-4220-8404-7203AE1C1083}" type="presParOf" srcId="{B8C38384-3355-496A-8470-9216DA922EC1}" destId="{86F5D9D1-92FC-4375-8F17-9CD607F0DCEB}" srcOrd="1" destOrd="0" presId="urn:microsoft.com/office/officeart/2008/layout/LinedList"/>
    <dgm:cxn modelId="{E9C7F6D1-78D6-40F7-8B37-ABD43ED5910B}" type="presParOf" srcId="{86F5D9D1-92FC-4375-8F17-9CD607F0DCEB}" destId="{28CAE9F0-72A1-4996-8B74-036AE89BF0D6}" srcOrd="0" destOrd="0" presId="urn:microsoft.com/office/officeart/2008/layout/LinedList"/>
    <dgm:cxn modelId="{9794D2A4-9B4A-4F7F-972A-90219752B425}" type="presParOf" srcId="{86F5D9D1-92FC-4375-8F17-9CD607F0DCEB}" destId="{6F93C654-3A64-4B0C-957B-C433D670C76A}" srcOrd="1" destOrd="0" presId="urn:microsoft.com/office/officeart/2008/layout/LinedList"/>
    <dgm:cxn modelId="{2451B59F-EBAC-4A2E-B15C-5DF0477B4B4B}" type="presParOf" srcId="{6F93C654-3A64-4B0C-957B-C433D670C76A}" destId="{63F7FB32-88A2-4385-9AEE-612D8E382E01}" srcOrd="0" destOrd="0" presId="urn:microsoft.com/office/officeart/2008/layout/LinedList"/>
    <dgm:cxn modelId="{6C40CAB1-4A30-4E91-9188-313AA21CE0C5}" type="presParOf" srcId="{6F93C654-3A64-4B0C-957B-C433D670C76A}" destId="{1A44C7C6-81B6-44DB-83C3-DAB461B31E49}" srcOrd="1" destOrd="0" presId="urn:microsoft.com/office/officeart/2008/layout/LinedList"/>
    <dgm:cxn modelId="{F0107F46-E581-4A5E-8694-6323E08EC955}" type="presParOf" srcId="{1A44C7C6-81B6-44DB-83C3-DAB461B31E49}" destId="{6EF0D513-0CB3-447A-9A71-2FE2D0173809}" srcOrd="0" destOrd="0" presId="urn:microsoft.com/office/officeart/2008/layout/LinedList"/>
    <dgm:cxn modelId="{C0204276-5239-4201-8384-0F73D47091DD}" type="presParOf" srcId="{1A44C7C6-81B6-44DB-83C3-DAB461B31E49}" destId="{B836089C-7074-4336-977B-627EB5C26EF2}" srcOrd="1" destOrd="0" presId="urn:microsoft.com/office/officeart/2008/layout/LinedList"/>
    <dgm:cxn modelId="{228CA5E0-3788-41BD-9AC6-83F4A33B63BE}" type="presParOf" srcId="{1A44C7C6-81B6-44DB-83C3-DAB461B31E49}" destId="{F8A6DAE1-0789-42F8-A3D7-93A40B7B4249}" srcOrd="2" destOrd="0" presId="urn:microsoft.com/office/officeart/2008/layout/LinedList"/>
    <dgm:cxn modelId="{DF512FD1-748E-4322-815B-3080EEEE4747}" type="presParOf" srcId="{6F93C654-3A64-4B0C-957B-C433D670C76A}" destId="{4B2F143F-7426-4129-A463-8B5E43BB8CC9}" srcOrd="2" destOrd="0" presId="urn:microsoft.com/office/officeart/2008/layout/LinedList"/>
    <dgm:cxn modelId="{BB85722D-E1EA-47E1-A369-15A4F1ED8D15}" type="presParOf" srcId="{6F93C654-3A64-4B0C-957B-C433D670C76A}" destId="{7159A49F-F038-4CFC-A4AE-DEE327309A3C}" srcOrd="3" destOrd="0" presId="urn:microsoft.com/office/officeart/2008/layout/LinedList"/>
    <dgm:cxn modelId="{4ABF8DDD-BCB4-4F51-86F3-47E5C80BA663}" type="presParOf" srcId="{6F93C654-3A64-4B0C-957B-C433D670C76A}" destId="{F39BF12D-1A7D-4024-82C7-3B9EE760B77B}" srcOrd="4" destOrd="0" presId="urn:microsoft.com/office/officeart/2008/layout/LinedList"/>
    <dgm:cxn modelId="{E8135850-7E21-499A-97BF-2AF03915B224}" type="presParOf" srcId="{F39BF12D-1A7D-4024-82C7-3B9EE760B77B}" destId="{2AEEAC0D-2A1A-4C40-93D7-C87643A04C31}" srcOrd="0" destOrd="0" presId="urn:microsoft.com/office/officeart/2008/layout/LinedList"/>
    <dgm:cxn modelId="{276766B0-7AB5-41D5-925F-437F9C5773FC}" type="presParOf" srcId="{F39BF12D-1A7D-4024-82C7-3B9EE760B77B}" destId="{E0B479DB-BF9D-4A33-AF32-E207CB4D6DB2}" srcOrd="1" destOrd="0" presId="urn:microsoft.com/office/officeart/2008/layout/LinedList"/>
    <dgm:cxn modelId="{86CF2950-779A-470E-A989-81AF5A97949A}" type="presParOf" srcId="{F39BF12D-1A7D-4024-82C7-3B9EE760B77B}" destId="{122A5E12-570C-4731-8D9C-2A411A62880E}" srcOrd="2" destOrd="0" presId="urn:microsoft.com/office/officeart/2008/layout/LinedList"/>
    <dgm:cxn modelId="{98C11055-EB6A-4452-A3AF-46B11C132462}" type="presParOf" srcId="{6F93C654-3A64-4B0C-957B-C433D670C76A}" destId="{1C657426-ECA7-4354-8632-A41D6BB21F4A}" srcOrd="5" destOrd="0" presId="urn:microsoft.com/office/officeart/2008/layout/LinedList"/>
    <dgm:cxn modelId="{A16AFA35-4ED4-42FF-B2DE-95DDC538F6A8}" type="presParOf" srcId="{6F93C654-3A64-4B0C-957B-C433D670C76A}" destId="{D90A2B4D-F621-453B-804D-E778840B2DFB}" srcOrd="6" destOrd="0" presId="urn:microsoft.com/office/officeart/2008/layout/LinedList"/>
    <dgm:cxn modelId="{9B74C842-0A70-4A7A-8231-59AC9E04FE47}" type="presParOf" srcId="{6F93C654-3A64-4B0C-957B-C433D670C76A}" destId="{7ACFC899-E863-4CC8-A580-6703DE8AF839}" srcOrd="7" destOrd="0" presId="urn:microsoft.com/office/officeart/2008/layout/LinedList"/>
    <dgm:cxn modelId="{B8721080-AFC5-48A1-BE27-AA3F8E14AD41}" type="presParOf" srcId="{7ACFC899-E863-4CC8-A580-6703DE8AF839}" destId="{A69DB228-79FF-4A4E-A226-481C8E462856}" srcOrd="0" destOrd="0" presId="urn:microsoft.com/office/officeart/2008/layout/LinedList"/>
    <dgm:cxn modelId="{A99DCA13-E556-436F-BE17-C94C98A14310}" type="presParOf" srcId="{7ACFC899-E863-4CC8-A580-6703DE8AF839}" destId="{9CD675DF-69FA-46D3-9A95-1BA3915341F7}" srcOrd="1" destOrd="0" presId="urn:microsoft.com/office/officeart/2008/layout/LinedList"/>
    <dgm:cxn modelId="{8E4A253B-1800-49FE-BDC0-02A5B1D2EF89}" type="presParOf" srcId="{7ACFC899-E863-4CC8-A580-6703DE8AF839}" destId="{50E29E3A-912F-466F-B5CB-EA43E6DBC31F}" srcOrd="2" destOrd="0" presId="urn:microsoft.com/office/officeart/2008/layout/LinedList"/>
    <dgm:cxn modelId="{2A6197D6-B105-4A87-B2E4-D684541A6C01}" type="presParOf" srcId="{6F93C654-3A64-4B0C-957B-C433D670C76A}" destId="{67D02D1C-50C5-4218-B426-BA9040E33DA0}" srcOrd="8" destOrd="0" presId="urn:microsoft.com/office/officeart/2008/layout/LinedList"/>
    <dgm:cxn modelId="{FE2DF274-B2E9-45AE-8371-CF4E1A01A685}" type="presParOf" srcId="{6F93C654-3A64-4B0C-957B-C433D670C76A}" destId="{D7AF7652-3CC1-48F0-96FC-ACB5C09189D0}" srcOrd="9" destOrd="0" presId="urn:microsoft.com/office/officeart/2008/layout/LinedList"/>
    <dgm:cxn modelId="{2B5E97D4-F8C0-4B12-8421-3448E540CB07}" type="presParOf" srcId="{B8C38384-3355-496A-8470-9216DA922EC1}" destId="{65521926-86A3-47B6-8F27-69AAAB8A1845}" srcOrd="2" destOrd="0" presId="urn:microsoft.com/office/officeart/2008/layout/LinedList"/>
    <dgm:cxn modelId="{F1E0B216-DC6C-45E3-B8BF-3997A6FB4DBA}" type="presParOf" srcId="{B8C38384-3355-496A-8470-9216DA922EC1}" destId="{5DEAFAC9-8728-4F38-A502-DB873B2511D7}" srcOrd="3" destOrd="0" presId="urn:microsoft.com/office/officeart/2008/layout/LinedList"/>
    <dgm:cxn modelId="{3BC52669-5DC1-4BCE-90F8-5BA26880EAEB}" type="presParOf" srcId="{5DEAFAC9-8728-4F38-A502-DB873B2511D7}" destId="{92B46DAB-6F8F-42E2-8CB3-359EEE46EAE6}" srcOrd="0" destOrd="0" presId="urn:microsoft.com/office/officeart/2008/layout/LinedList"/>
    <dgm:cxn modelId="{98956A9E-C860-4B45-821A-425B4CEAE0A1}" type="presParOf" srcId="{5DEAFAC9-8728-4F38-A502-DB873B2511D7}" destId="{3E0542C5-9F7A-4E9E-A1D4-87B683767822}" srcOrd="1" destOrd="0" presId="urn:microsoft.com/office/officeart/2008/layout/LinedList"/>
    <dgm:cxn modelId="{9077AE29-27F9-4E55-ADB9-9328B9725FC8}" type="presParOf" srcId="{3E0542C5-9F7A-4E9E-A1D4-87B683767822}" destId="{415A765D-745A-44B0-9B5A-8EF0D04BF03A}" srcOrd="0" destOrd="0" presId="urn:microsoft.com/office/officeart/2008/layout/LinedList"/>
    <dgm:cxn modelId="{43870FF1-33DB-4EB4-B89A-95DC738452DE}" type="presParOf" srcId="{3E0542C5-9F7A-4E9E-A1D4-87B683767822}" destId="{AADBF604-06DD-42C5-973A-33EE17BCB919}" srcOrd="1" destOrd="0" presId="urn:microsoft.com/office/officeart/2008/layout/LinedList"/>
    <dgm:cxn modelId="{8ABCFDB2-F871-4EE0-84C3-B2535851EB9D}" type="presParOf" srcId="{AADBF604-06DD-42C5-973A-33EE17BCB919}" destId="{B7CE1AD4-9A90-4030-8FC0-FDC23EF69013}" srcOrd="0" destOrd="0" presId="urn:microsoft.com/office/officeart/2008/layout/LinedList"/>
    <dgm:cxn modelId="{230AAFB9-2292-4EFC-AF13-9A41B2ABE9DF}" type="presParOf" srcId="{AADBF604-06DD-42C5-973A-33EE17BCB919}" destId="{EAF051B5-0C78-45A2-BF6E-50E7C0312A6F}" srcOrd="1" destOrd="0" presId="urn:microsoft.com/office/officeart/2008/layout/LinedList"/>
    <dgm:cxn modelId="{39E7F1DB-FC11-4D52-B2A7-CFDF0EC26D8C}" type="presParOf" srcId="{AADBF604-06DD-42C5-973A-33EE17BCB919}" destId="{11FBD460-6E90-4E9D-87DD-8E01C887264E}" srcOrd="2" destOrd="0" presId="urn:microsoft.com/office/officeart/2008/layout/LinedList"/>
    <dgm:cxn modelId="{BD670B1E-61C3-4AD4-A175-C687BBAEB0AB}" type="presParOf" srcId="{3E0542C5-9F7A-4E9E-A1D4-87B683767822}" destId="{4332C1DB-A75A-485E-9368-AA6C8D372921}" srcOrd="2" destOrd="0" presId="urn:microsoft.com/office/officeart/2008/layout/LinedList"/>
    <dgm:cxn modelId="{53DE13BC-B4FE-484B-B324-4B44A87CB9BF}" type="presParOf" srcId="{3E0542C5-9F7A-4E9E-A1D4-87B683767822}" destId="{25393BC6-78D3-4988-9163-B0782B103E75}" srcOrd="3" destOrd="0" presId="urn:microsoft.com/office/officeart/2008/layout/LinedList"/>
    <dgm:cxn modelId="{B1C6DD85-7867-456F-BFEE-88BB796C51A1}" type="presParOf" srcId="{3E0542C5-9F7A-4E9E-A1D4-87B683767822}" destId="{EFE1DE24-D0AA-463A-BE27-2B0DC6BC177F}" srcOrd="4" destOrd="0" presId="urn:microsoft.com/office/officeart/2008/layout/LinedList"/>
    <dgm:cxn modelId="{B5BFFA96-2855-4322-B85F-E8B8D30412F7}" type="presParOf" srcId="{EFE1DE24-D0AA-463A-BE27-2B0DC6BC177F}" destId="{CEE98E00-2745-4687-AFCE-EDD1CC15D37C}" srcOrd="0" destOrd="0" presId="urn:microsoft.com/office/officeart/2008/layout/LinedList"/>
    <dgm:cxn modelId="{7808E170-5E06-46A0-80E7-4CE6B8B3CB1C}" type="presParOf" srcId="{EFE1DE24-D0AA-463A-BE27-2B0DC6BC177F}" destId="{1C3B1BE9-62A7-40CA-84FB-6945F10670A6}" srcOrd="1" destOrd="0" presId="urn:microsoft.com/office/officeart/2008/layout/LinedList"/>
    <dgm:cxn modelId="{FFC2555B-8D09-4657-BABD-BB1AA44AF7E4}" type="presParOf" srcId="{EFE1DE24-D0AA-463A-BE27-2B0DC6BC177F}" destId="{B361214A-2F7D-4096-839D-8B67D300C33F}" srcOrd="2" destOrd="0" presId="urn:microsoft.com/office/officeart/2008/layout/LinedList"/>
    <dgm:cxn modelId="{9064A929-EC3A-436C-9595-7017D9093065}" type="presParOf" srcId="{3E0542C5-9F7A-4E9E-A1D4-87B683767822}" destId="{C5EFD197-FDD0-4D40-804B-20FEFA53DC12}" srcOrd="5" destOrd="0" presId="urn:microsoft.com/office/officeart/2008/layout/LinedList"/>
    <dgm:cxn modelId="{E0A2C229-CFD2-46A6-B264-062DAE46ADED}" type="presParOf" srcId="{3E0542C5-9F7A-4E9E-A1D4-87B683767822}" destId="{D786EE27-1A45-4A0E-B0E2-C52C67B5003F}" srcOrd="6" destOrd="0" presId="urn:microsoft.com/office/officeart/2008/layout/LinedList"/>
    <dgm:cxn modelId="{D644E8D1-8667-4873-AF8E-4C36C0CD23F4}" type="presParOf" srcId="{B8C38384-3355-496A-8470-9216DA922EC1}" destId="{9A0BE085-F831-4BEE-954F-DFCDA161253C}" srcOrd="4" destOrd="0" presId="urn:microsoft.com/office/officeart/2008/layout/LinedList"/>
    <dgm:cxn modelId="{A2AFB9F8-AF38-43E6-A37A-8C77CC56E096}" type="presParOf" srcId="{B8C38384-3355-496A-8470-9216DA922EC1}" destId="{D6CED3EA-92EF-47F1-8DD3-46F41340491D}" srcOrd="5" destOrd="0" presId="urn:microsoft.com/office/officeart/2008/layout/LinedList"/>
    <dgm:cxn modelId="{EE25C5B7-EABD-4EF6-991B-FB060147D076}" type="presParOf" srcId="{D6CED3EA-92EF-47F1-8DD3-46F41340491D}" destId="{C8642049-661A-41BD-AD40-2476C9EA9966}" srcOrd="0" destOrd="0" presId="urn:microsoft.com/office/officeart/2008/layout/LinedList"/>
    <dgm:cxn modelId="{D30FF9F6-F8BA-4591-837D-FB299EBE4182}" type="presParOf" srcId="{D6CED3EA-92EF-47F1-8DD3-46F41340491D}" destId="{0484776A-DB1E-40B9-A0C9-3A67875238C5}" srcOrd="1" destOrd="0" presId="urn:microsoft.com/office/officeart/2008/layout/LinedList"/>
    <dgm:cxn modelId="{3EBA034F-DE16-427B-8560-0D7141F35F63}" type="presParOf" srcId="{0484776A-DB1E-40B9-A0C9-3A67875238C5}" destId="{3B94E9E3-08AA-4BCB-BC45-ECB817BB9FCD}" srcOrd="0" destOrd="0" presId="urn:microsoft.com/office/officeart/2008/layout/LinedList"/>
    <dgm:cxn modelId="{2AAB1BE8-8473-4D03-BADB-3801EFCF52AA}" type="presParOf" srcId="{0484776A-DB1E-40B9-A0C9-3A67875238C5}" destId="{5B5B353C-E117-40C5-AC34-5C2B89594054}" srcOrd="1" destOrd="0" presId="urn:microsoft.com/office/officeart/2008/layout/LinedList"/>
    <dgm:cxn modelId="{6D62E342-44B6-4B3F-9538-9E176B332557}" type="presParOf" srcId="{5B5B353C-E117-40C5-AC34-5C2B89594054}" destId="{73898D68-C8B9-46AC-A590-14D88BFDD659}" srcOrd="0" destOrd="0" presId="urn:microsoft.com/office/officeart/2008/layout/LinedList"/>
    <dgm:cxn modelId="{974A6089-5E2E-48C8-9F02-C49256E2D5D1}" type="presParOf" srcId="{5B5B353C-E117-40C5-AC34-5C2B89594054}" destId="{63B25C0C-C6F1-4A5F-A22A-04B5E7956E9E}" srcOrd="1" destOrd="0" presId="urn:microsoft.com/office/officeart/2008/layout/LinedList"/>
    <dgm:cxn modelId="{44490C42-AF0B-4E7D-A872-D2877BFDA2A1}" type="presParOf" srcId="{5B5B353C-E117-40C5-AC34-5C2B89594054}" destId="{AA4A3172-AE3F-4489-AA4B-E4900AF11A01}" srcOrd="2" destOrd="0" presId="urn:microsoft.com/office/officeart/2008/layout/LinedList"/>
    <dgm:cxn modelId="{4181D051-0970-46B6-B2E3-0E69481E821E}" type="presParOf" srcId="{0484776A-DB1E-40B9-A0C9-3A67875238C5}" destId="{BEA92CE0-4474-4EE3-B140-465012A5FE87}" srcOrd="2" destOrd="0" presId="urn:microsoft.com/office/officeart/2008/layout/LinedList"/>
    <dgm:cxn modelId="{63EB67FF-9CD0-48F7-96EA-C65861D890FB}" type="presParOf" srcId="{0484776A-DB1E-40B9-A0C9-3A67875238C5}" destId="{300B036F-FE8C-436A-8DD6-C913A1F7A264}" srcOrd="3" destOrd="0" presId="urn:microsoft.com/office/officeart/2008/layout/LinedList"/>
    <dgm:cxn modelId="{99ED0308-7E1C-4C84-B5B7-DF2EEA51B8F8}" type="presParOf" srcId="{0484776A-DB1E-40B9-A0C9-3A67875238C5}" destId="{1192EF57-7739-46E9-851B-B74B15F6E6FF}" srcOrd="4" destOrd="0" presId="urn:microsoft.com/office/officeart/2008/layout/LinedList"/>
    <dgm:cxn modelId="{09CF86C7-5B4A-4D72-B4F4-864FBBD7B631}" type="presParOf" srcId="{1192EF57-7739-46E9-851B-B74B15F6E6FF}" destId="{1E4D444C-EF0B-454A-BCDC-D3920A35967C}" srcOrd="0" destOrd="0" presId="urn:microsoft.com/office/officeart/2008/layout/LinedList"/>
    <dgm:cxn modelId="{1A0A1D1C-56FB-4BCC-ADDE-3F6BA3F388EC}" type="presParOf" srcId="{1192EF57-7739-46E9-851B-B74B15F6E6FF}" destId="{A30D4157-6549-409D-9EFD-71254D955884}" srcOrd="1" destOrd="0" presId="urn:microsoft.com/office/officeart/2008/layout/LinedList"/>
    <dgm:cxn modelId="{238668EB-6015-4F3F-BB8A-F66F2C9E0821}" type="presParOf" srcId="{1192EF57-7739-46E9-851B-B74B15F6E6FF}" destId="{1DAFE4EC-72E6-4A4A-8524-03C6BA392AAC}" srcOrd="2" destOrd="0" presId="urn:microsoft.com/office/officeart/2008/layout/LinedList"/>
    <dgm:cxn modelId="{E48368AA-7A05-4DE5-8DAA-C3EFA5F3E46F}" type="presParOf" srcId="{0484776A-DB1E-40B9-A0C9-3A67875238C5}" destId="{97896B3B-F10C-474E-A4EC-55951B9DF702}" srcOrd="5" destOrd="0" presId="urn:microsoft.com/office/officeart/2008/layout/LinedList"/>
    <dgm:cxn modelId="{79011529-CDED-4BF4-A6FD-B56ABCE1CF7B}" type="presParOf" srcId="{0484776A-DB1E-40B9-A0C9-3A67875238C5}" destId="{21C523D5-B9C1-433B-A560-DEB41B408402}" srcOrd="6"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E4520861-E211-4F65-9BBB-A4F054298520}" type="doc">
      <dgm:prSet loTypeId="urn:microsoft.com/office/officeart/2005/8/layout/lProcess2" loCatId="list" qsTypeId="urn:microsoft.com/office/officeart/2005/8/quickstyle/simple4" qsCatId="simple" csTypeId="urn:microsoft.com/office/officeart/2005/8/colors/accent1_2" csCatId="accent1" phldr="1"/>
      <dgm:spPr/>
      <dgm:t>
        <a:bodyPr/>
        <a:lstStyle/>
        <a:p>
          <a:endParaRPr lang="zh-CN" altLang="en-US"/>
        </a:p>
      </dgm:t>
    </dgm:pt>
    <dgm:pt modelId="{A96D9611-E7F7-4CFA-B4DA-354BF5D352A8}">
      <dgm:prSet phldrT="[文本]" custT="1"/>
      <dgm:spPr/>
      <dgm:t>
        <a:bodyPr/>
        <a:lstStyle/>
        <a:p>
          <a:pPr>
            <a:buAutoNum type="arabicPeriod"/>
          </a:pPr>
          <a:r>
            <a:rPr lang="en-US" altLang="zh-CN" sz="2400" b="1" spc="-15" baseline="0" noProof="0">
              <a:latin typeface="+mn-ea"/>
              <a:cs typeface="SimSun" pitchFamily="2" charset="0"/>
            </a:rPr>
            <a:t>问题导向</a:t>
          </a:r>
          <a:endParaRPr lang="zh-CN" altLang="en-US" sz="2400" b="1" dirty="0"/>
        </a:p>
      </dgm:t>
    </dgm:pt>
    <dgm:pt modelId="{6869DB9C-FD57-4D6F-BF6C-EA643693DDA7}" type="parTrans" cxnId="{C3FF4E0A-F34D-4B88-9C4B-EF54CDBCEEAE}">
      <dgm:prSet/>
      <dgm:spPr/>
      <dgm:t>
        <a:bodyPr/>
        <a:lstStyle/>
        <a:p>
          <a:endParaRPr lang="zh-CN" altLang="en-US"/>
        </a:p>
      </dgm:t>
    </dgm:pt>
    <dgm:pt modelId="{4B359899-EC23-4FCE-97CA-672DD22957C9}" type="sibTrans" cxnId="{C3FF4E0A-F34D-4B88-9C4B-EF54CDBCEEAE}">
      <dgm:prSet/>
      <dgm:spPr/>
      <dgm:t>
        <a:bodyPr/>
        <a:lstStyle/>
        <a:p>
          <a:endParaRPr lang="zh-CN" altLang="en-US"/>
        </a:p>
      </dgm:t>
    </dgm:pt>
    <dgm:pt modelId="{DC8D0B20-86F8-43FA-A30B-9B221E5E4444}">
      <dgm:prSet custT="1"/>
      <dgm:spPr/>
      <dgm:t>
        <a:bodyPr/>
        <a:lstStyle/>
        <a:p>
          <a:r>
            <a:rPr lang="en-US" altLang="zh-CN" sz="2000" spc="-15" baseline="0" noProof="0">
              <a:latin typeface="+mn-ea"/>
              <a:cs typeface="SimSun" pitchFamily="2" charset="0"/>
            </a:rPr>
            <a:t>问</a:t>
          </a:r>
          <a:r>
            <a:rPr lang="en-US" altLang="zh-CN" sz="2000" spc="0" baseline="0" noProof="0">
              <a:latin typeface="+mn-ea"/>
              <a:cs typeface="SimSun" pitchFamily="2" charset="0"/>
            </a:rPr>
            <a:t>题导向意味着在撰写论文（设计）引言时，需要明确指出该研究领域所存在的具体</a:t>
          </a:r>
          <a:r>
            <a:rPr lang="en-US" altLang="zh-CN" sz="2000" spc="-15" baseline="0" noProof="0">
              <a:latin typeface="+mn-ea"/>
              <a:cs typeface="SimSun" pitchFamily="2" charset="0"/>
            </a:rPr>
            <a:t>问题</a:t>
          </a:r>
          <a:r>
            <a:rPr lang="en-US" altLang="zh-CN" sz="2000" spc="0" baseline="0" noProof="0">
              <a:latin typeface="+mn-ea"/>
              <a:cs typeface="SimSun" pitchFamily="2" charset="0"/>
            </a:rPr>
            <a:t>，这些问题并非随意提及，而是要有明确的针对性。</a:t>
          </a:r>
          <a:endParaRPr lang="en-US" altLang="zh-CN" sz="2000" spc="0" baseline="0" noProof="0" dirty="0">
            <a:latin typeface="+mn-ea"/>
            <a:cs typeface="Arial" pitchFamily="34" charset="0"/>
          </a:endParaRPr>
        </a:p>
      </dgm:t>
    </dgm:pt>
    <dgm:pt modelId="{0237E389-8DC1-4697-92EF-B9607038E284}" type="parTrans" cxnId="{8C7BC015-DCA1-402B-8FCA-4ADA6379980D}">
      <dgm:prSet/>
      <dgm:spPr/>
      <dgm:t>
        <a:bodyPr/>
        <a:lstStyle/>
        <a:p>
          <a:endParaRPr lang="zh-CN" altLang="en-US"/>
        </a:p>
      </dgm:t>
    </dgm:pt>
    <dgm:pt modelId="{01EFA4DD-40B5-47B8-AE10-99F2C3E88E13}" type="sibTrans" cxnId="{8C7BC015-DCA1-402B-8FCA-4ADA6379980D}">
      <dgm:prSet/>
      <dgm:spPr/>
      <dgm:t>
        <a:bodyPr/>
        <a:lstStyle/>
        <a:p>
          <a:endParaRPr lang="zh-CN" altLang="en-US"/>
        </a:p>
      </dgm:t>
    </dgm:pt>
    <dgm:pt modelId="{52453E46-187A-4DF7-8C7B-77C92CCDB6C2}">
      <dgm:prSet custT="1"/>
      <dgm:spPr/>
      <dgm:t>
        <a:bodyPr/>
        <a:lstStyle/>
        <a:p>
          <a:r>
            <a:rPr lang="en-US" altLang="zh-CN" sz="2400" b="1" spc="-15" baseline="0" noProof="0">
              <a:latin typeface="+mn-ea"/>
              <a:cs typeface="SimSun" pitchFamily="2" charset="0"/>
            </a:rPr>
            <a:t>目标导向</a:t>
          </a:r>
          <a:endParaRPr lang="en-US" altLang="zh-CN" sz="2400" b="1" spc="-15" baseline="0" noProof="0" dirty="0">
            <a:latin typeface="+mn-ea"/>
            <a:cs typeface="SimSun" pitchFamily="2" charset="0"/>
          </a:endParaRPr>
        </a:p>
      </dgm:t>
    </dgm:pt>
    <dgm:pt modelId="{3BD7DA0D-EE95-42F2-9D5E-41585E818CFF}" type="parTrans" cxnId="{F58CF285-A10D-4285-8AE0-5193529210F1}">
      <dgm:prSet/>
      <dgm:spPr/>
      <dgm:t>
        <a:bodyPr/>
        <a:lstStyle/>
        <a:p>
          <a:endParaRPr lang="zh-CN" altLang="en-US"/>
        </a:p>
      </dgm:t>
    </dgm:pt>
    <dgm:pt modelId="{3B1B6169-CFE3-4483-A1EE-6132F1149D8D}" type="sibTrans" cxnId="{F58CF285-A10D-4285-8AE0-5193529210F1}">
      <dgm:prSet/>
      <dgm:spPr/>
      <dgm:t>
        <a:bodyPr/>
        <a:lstStyle/>
        <a:p>
          <a:endParaRPr lang="zh-CN" altLang="en-US"/>
        </a:p>
      </dgm:t>
    </dgm:pt>
    <dgm:pt modelId="{DA80A732-9EE6-479F-A5CE-90C2310E2C72}">
      <dgm:prSet custT="1"/>
      <dgm:spPr/>
      <dgm:t>
        <a:bodyPr/>
        <a:lstStyle/>
        <a:p>
          <a:r>
            <a:rPr lang="en-US" altLang="zh-CN" sz="2000" spc="0" baseline="0" noProof="0">
              <a:latin typeface="+mn-ea"/>
              <a:cs typeface="SimSun" pitchFamily="2" charset="0"/>
            </a:rPr>
            <a:t>目标导向则要求在提出问题后，引言部分应明确阐述本研究工作的主要目标</a:t>
          </a:r>
          <a:r>
            <a:rPr lang="en-US" altLang="zh-CN" sz="2000" spc="10" baseline="0" noProof="0">
              <a:latin typeface="+mn-ea"/>
              <a:cs typeface="SimSun" pitchFamily="2" charset="0"/>
            </a:rPr>
            <a:t>，即本研</a:t>
          </a:r>
          <a:r>
            <a:rPr lang="en-US" altLang="zh-CN" sz="2000" spc="5" baseline="0" noProof="0">
              <a:latin typeface="+mn-ea"/>
              <a:cs typeface="SimSun" pitchFamily="2" charset="0"/>
            </a:rPr>
            <a:t>究想要达成什么样的学术成果</a:t>
          </a:r>
          <a:r>
            <a:rPr lang="en-US" altLang="zh-CN" sz="2000" spc="0" baseline="0" noProof="0">
              <a:latin typeface="+mn-ea"/>
              <a:cs typeface="SimSun" pitchFamily="2" charset="0"/>
            </a:rPr>
            <a:t>。</a:t>
          </a:r>
          <a:endParaRPr lang="en-US" altLang="zh-CN" sz="2000" spc="0" baseline="0" noProof="0" dirty="0">
            <a:latin typeface="+mn-ea"/>
            <a:cs typeface="Arial" pitchFamily="34" charset="0"/>
          </a:endParaRPr>
        </a:p>
      </dgm:t>
    </dgm:pt>
    <dgm:pt modelId="{492D364F-1C84-470A-ACD1-8453A1A1DA3D}" type="parTrans" cxnId="{6646616F-35C9-4EA6-BC48-24FF2E01FDB7}">
      <dgm:prSet/>
      <dgm:spPr/>
      <dgm:t>
        <a:bodyPr/>
        <a:lstStyle/>
        <a:p>
          <a:endParaRPr lang="zh-CN" altLang="en-US"/>
        </a:p>
      </dgm:t>
    </dgm:pt>
    <dgm:pt modelId="{B4626E03-E0F8-450C-BC29-B5CA1447F1C9}" type="sibTrans" cxnId="{6646616F-35C9-4EA6-BC48-24FF2E01FDB7}">
      <dgm:prSet/>
      <dgm:spPr/>
      <dgm:t>
        <a:bodyPr/>
        <a:lstStyle/>
        <a:p>
          <a:endParaRPr lang="zh-CN" altLang="en-US"/>
        </a:p>
      </dgm:t>
    </dgm:pt>
    <dgm:pt modelId="{47613941-5812-48CC-A63F-66977C088DFA}">
      <dgm:prSet custT="1"/>
      <dgm:spPr/>
      <dgm:t>
        <a:bodyPr/>
        <a:lstStyle/>
        <a:p>
          <a:r>
            <a:rPr lang="en-US" altLang="zh-CN" sz="2400" b="1" spc="-15" baseline="0" noProof="0" dirty="0" err="1">
              <a:latin typeface="+mn-ea"/>
              <a:cs typeface="SimSun" pitchFamily="2" charset="0"/>
            </a:rPr>
            <a:t>效果导向</a:t>
          </a:r>
          <a:endParaRPr lang="en-US" altLang="zh-CN" sz="2400" b="1" spc="-15" baseline="0" noProof="0" dirty="0">
            <a:latin typeface="+mn-ea"/>
            <a:cs typeface="SimSun" pitchFamily="2" charset="0"/>
          </a:endParaRPr>
        </a:p>
      </dgm:t>
    </dgm:pt>
    <dgm:pt modelId="{14CC8B9B-3A09-490C-A34D-93FFAE5A7B1F}" type="parTrans" cxnId="{9E6F9C2B-52B5-4737-95F4-91173E8751D7}">
      <dgm:prSet/>
      <dgm:spPr/>
      <dgm:t>
        <a:bodyPr/>
        <a:lstStyle/>
        <a:p>
          <a:endParaRPr lang="zh-CN" altLang="en-US"/>
        </a:p>
      </dgm:t>
    </dgm:pt>
    <dgm:pt modelId="{5AEE6C33-423E-44EE-8611-43C2EEAE17E7}" type="sibTrans" cxnId="{9E6F9C2B-52B5-4737-95F4-91173E8751D7}">
      <dgm:prSet/>
      <dgm:spPr/>
      <dgm:t>
        <a:bodyPr/>
        <a:lstStyle/>
        <a:p>
          <a:endParaRPr lang="zh-CN" altLang="en-US"/>
        </a:p>
      </dgm:t>
    </dgm:pt>
    <dgm:pt modelId="{140B50D2-4439-4B45-99C1-72436648CC39}">
      <dgm:prSet custT="1"/>
      <dgm:spPr/>
      <dgm:t>
        <a:bodyPr/>
        <a:lstStyle/>
        <a:p>
          <a:r>
            <a:rPr lang="en-US" altLang="zh-CN" sz="2000" spc="0" baseline="0" noProof="0" dirty="0">
              <a:latin typeface="+mn-ea"/>
              <a:cs typeface="SimSun" pitchFamily="2" charset="0"/>
            </a:rPr>
            <a:t>效果导向则强调研究成果的实际效果，这是审稿人极为关注的方面</a:t>
          </a:r>
          <a:r>
            <a:rPr lang="en-US" altLang="zh-CN" sz="2000" spc="5" baseline="0" noProof="0" dirty="0">
              <a:latin typeface="+mn-ea"/>
              <a:cs typeface="SimSun" pitchFamily="2" charset="0"/>
            </a:rPr>
            <a:t>。在提出文献中的</a:t>
          </a:r>
          <a:r>
            <a:rPr lang="en-US" altLang="zh-CN" sz="2000" spc="0" baseline="0" noProof="0" dirty="0">
              <a:latin typeface="+mn-ea"/>
              <a:cs typeface="SimSun" pitchFamily="2" charset="0"/>
            </a:rPr>
            <a:t>不足并阐述研究目标之后，审稿人将会核查这些目标是否在研究中得以实现</a:t>
          </a:r>
          <a:r>
            <a:rPr lang="en-US" altLang="zh-CN" sz="2000" spc="10" baseline="0" noProof="0" dirty="0">
              <a:latin typeface="+mn-ea"/>
              <a:cs typeface="SimSun" pitchFamily="2" charset="0"/>
            </a:rPr>
            <a:t>。</a:t>
          </a:r>
          <a:endParaRPr lang="en-US" altLang="zh-CN" sz="2000" spc="0" baseline="0" noProof="0" dirty="0">
            <a:latin typeface="+mn-ea"/>
            <a:cs typeface="Arial" pitchFamily="34" charset="0"/>
          </a:endParaRPr>
        </a:p>
      </dgm:t>
    </dgm:pt>
    <dgm:pt modelId="{A235F40D-EAFE-4B5C-B002-884BE9CD9C87}" type="parTrans" cxnId="{E8784A99-7ECD-43B3-A73C-C4730C7AB842}">
      <dgm:prSet/>
      <dgm:spPr/>
      <dgm:t>
        <a:bodyPr/>
        <a:lstStyle/>
        <a:p>
          <a:endParaRPr lang="zh-CN" altLang="en-US"/>
        </a:p>
      </dgm:t>
    </dgm:pt>
    <dgm:pt modelId="{4EE06293-1181-45A4-A489-DAF5B65BBA1A}" type="sibTrans" cxnId="{E8784A99-7ECD-43B3-A73C-C4730C7AB842}">
      <dgm:prSet/>
      <dgm:spPr/>
      <dgm:t>
        <a:bodyPr/>
        <a:lstStyle/>
        <a:p>
          <a:endParaRPr lang="zh-CN" altLang="en-US"/>
        </a:p>
      </dgm:t>
    </dgm:pt>
    <dgm:pt modelId="{BA01B339-3D85-406F-A40A-64D3945C77EC}" type="pres">
      <dgm:prSet presAssocID="{E4520861-E211-4F65-9BBB-A4F054298520}" presName="theList" presStyleCnt="0">
        <dgm:presLayoutVars>
          <dgm:dir/>
          <dgm:animLvl val="lvl"/>
          <dgm:resizeHandles val="exact"/>
        </dgm:presLayoutVars>
      </dgm:prSet>
      <dgm:spPr/>
    </dgm:pt>
    <dgm:pt modelId="{213B7269-11FC-4FC2-BF28-B4D712651412}" type="pres">
      <dgm:prSet presAssocID="{A96D9611-E7F7-4CFA-B4DA-354BF5D352A8}" presName="compNode" presStyleCnt="0"/>
      <dgm:spPr/>
    </dgm:pt>
    <dgm:pt modelId="{3CFC5B1F-2775-48F3-88BF-514D8BB66212}" type="pres">
      <dgm:prSet presAssocID="{A96D9611-E7F7-4CFA-B4DA-354BF5D352A8}" presName="aNode" presStyleLbl="bgShp" presStyleIdx="0" presStyleCnt="3"/>
      <dgm:spPr/>
    </dgm:pt>
    <dgm:pt modelId="{9F38707D-9445-4BBE-A108-E4321B6F14BE}" type="pres">
      <dgm:prSet presAssocID="{A96D9611-E7F7-4CFA-B4DA-354BF5D352A8}" presName="textNode" presStyleLbl="bgShp" presStyleIdx="0" presStyleCnt="3"/>
      <dgm:spPr/>
    </dgm:pt>
    <dgm:pt modelId="{D49E58A8-E4FE-4EFE-AA99-60A2FE1D7E49}" type="pres">
      <dgm:prSet presAssocID="{A96D9611-E7F7-4CFA-B4DA-354BF5D352A8}" presName="compChildNode" presStyleCnt="0"/>
      <dgm:spPr/>
    </dgm:pt>
    <dgm:pt modelId="{D608EB95-8E5E-44D2-AEE0-E14D3253DED3}" type="pres">
      <dgm:prSet presAssocID="{A96D9611-E7F7-4CFA-B4DA-354BF5D352A8}" presName="theInnerList" presStyleCnt="0"/>
      <dgm:spPr/>
    </dgm:pt>
    <dgm:pt modelId="{C3FFE94A-9A17-4F2D-9E28-B4F391DDD05E}" type="pres">
      <dgm:prSet presAssocID="{DC8D0B20-86F8-43FA-A30B-9B221E5E4444}" presName="childNode" presStyleLbl="node1" presStyleIdx="0" presStyleCnt="3">
        <dgm:presLayoutVars>
          <dgm:bulletEnabled val="1"/>
        </dgm:presLayoutVars>
      </dgm:prSet>
      <dgm:spPr/>
    </dgm:pt>
    <dgm:pt modelId="{64D770A9-853A-455D-8D75-919587A29B25}" type="pres">
      <dgm:prSet presAssocID="{A96D9611-E7F7-4CFA-B4DA-354BF5D352A8}" presName="aSpace" presStyleCnt="0"/>
      <dgm:spPr/>
    </dgm:pt>
    <dgm:pt modelId="{2A31917C-4E8E-425C-8CA5-44DFEC55E103}" type="pres">
      <dgm:prSet presAssocID="{52453E46-187A-4DF7-8C7B-77C92CCDB6C2}" presName="compNode" presStyleCnt="0"/>
      <dgm:spPr/>
    </dgm:pt>
    <dgm:pt modelId="{9C1F4053-D6A1-480C-801C-8C0C60C5B2CD}" type="pres">
      <dgm:prSet presAssocID="{52453E46-187A-4DF7-8C7B-77C92CCDB6C2}" presName="aNode" presStyleLbl="bgShp" presStyleIdx="1" presStyleCnt="3"/>
      <dgm:spPr/>
    </dgm:pt>
    <dgm:pt modelId="{9AEB764F-A2D0-409E-88FB-DD77B2E39F90}" type="pres">
      <dgm:prSet presAssocID="{52453E46-187A-4DF7-8C7B-77C92CCDB6C2}" presName="textNode" presStyleLbl="bgShp" presStyleIdx="1" presStyleCnt="3"/>
      <dgm:spPr/>
    </dgm:pt>
    <dgm:pt modelId="{509D150C-20A3-40A2-8B7A-55DC74AB0E26}" type="pres">
      <dgm:prSet presAssocID="{52453E46-187A-4DF7-8C7B-77C92CCDB6C2}" presName="compChildNode" presStyleCnt="0"/>
      <dgm:spPr/>
    </dgm:pt>
    <dgm:pt modelId="{201FE750-472B-4643-ABBD-47F495EFF680}" type="pres">
      <dgm:prSet presAssocID="{52453E46-187A-4DF7-8C7B-77C92CCDB6C2}" presName="theInnerList" presStyleCnt="0"/>
      <dgm:spPr/>
    </dgm:pt>
    <dgm:pt modelId="{5C4F7667-B403-406F-8DDC-5C0F52F21B94}" type="pres">
      <dgm:prSet presAssocID="{DA80A732-9EE6-479F-A5CE-90C2310E2C72}" presName="childNode" presStyleLbl="node1" presStyleIdx="1" presStyleCnt="3">
        <dgm:presLayoutVars>
          <dgm:bulletEnabled val="1"/>
        </dgm:presLayoutVars>
      </dgm:prSet>
      <dgm:spPr/>
    </dgm:pt>
    <dgm:pt modelId="{C161273B-F750-4383-A5DF-48F19C378C97}" type="pres">
      <dgm:prSet presAssocID="{52453E46-187A-4DF7-8C7B-77C92CCDB6C2}" presName="aSpace" presStyleCnt="0"/>
      <dgm:spPr/>
    </dgm:pt>
    <dgm:pt modelId="{2378F584-278D-4B47-99DC-0097337CA0EA}" type="pres">
      <dgm:prSet presAssocID="{47613941-5812-48CC-A63F-66977C088DFA}" presName="compNode" presStyleCnt="0"/>
      <dgm:spPr/>
    </dgm:pt>
    <dgm:pt modelId="{F8727EF7-BB02-433B-B199-A53F2B3230C0}" type="pres">
      <dgm:prSet presAssocID="{47613941-5812-48CC-A63F-66977C088DFA}" presName="aNode" presStyleLbl="bgShp" presStyleIdx="2" presStyleCnt="3"/>
      <dgm:spPr/>
    </dgm:pt>
    <dgm:pt modelId="{768D6989-C7FC-4102-B39E-59943C2CB43B}" type="pres">
      <dgm:prSet presAssocID="{47613941-5812-48CC-A63F-66977C088DFA}" presName="textNode" presStyleLbl="bgShp" presStyleIdx="2" presStyleCnt="3"/>
      <dgm:spPr/>
    </dgm:pt>
    <dgm:pt modelId="{1F408BBD-A96B-4925-9276-305201DC6558}" type="pres">
      <dgm:prSet presAssocID="{47613941-5812-48CC-A63F-66977C088DFA}" presName="compChildNode" presStyleCnt="0"/>
      <dgm:spPr/>
    </dgm:pt>
    <dgm:pt modelId="{5276FA26-6D8D-4904-ABC3-B22AC17BC57C}" type="pres">
      <dgm:prSet presAssocID="{47613941-5812-48CC-A63F-66977C088DFA}" presName="theInnerList" presStyleCnt="0"/>
      <dgm:spPr/>
    </dgm:pt>
    <dgm:pt modelId="{41428B34-3A74-4DF7-B300-723C420E3F0A}" type="pres">
      <dgm:prSet presAssocID="{140B50D2-4439-4B45-99C1-72436648CC39}" presName="childNode" presStyleLbl="node1" presStyleIdx="2" presStyleCnt="3">
        <dgm:presLayoutVars>
          <dgm:bulletEnabled val="1"/>
        </dgm:presLayoutVars>
      </dgm:prSet>
      <dgm:spPr/>
    </dgm:pt>
  </dgm:ptLst>
  <dgm:cxnLst>
    <dgm:cxn modelId="{BEFE9104-9758-4A5D-AFA5-8E4BBDA21268}" type="presOf" srcId="{E4520861-E211-4F65-9BBB-A4F054298520}" destId="{BA01B339-3D85-406F-A40A-64D3945C77EC}" srcOrd="0" destOrd="0" presId="urn:microsoft.com/office/officeart/2005/8/layout/lProcess2"/>
    <dgm:cxn modelId="{C3FF4E0A-F34D-4B88-9C4B-EF54CDBCEEAE}" srcId="{E4520861-E211-4F65-9BBB-A4F054298520}" destId="{A96D9611-E7F7-4CFA-B4DA-354BF5D352A8}" srcOrd="0" destOrd="0" parTransId="{6869DB9C-FD57-4D6F-BF6C-EA643693DDA7}" sibTransId="{4B359899-EC23-4FCE-97CA-672DD22957C9}"/>
    <dgm:cxn modelId="{8C7BC015-DCA1-402B-8FCA-4ADA6379980D}" srcId="{A96D9611-E7F7-4CFA-B4DA-354BF5D352A8}" destId="{DC8D0B20-86F8-43FA-A30B-9B221E5E4444}" srcOrd="0" destOrd="0" parTransId="{0237E389-8DC1-4697-92EF-B9607038E284}" sibTransId="{01EFA4DD-40B5-47B8-AE10-99F2C3E88E13}"/>
    <dgm:cxn modelId="{04D22416-7CDF-4F68-A132-67373A556892}" type="presOf" srcId="{140B50D2-4439-4B45-99C1-72436648CC39}" destId="{41428B34-3A74-4DF7-B300-723C420E3F0A}" srcOrd="0" destOrd="0" presId="urn:microsoft.com/office/officeart/2005/8/layout/lProcess2"/>
    <dgm:cxn modelId="{D360E71B-3156-4D45-9154-FFB31B8F3371}" type="presOf" srcId="{DA80A732-9EE6-479F-A5CE-90C2310E2C72}" destId="{5C4F7667-B403-406F-8DDC-5C0F52F21B94}" srcOrd="0" destOrd="0" presId="urn:microsoft.com/office/officeart/2005/8/layout/lProcess2"/>
    <dgm:cxn modelId="{9E6F9C2B-52B5-4737-95F4-91173E8751D7}" srcId="{E4520861-E211-4F65-9BBB-A4F054298520}" destId="{47613941-5812-48CC-A63F-66977C088DFA}" srcOrd="2" destOrd="0" parTransId="{14CC8B9B-3A09-490C-A34D-93FFAE5A7B1F}" sibTransId="{5AEE6C33-423E-44EE-8611-43C2EEAE17E7}"/>
    <dgm:cxn modelId="{4F06A132-FF5D-42A2-A77D-9D4C96F1598A}" type="presOf" srcId="{A96D9611-E7F7-4CFA-B4DA-354BF5D352A8}" destId="{9F38707D-9445-4BBE-A108-E4321B6F14BE}" srcOrd="1" destOrd="0" presId="urn:microsoft.com/office/officeart/2005/8/layout/lProcess2"/>
    <dgm:cxn modelId="{C0913F3B-5298-42D7-AD7D-5F2AB2C9427E}" type="presOf" srcId="{47613941-5812-48CC-A63F-66977C088DFA}" destId="{768D6989-C7FC-4102-B39E-59943C2CB43B}" srcOrd="1" destOrd="0" presId="urn:microsoft.com/office/officeart/2005/8/layout/lProcess2"/>
    <dgm:cxn modelId="{CDEC7840-023F-48B4-A175-8CDC79257F46}" type="presOf" srcId="{DC8D0B20-86F8-43FA-A30B-9B221E5E4444}" destId="{C3FFE94A-9A17-4F2D-9E28-B4F391DDD05E}" srcOrd="0" destOrd="0" presId="urn:microsoft.com/office/officeart/2005/8/layout/lProcess2"/>
    <dgm:cxn modelId="{3B78E849-2CE4-461A-9AA4-7E23FD49ADD7}" type="presOf" srcId="{A96D9611-E7F7-4CFA-B4DA-354BF5D352A8}" destId="{3CFC5B1F-2775-48F3-88BF-514D8BB66212}" srcOrd="0" destOrd="0" presId="urn:microsoft.com/office/officeart/2005/8/layout/lProcess2"/>
    <dgm:cxn modelId="{6646616F-35C9-4EA6-BC48-24FF2E01FDB7}" srcId="{52453E46-187A-4DF7-8C7B-77C92CCDB6C2}" destId="{DA80A732-9EE6-479F-A5CE-90C2310E2C72}" srcOrd="0" destOrd="0" parTransId="{492D364F-1C84-470A-ACD1-8453A1A1DA3D}" sibTransId="{B4626E03-E0F8-450C-BC29-B5CA1447F1C9}"/>
    <dgm:cxn modelId="{C82FDF50-2DD3-4F15-9AF5-A7001C5CEECD}" type="presOf" srcId="{52453E46-187A-4DF7-8C7B-77C92CCDB6C2}" destId="{9AEB764F-A2D0-409E-88FB-DD77B2E39F90}" srcOrd="1" destOrd="0" presId="urn:microsoft.com/office/officeart/2005/8/layout/lProcess2"/>
    <dgm:cxn modelId="{F58CF285-A10D-4285-8AE0-5193529210F1}" srcId="{E4520861-E211-4F65-9BBB-A4F054298520}" destId="{52453E46-187A-4DF7-8C7B-77C92CCDB6C2}" srcOrd="1" destOrd="0" parTransId="{3BD7DA0D-EE95-42F2-9D5E-41585E818CFF}" sibTransId="{3B1B6169-CFE3-4483-A1EE-6132F1149D8D}"/>
    <dgm:cxn modelId="{E8784A99-7ECD-43B3-A73C-C4730C7AB842}" srcId="{47613941-5812-48CC-A63F-66977C088DFA}" destId="{140B50D2-4439-4B45-99C1-72436648CC39}" srcOrd="0" destOrd="0" parTransId="{A235F40D-EAFE-4B5C-B002-884BE9CD9C87}" sibTransId="{4EE06293-1181-45A4-A489-DAF5B65BBA1A}"/>
    <dgm:cxn modelId="{381C48C4-D90B-40E8-85A6-0C4A177CF65C}" type="presOf" srcId="{52453E46-187A-4DF7-8C7B-77C92CCDB6C2}" destId="{9C1F4053-D6A1-480C-801C-8C0C60C5B2CD}" srcOrd="0" destOrd="0" presId="urn:microsoft.com/office/officeart/2005/8/layout/lProcess2"/>
    <dgm:cxn modelId="{F3AB0DCE-4357-464A-9869-8E6211EF9F4B}" type="presOf" srcId="{47613941-5812-48CC-A63F-66977C088DFA}" destId="{F8727EF7-BB02-433B-B199-A53F2B3230C0}" srcOrd="0" destOrd="0" presId="urn:microsoft.com/office/officeart/2005/8/layout/lProcess2"/>
    <dgm:cxn modelId="{68E532BA-3540-4FBB-AA87-02B3FBCEB709}" type="presParOf" srcId="{BA01B339-3D85-406F-A40A-64D3945C77EC}" destId="{213B7269-11FC-4FC2-BF28-B4D712651412}" srcOrd="0" destOrd="0" presId="urn:microsoft.com/office/officeart/2005/8/layout/lProcess2"/>
    <dgm:cxn modelId="{B722F8C7-D98B-4CDD-AFAA-F4715AB6D3F9}" type="presParOf" srcId="{213B7269-11FC-4FC2-BF28-B4D712651412}" destId="{3CFC5B1F-2775-48F3-88BF-514D8BB66212}" srcOrd="0" destOrd="0" presId="urn:microsoft.com/office/officeart/2005/8/layout/lProcess2"/>
    <dgm:cxn modelId="{2AF15137-FF4A-4AA8-B79E-1A4F5A8D9E53}" type="presParOf" srcId="{213B7269-11FC-4FC2-BF28-B4D712651412}" destId="{9F38707D-9445-4BBE-A108-E4321B6F14BE}" srcOrd="1" destOrd="0" presId="urn:microsoft.com/office/officeart/2005/8/layout/lProcess2"/>
    <dgm:cxn modelId="{09F4F289-8CF5-4CD2-A856-22D2AB4267E9}" type="presParOf" srcId="{213B7269-11FC-4FC2-BF28-B4D712651412}" destId="{D49E58A8-E4FE-4EFE-AA99-60A2FE1D7E49}" srcOrd="2" destOrd="0" presId="urn:microsoft.com/office/officeart/2005/8/layout/lProcess2"/>
    <dgm:cxn modelId="{FB4D4D42-A800-45BF-99B9-E2017A440BF5}" type="presParOf" srcId="{D49E58A8-E4FE-4EFE-AA99-60A2FE1D7E49}" destId="{D608EB95-8E5E-44D2-AEE0-E14D3253DED3}" srcOrd="0" destOrd="0" presId="urn:microsoft.com/office/officeart/2005/8/layout/lProcess2"/>
    <dgm:cxn modelId="{BAB097AB-AB6D-4FBB-BD32-7E4CD0D9D9F6}" type="presParOf" srcId="{D608EB95-8E5E-44D2-AEE0-E14D3253DED3}" destId="{C3FFE94A-9A17-4F2D-9E28-B4F391DDD05E}" srcOrd="0" destOrd="0" presId="urn:microsoft.com/office/officeart/2005/8/layout/lProcess2"/>
    <dgm:cxn modelId="{25CEC4A2-A02B-4055-8D79-8936ABD3CBA3}" type="presParOf" srcId="{BA01B339-3D85-406F-A40A-64D3945C77EC}" destId="{64D770A9-853A-455D-8D75-919587A29B25}" srcOrd="1" destOrd="0" presId="urn:microsoft.com/office/officeart/2005/8/layout/lProcess2"/>
    <dgm:cxn modelId="{43193293-5F43-462C-BFE2-43F8497C8D0E}" type="presParOf" srcId="{BA01B339-3D85-406F-A40A-64D3945C77EC}" destId="{2A31917C-4E8E-425C-8CA5-44DFEC55E103}" srcOrd="2" destOrd="0" presId="urn:microsoft.com/office/officeart/2005/8/layout/lProcess2"/>
    <dgm:cxn modelId="{75ED6300-4ED3-40B5-AAF6-0319A218D2D5}" type="presParOf" srcId="{2A31917C-4E8E-425C-8CA5-44DFEC55E103}" destId="{9C1F4053-D6A1-480C-801C-8C0C60C5B2CD}" srcOrd="0" destOrd="0" presId="urn:microsoft.com/office/officeart/2005/8/layout/lProcess2"/>
    <dgm:cxn modelId="{FF0A4A24-F16C-424C-B7C4-824F8FBB11B0}" type="presParOf" srcId="{2A31917C-4E8E-425C-8CA5-44DFEC55E103}" destId="{9AEB764F-A2D0-409E-88FB-DD77B2E39F90}" srcOrd="1" destOrd="0" presId="urn:microsoft.com/office/officeart/2005/8/layout/lProcess2"/>
    <dgm:cxn modelId="{8B0C6F0D-6888-4F82-B06A-9C448566F2C7}" type="presParOf" srcId="{2A31917C-4E8E-425C-8CA5-44DFEC55E103}" destId="{509D150C-20A3-40A2-8B7A-55DC74AB0E26}" srcOrd="2" destOrd="0" presId="urn:microsoft.com/office/officeart/2005/8/layout/lProcess2"/>
    <dgm:cxn modelId="{2D722794-9DE8-46F9-BE93-D2B0E99C99BF}" type="presParOf" srcId="{509D150C-20A3-40A2-8B7A-55DC74AB0E26}" destId="{201FE750-472B-4643-ABBD-47F495EFF680}" srcOrd="0" destOrd="0" presId="urn:microsoft.com/office/officeart/2005/8/layout/lProcess2"/>
    <dgm:cxn modelId="{5614ED4B-B626-4B2E-AEEB-C2B92FA7024F}" type="presParOf" srcId="{201FE750-472B-4643-ABBD-47F495EFF680}" destId="{5C4F7667-B403-406F-8DDC-5C0F52F21B94}" srcOrd="0" destOrd="0" presId="urn:microsoft.com/office/officeart/2005/8/layout/lProcess2"/>
    <dgm:cxn modelId="{3F5B44F7-DE3E-4878-91EC-9B455D7CE507}" type="presParOf" srcId="{BA01B339-3D85-406F-A40A-64D3945C77EC}" destId="{C161273B-F750-4383-A5DF-48F19C378C97}" srcOrd="3" destOrd="0" presId="urn:microsoft.com/office/officeart/2005/8/layout/lProcess2"/>
    <dgm:cxn modelId="{2F004C54-7AAA-4E37-A75B-EE110030FAF1}" type="presParOf" srcId="{BA01B339-3D85-406F-A40A-64D3945C77EC}" destId="{2378F584-278D-4B47-99DC-0097337CA0EA}" srcOrd="4" destOrd="0" presId="urn:microsoft.com/office/officeart/2005/8/layout/lProcess2"/>
    <dgm:cxn modelId="{C6653B54-23A4-4184-8E95-305FC65155AB}" type="presParOf" srcId="{2378F584-278D-4B47-99DC-0097337CA0EA}" destId="{F8727EF7-BB02-433B-B199-A53F2B3230C0}" srcOrd="0" destOrd="0" presId="urn:microsoft.com/office/officeart/2005/8/layout/lProcess2"/>
    <dgm:cxn modelId="{048726AC-3F67-4424-B1C4-DEEA03BB4E05}" type="presParOf" srcId="{2378F584-278D-4B47-99DC-0097337CA0EA}" destId="{768D6989-C7FC-4102-B39E-59943C2CB43B}" srcOrd="1" destOrd="0" presId="urn:microsoft.com/office/officeart/2005/8/layout/lProcess2"/>
    <dgm:cxn modelId="{8BFE9833-8A87-456C-84CA-11D1E0F149EC}" type="presParOf" srcId="{2378F584-278D-4B47-99DC-0097337CA0EA}" destId="{1F408BBD-A96B-4925-9276-305201DC6558}" srcOrd="2" destOrd="0" presId="urn:microsoft.com/office/officeart/2005/8/layout/lProcess2"/>
    <dgm:cxn modelId="{64960E65-EA56-4E37-8ADB-E33760A2C0C3}" type="presParOf" srcId="{1F408BBD-A96B-4925-9276-305201DC6558}" destId="{5276FA26-6D8D-4904-ABC3-B22AC17BC57C}" srcOrd="0" destOrd="0" presId="urn:microsoft.com/office/officeart/2005/8/layout/lProcess2"/>
    <dgm:cxn modelId="{8E72FAF5-AF5C-4B92-8A1F-B8DE51EFC59E}" type="presParOf" srcId="{5276FA26-6D8D-4904-ABC3-B22AC17BC57C}" destId="{41428B34-3A74-4DF7-B300-723C420E3F0A}" srcOrd="0"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09E3600-4CC9-43B5-B2BB-5A42D3C116E3}" type="doc">
      <dgm:prSet loTypeId="urn:microsoft.com/office/officeart/2005/8/layout/lProcess2" loCatId="list" qsTypeId="urn:microsoft.com/office/officeart/2005/8/quickstyle/simple4" qsCatId="simple" csTypeId="urn:microsoft.com/office/officeart/2005/8/colors/colorful5" csCatId="colorful" phldr="1"/>
      <dgm:spPr/>
      <dgm:t>
        <a:bodyPr/>
        <a:lstStyle/>
        <a:p>
          <a:endParaRPr lang="zh-CN" altLang="en-US"/>
        </a:p>
      </dgm:t>
    </dgm:pt>
    <dgm:pt modelId="{BD52D4FD-06F9-4FC9-81B9-759ACA853255}">
      <dgm:prSet phldrT="[文本]" custT="1"/>
      <dgm:spPr/>
      <dgm:t>
        <a:bodyPr/>
        <a:lstStyle/>
        <a:p>
          <a:r>
            <a:rPr lang="zh-CN" altLang="en-US" sz="2400" b="1" dirty="0">
              <a:solidFill>
                <a:srgbClr val="0070C0"/>
              </a:solidFill>
            </a:rPr>
            <a:t>狭义的“读书”</a:t>
          </a:r>
        </a:p>
      </dgm:t>
    </dgm:pt>
    <dgm:pt modelId="{8CB948AC-378C-4BCF-A6A1-AFC90B847236}" type="parTrans" cxnId="{61EB1C95-1B0C-45FA-8D4D-CB8266E1AF8F}">
      <dgm:prSet/>
      <dgm:spPr/>
      <dgm:t>
        <a:bodyPr/>
        <a:lstStyle/>
        <a:p>
          <a:endParaRPr lang="zh-CN" altLang="en-US"/>
        </a:p>
      </dgm:t>
    </dgm:pt>
    <dgm:pt modelId="{B9EB6B32-FDC9-4F34-9012-15FDA69A8453}" type="sibTrans" cxnId="{61EB1C95-1B0C-45FA-8D4D-CB8266E1AF8F}">
      <dgm:prSet/>
      <dgm:spPr/>
      <dgm:t>
        <a:bodyPr/>
        <a:lstStyle/>
        <a:p>
          <a:endParaRPr lang="zh-CN" altLang="en-US"/>
        </a:p>
      </dgm:t>
    </dgm:pt>
    <dgm:pt modelId="{6FC4D2A7-587A-4946-9F1E-01B8719EC16C}">
      <dgm:prSet custT="1"/>
      <dgm:spPr/>
      <dgm:t>
        <a:bodyPr/>
        <a:lstStyle/>
        <a:p>
          <a:r>
            <a:rPr lang="zh-CN" altLang="en-US" sz="2400" b="1" dirty="0">
              <a:solidFill>
                <a:srgbClr val="0070C0"/>
              </a:solidFill>
            </a:rPr>
            <a:t>广义的“读书”</a:t>
          </a:r>
        </a:p>
      </dgm:t>
    </dgm:pt>
    <dgm:pt modelId="{617DD048-095A-48BA-97AE-68C6AFA975C7}" type="parTrans" cxnId="{FF0330D2-88E2-4515-B751-743E7F6B1747}">
      <dgm:prSet/>
      <dgm:spPr/>
      <dgm:t>
        <a:bodyPr/>
        <a:lstStyle/>
        <a:p>
          <a:endParaRPr lang="zh-CN" altLang="en-US"/>
        </a:p>
      </dgm:t>
    </dgm:pt>
    <dgm:pt modelId="{5ADE207F-F034-4141-A529-DBF18E3DD516}" type="sibTrans" cxnId="{FF0330D2-88E2-4515-B751-743E7F6B1747}">
      <dgm:prSet/>
      <dgm:spPr/>
      <dgm:t>
        <a:bodyPr/>
        <a:lstStyle/>
        <a:p>
          <a:endParaRPr lang="zh-CN" altLang="en-US"/>
        </a:p>
      </dgm:t>
    </dgm:pt>
    <dgm:pt modelId="{0CE7A484-1CC3-435C-A00C-3E8B1109B96A}">
      <dgm:prSet phldrT="[文本]" custT="1"/>
      <dgm:spPr/>
      <dgm:t>
        <a:bodyPr/>
        <a:lstStyle/>
        <a:p>
          <a:pPr algn="l"/>
          <a:r>
            <a:rPr lang="zh-CN" altLang="en-US" sz="1900" dirty="0"/>
            <a:t>读本专业的书，也就是读本专业的研究文献。阅读文献是大学生进行知识积累的重要途径。</a:t>
          </a:r>
          <a:r>
            <a:rPr lang="zh-CN" altLang="en-US" sz="1800" dirty="0"/>
            <a:t>文献资料是前人学术研究的成果，蕴含着前人对某一问题的认识与见解，通过阅读文献，可以了解某一问题之前的研究历史，以及目前该问题处于什么研究情况，遇到了哪些研究困难，也许解决这一困难便足以写出一篇独创性很强的毕业论文（设计）。</a:t>
          </a:r>
        </a:p>
      </dgm:t>
    </dgm:pt>
    <dgm:pt modelId="{61C2BCAD-9435-4200-91CB-EAD20058349D}" type="parTrans" cxnId="{BC9F25BF-EF1C-4912-9577-4EB7995B0FAA}">
      <dgm:prSet/>
      <dgm:spPr/>
      <dgm:t>
        <a:bodyPr/>
        <a:lstStyle/>
        <a:p>
          <a:endParaRPr lang="zh-CN" altLang="en-US"/>
        </a:p>
      </dgm:t>
    </dgm:pt>
    <dgm:pt modelId="{B33D14C7-D9BC-448D-AF40-854604D905BF}" type="sibTrans" cxnId="{BC9F25BF-EF1C-4912-9577-4EB7995B0FAA}">
      <dgm:prSet/>
      <dgm:spPr/>
      <dgm:t>
        <a:bodyPr/>
        <a:lstStyle/>
        <a:p>
          <a:endParaRPr lang="zh-CN" altLang="en-US"/>
        </a:p>
      </dgm:t>
    </dgm:pt>
    <dgm:pt modelId="{82864A49-DC0D-407C-A069-6C1D231AF1A4}">
      <dgm:prSet custT="1"/>
      <dgm:spPr/>
      <dgm:t>
        <a:bodyPr/>
        <a:lstStyle/>
        <a:p>
          <a:pPr algn="l"/>
          <a:r>
            <a:rPr lang="zh-CN" altLang="en-US" sz="1900" dirty="0"/>
            <a:t>大学生应该读一切可以读的书，从各种各样的书里增加自己的知识，拓展自己的视野。各种知识在大脑中融汇互补，赋予大学生新的思考方式和研究视角，也许从中大学生便能够找到新的研究思路。各个专业的知识都会对人的认知产生促进作用。</a:t>
          </a:r>
        </a:p>
      </dgm:t>
    </dgm:pt>
    <dgm:pt modelId="{CD50207F-1A9B-4B27-810D-3B4452108585}" type="parTrans" cxnId="{FEF2674A-1D25-44BF-9836-981D7C531690}">
      <dgm:prSet/>
      <dgm:spPr/>
      <dgm:t>
        <a:bodyPr/>
        <a:lstStyle/>
        <a:p>
          <a:endParaRPr lang="zh-CN" altLang="en-US"/>
        </a:p>
      </dgm:t>
    </dgm:pt>
    <dgm:pt modelId="{0C944B99-8634-48C6-88D3-21AA2AE30CB1}" type="sibTrans" cxnId="{FEF2674A-1D25-44BF-9836-981D7C531690}">
      <dgm:prSet/>
      <dgm:spPr/>
      <dgm:t>
        <a:bodyPr/>
        <a:lstStyle/>
        <a:p>
          <a:endParaRPr lang="zh-CN" altLang="en-US"/>
        </a:p>
      </dgm:t>
    </dgm:pt>
    <dgm:pt modelId="{3E0D057E-3A95-4F60-A5BF-981114DB403D}" type="pres">
      <dgm:prSet presAssocID="{609E3600-4CC9-43B5-B2BB-5A42D3C116E3}" presName="theList" presStyleCnt="0">
        <dgm:presLayoutVars>
          <dgm:dir/>
          <dgm:animLvl val="lvl"/>
          <dgm:resizeHandles val="exact"/>
        </dgm:presLayoutVars>
      </dgm:prSet>
      <dgm:spPr/>
    </dgm:pt>
    <dgm:pt modelId="{9D2BF9D1-A978-4ED0-940A-BF36CAF9AC0B}" type="pres">
      <dgm:prSet presAssocID="{BD52D4FD-06F9-4FC9-81B9-759ACA853255}" presName="compNode" presStyleCnt="0"/>
      <dgm:spPr/>
    </dgm:pt>
    <dgm:pt modelId="{D359C99B-922B-4F04-844F-7DA9D17DF3A5}" type="pres">
      <dgm:prSet presAssocID="{BD52D4FD-06F9-4FC9-81B9-759ACA853255}" presName="aNode" presStyleLbl="bgShp" presStyleIdx="0" presStyleCnt="2" custScaleX="134267"/>
      <dgm:spPr/>
    </dgm:pt>
    <dgm:pt modelId="{F7AE81C9-21DA-45AC-B41E-063D0BA6181D}" type="pres">
      <dgm:prSet presAssocID="{BD52D4FD-06F9-4FC9-81B9-759ACA853255}" presName="textNode" presStyleLbl="bgShp" presStyleIdx="0" presStyleCnt="2"/>
      <dgm:spPr/>
    </dgm:pt>
    <dgm:pt modelId="{6ED76FFE-AC5E-4C14-8B00-1B52E3B68F00}" type="pres">
      <dgm:prSet presAssocID="{BD52D4FD-06F9-4FC9-81B9-759ACA853255}" presName="compChildNode" presStyleCnt="0"/>
      <dgm:spPr/>
    </dgm:pt>
    <dgm:pt modelId="{B6028A4E-46C9-4660-A3B8-0CDF1E44331B}" type="pres">
      <dgm:prSet presAssocID="{BD52D4FD-06F9-4FC9-81B9-759ACA853255}" presName="theInnerList" presStyleCnt="0"/>
      <dgm:spPr/>
    </dgm:pt>
    <dgm:pt modelId="{E14622F2-35F0-42A6-B2B4-F19B4E6E41AF}" type="pres">
      <dgm:prSet presAssocID="{0CE7A484-1CC3-435C-A00C-3E8B1109B96A}" presName="childNode" presStyleLbl="node1" presStyleIdx="0" presStyleCnt="2" custScaleX="143771">
        <dgm:presLayoutVars>
          <dgm:bulletEnabled val="1"/>
        </dgm:presLayoutVars>
      </dgm:prSet>
      <dgm:spPr/>
    </dgm:pt>
    <dgm:pt modelId="{9F380519-F09B-4D6A-9F01-0EDC83377AEC}" type="pres">
      <dgm:prSet presAssocID="{BD52D4FD-06F9-4FC9-81B9-759ACA853255}" presName="aSpace" presStyleCnt="0"/>
      <dgm:spPr/>
    </dgm:pt>
    <dgm:pt modelId="{F86A4505-E734-4927-A406-1DE5F16D8AA4}" type="pres">
      <dgm:prSet presAssocID="{6FC4D2A7-587A-4946-9F1E-01B8719EC16C}" presName="compNode" presStyleCnt="0"/>
      <dgm:spPr/>
    </dgm:pt>
    <dgm:pt modelId="{E348C3E6-B116-4395-9DE9-241AA7A436B3}" type="pres">
      <dgm:prSet presAssocID="{6FC4D2A7-587A-4946-9F1E-01B8719EC16C}" presName="aNode" presStyleLbl="bgShp" presStyleIdx="1" presStyleCnt="2" custScaleX="117703"/>
      <dgm:spPr/>
    </dgm:pt>
    <dgm:pt modelId="{E0FC40C1-805A-461C-955C-41B0C43D9FE7}" type="pres">
      <dgm:prSet presAssocID="{6FC4D2A7-587A-4946-9F1E-01B8719EC16C}" presName="textNode" presStyleLbl="bgShp" presStyleIdx="1" presStyleCnt="2"/>
      <dgm:spPr/>
    </dgm:pt>
    <dgm:pt modelId="{822BED9D-E596-4FB2-BDD0-5C6964CD1DB8}" type="pres">
      <dgm:prSet presAssocID="{6FC4D2A7-587A-4946-9F1E-01B8719EC16C}" presName="compChildNode" presStyleCnt="0"/>
      <dgm:spPr/>
    </dgm:pt>
    <dgm:pt modelId="{3FD3CE8D-CF4B-4CE8-80EF-D43F8069F305}" type="pres">
      <dgm:prSet presAssocID="{6FC4D2A7-587A-4946-9F1E-01B8719EC16C}" presName="theInnerList" presStyleCnt="0"/>
      <dgm:spPr/>
    </dgm:pt>
    <dgm:pt modelId="{858DE35A-4D6A-447F-AC2A-4BF8E3E3F147}" type="pres">
      <dgm:prSet presAssocID="{82864A49-DC0D-407C-A069-6C1D231AF1A4}" presName="childNode" presStyleLbl="node1" presStyleIdx="1" presStyleCnt="2" custScaleX="117703">
        <dgm:presLayoutVars>
          <dgm:bulletEnabled val="1"/>
        </dgm:presLayoutVars>
      </dgm:prSet>
      <dgm:spPr/>
    </dgm:pt>
  </dgm:ptLst>
  <dgm:cxnLst>
    <dgm:cxn modelId="{B07DFC0B-0E8F-4BE8-B500-0047649DA4C1}" type="presOf" srcId="{0CE7A484-1CC3-435C-A00C-3E8B1109B96A}" destId="{E14622F2-35F0-42A6-B2B4-F19B4E6E41AF}" srcOrd="0" destOrd="0" presId="urn:microsoft.com/office/officeart/2005/8/layout/lProcess2"/>
    <dgm:cxn modelId="{7589E324-4E63-457F-9249-13C0E306AAF7}" type="presOf" srcId="{609E3600-4CC9-43B5-B2BB-5A42D3C116E3}" destId="{3E0D057E-3A95-4F60-A5BF-981114DB403D}" srcOrd="0" destOrd="0" presId="urn:microsoft.com/office/officeart/2005/8/layout/lProcess2"/>
    <dgm:cxn modelId="{FEF2674A-1D25-44BF-9836-981D7C531690}" srcId="{6FC4D2A7-587A-4946-9F1E-01B8719EC16C}" destId="{82864A49-DC0D-407C-A069-6C1D231AF1A4}" srcOrd="0" destOrd="0" parTransId="{CD50207F-1A9B-4B27-810D-3B4452108585}" sibTransId="{0C944B99-8634-48C6-88D3-21AA2AE30CB1}"/>
    <dgm:cxn modelId="{5CDA5C75-316D-4569-AEEA-D2DE3CCA6317}" type="presOf" srcId="{82864A49-DC0D-407C-A069-6C1D231AF1A4}" destId="{858DE35A-4D6A-447F-AC2A-4BF8E3E3F147}" srcOrd="0" destOrd="0" presId="urn:microsoft.com/office/officeart/2005/8/layout/lProcess2"/>
    <dgm:cxn modelId="{C9154385-CD1C-48E8-B1B8-DD50647C8332}" type="presOf" srcId="{6FC4D2A7-587A-4946-9F1E-01B8719EC16C}" destId="{E348C3E6-B116-4395-9DE9-241AA7A436B3}" srcOrd="0" destOrd="0" presId="urn:microsoft.com/office/officeart/2005/8/layout/lProcess2"/>
    <dgm:cxn modelId="{61EB1C95-1B0C-45FA-8D4D-CB8266E1AF8F}" srcId="{609E3600-4CC9-43B5-B2BB-5A42D3C116E3}" destId="{BD52D4FD-06F9-4FC9-81B9-759ACA853255}" srcOrd="0" destOrd="0" parTransId="{8CB948AC-378C-4BCF-A6A1-AFC90B847236}" sibTransId="{B9EB6B32-FDC9-4F34-9012-15FDA69A8453}"/>
    <dgm:cxn modelId="{1DC2D998-0415-49F8-867B-32272430839A}" type="presOf" srcId="{6FC4D2A7-587A-4946-9F1E-01B8719EC16C}" destId="{E0FC40C1-805A-461C-955C-41B0C43D9FE7}" srcOrd="1" destOrd="0" presId="urn:microsoft.com/office/officeart/2005/8/layout/lProcess2"/>
    <dgm:cxn modelId="{FA07DCBB-7557-4E35-A094-F615AC8E2F19}" type="presOf" srcId="{BD52D4FD-06F9-4FC9-81B9-759ACA853255}" destId="{F7AE81C9-21DA-45AC-B41E-063D0BA6181D}" srcOrd="1" destOrd="0" presId="urn:microsoft.com/office/officeart/2005/8/layout/lProcess2"/>
    <dgm:cxn modelId="{BC9F25BF-EF1C-4912-9577-4EB7995B0FAA}" srcId="{BD52D4FD-06F9-4FC9-81B9-759ACA853255}" destId="{0CE7A484-1CC3-435C-A00C-3E8B1109B96A}" srcOrd="0" destOrd="0" parTransId="{61C2BCAD-9435-4200-91CB-EAD20058349D}" sibTransId="{B33D14C7-D9BC-448D-AF40-854604D905BF}"/>
    <dgm:cxn modelId="{FF0330D2-88E2-4515-B751-743E7F6B1747}" srcId="{609E3600-4CC9-43B5-B2BB-5A42D3C116E3}" destId="{6FC4D2A7-587A-4946-9F1E-01B8719EC16C}" srcOrd="1" destOrd="0" parTransId="{617DD048-095A-48BA-97AE-68C6AFA975C7}" sibTransId="{5ADE207F-F034-4141-A529-DBF18E3DD516}"/>
    <dgm:cxn modelId="{C9C9B8D4-1115-4A16-902A-4F06972E9148}" type="presOf" srcId="{BD52D4FD-06F9-4FC9-81B9-759ACA853255}" destId="{D359C99B-922B-4F04-844F-7DA9D17DF3A5}" srcOrd="0" destOrd="0" presId="urn:microsoft.com/office/officeart/2005/8/layout/lProcess2"/>
    <dgm:cxn modelId="{898F5BF3-37A6-4039-8B85-FBB9D0EBD2A8}" type="presParOf" srcId="{3E0D057E-3A95-4F60-A5BF-981114DB403D}" destId="{9D2BF9D1-A978-4ED0-940A-BF36CAF9AC0B}" srcOrd="0" destOrd="0" presId="urn:microsoft.com/office/officeart/2005/8/layout/lProcess2"/>
    <dgm:cxn modelId="{10022346-D164-4A78-81AF-F09084355362}" type="presParOf" srcId="{9D2BF9D1-A978-4ED0-940A-BF36CAF9AC0B}" destId="{D359C99B-922B-4F04-844F-7DA9D17DF3A5}" srcOrd="0" destOrd="0" presId="urn:microsoft.com/office/officeart/2005/8/layout/lProcess2"/>
    <dgm:cxn modelId="{4D28D6AB-E5AE-49E1-9067-FE0BB3074CF4}" type="presParOf" srcId="{9D2BF9D1-A978-4ED0-940A-BF36CAF9AC0B}" destId="{F7AE81C9-21DA-45AC-B41E-063D0BA6181D}" srcOrd="1" destOrd="0" presId="urn:microsoft.com/office/officeart/2005/8/layout/lProcess2"/>
    <dgm:cxn modelId="{E9643706-BF3D-4291-B4DD-16D21FB9B2B8}" type="presParOf" srcId="{9D2BF9D1-A978-4ED0-940A-BF36CAF9AC0B}" destId="{6ED76FFE-AC5E-4C14-8B00-1B52E3B68F00}" srcOrd="2" destOrd="0" presId="urn:microsoft.com/office/officeart/2005/8/layout/lProcess2"/>
    <dgm:cxn modelId="{A85A216F-2D5B-459D-ABAB-5A47CEF318E7}" type="presParOf" srcId="{6ED76FFE-AC5E-4C14-8B00-1B52E3B68F00}" destId="{B6028A4E-46C9-4660-A3B8-0CDF1E44331B}" srcOrd="0" destOrd="0" presId="urn:microsoft.com/office/officeart/2005/8/layout/lProcess2"/>
    <dgm:cxn modelId="{9D9BF759-345C-4CD9-B038-38BD0F069FB3}" type="presParOf" srcId="{B6028A4E-46C9-4660-A3B8-0CDF1E44331B}" destId="{E14622F2-35F0-42A6-B2B4-F19B4E6E41AF}" srcOrd="0" destOrd="0" presId="urn:microsoft.com/office/officeart/2005/8/layout/lProcess2"/>
    <dgm:cxn modelId="{B301EDDC-5B5C-4E65-9283-443CA5BBDB9E}" type="presParOf" srcId="{3E0D057E-3A95-4F60-A5BF-981114DB403D}" destId="{9F380519-F09B-4D6A-9F01-0EDC83377AEC}" srcOrd="1" destOrd="0" presId="urn:microsoft.com/office/officeart/2005/8/layout/lProcess2"/>
    <dgm:cxn modelId="{C5B4A724-668D-4661-81EC-F5094D9DAF4E}" type="presParOf" srcId="{3E0D057E-3A95-4F60-A5BF-981114DB403D}" destId="{F86A4505-E734-4927-A406-1DE5F16D8AA4}" srcOrd="2" destOrd="0" presId="urn:microsoft.com/office/officeart/2005/8/layout/lProcess2"/>
    <dgm:cxn modelId="{2AEF9106-0E52-45E5-B0D7-011BE4282FCC}" type="presParOf" srcId="{F86A4505-E734-4927-A406-1DE5F16D8AA4}" destId="{E348C3E6-B116-4395-9DE9-241AA7A436B3}" srcOrd="0" destOrd="0" presId="urn:microsoft.com/office/officeart/2005/8/layout/lProcess2"/>
    <dgm:cxn modelId="{12527FA9-48D4-425A-96AE-4C9A87E6F609}" type="presParOf" srcId="{F86A4505-E734-4927-A406-1DE5F16D8AA4}" destId="{E0FC40C1-805A-461C-955C-41B0C43D9FE7}" srcOrd="1" destOrd="0" presId="urn:microsoft.com/office/officeart/2005/8/layout/lProcess2"/>
    <dgm:cxn modelId="{F3239C5C-ED81-418F-9895-5F1EFE9DFB50}" type="presParOf" srcId="{F86A4505-E734-4927-A406-1DE5F16D8AA4}" destId="{822BED9D-E596-4FB2-BDD0-5C6964CD1DB8}" srcOrd="2" destOrd="0" presId="urn:microsoft.com/office/officeart/2005/8/layout/lProcess2"/>
    <dgm:cxn modelId="{362B2C32-2C80-4D58-9EA6-4704DD115C46}" type="presParOf" srcId="{822BED9D-E596-4FB2-BDD0-5C6964CD1DB8}" destId="{3FD3CE8D-CF4B-4CE8-80EF-D43F8069F305}" srcOrd="0" destOrd="0" presId="urn:microsoft.com/office/officeart/2005/8/layout/lProcess2"/>
    <dgm:cxn modelId="{52EDE605-D33E-48E9-96FD-C4AB28DB408A}" type="presParOf" srcId="{3FD3CE8D-CF4B-4CE8-80EF-D43F8069F305}" destId="{858DE35A-4D6A-447F-AC2A-4BF8E3E3F147}" srcOrd="0"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20BA93B-650A-4185-B739-38E5721F4B4E}" type="doc">
      <dgm:prSet loTypeId="urn:microsoft.com/office/officeart/2005/8/layout/list1" loCatId="list" qsTypeId="urn:microsoft.com/office/officeart/2005/8/quickstyle/simple4" qsCatId="simple" csTypeId="urn:microsoft.com/office/officeart/2005/8/colors/colorful1" csCatId="colorful" phldr="1"/>
      <dgm:spPr/>
      <dgm:t>
        <a:bodyPr/>
        <a:lstStyle/>
        <a:p>
          <a:endParaRPr lang="zh-CN" altLang="en-US"/>
        </a:p>
      </dgm:t>
    </dgm:pt>
    <dgm:pt modelId="{7CE04609-81AC-4C0C-A02D-CEE327C83777}">
      <dgm:prSet phldrT="[文本]" custT="1"/>
      <dgm:spPr/>
      <dgm:t>
        <a:bodyPr/>
        <a:lstStyle/>
        <a:p>
          <a:r>
            <a:rPr lang="zh-CN" altLang="en-US" sz="2400" b="1"/>
            <a:t>泛读</a:t>
          </a:r>
          <a:endParaRPr lang="zh-CN" altLang="en-US" sz="2400" b="1" dirty="0"/>
        </a:p>
      </dgm:t>
    </dgm:pt>
    <dgm:pt modelId="{EFE82B8A-787E-4C9F-90E6-AC4DA0F6D84A}" type="parTrans" cxnId="{B12B1931-DA95-4B54-954D-77E125C0D1A2}">
      <dgm:prSet/>
      <dgm:spPr/>
      <dgm:t>
        <a:bodyPr/>
        <a:lstStyle/>
        <a:p>
          <a:endParaRPr lang="zh-CN" altLang="en-US"/>
        </a:p>
      </dgm:t>
    </dgm:pt>
    <dgm:pt modelId="{73BB3544-AF7C-48EB-8181-55D83F6A27BF}" type="sibTrans" cxnId="{B12B1931-DA95-4B54-954D-77E125C0D1A2}">
      <dgm:prSet/>
      <dgm:spPr/>
      <dgm:t>
        <a:bodyPr/>
        <a:lstStyle/>
        <a:p>
          <a:endParaRPr lang="zh-CN" altLang="en-US"/>
        </a:p>
      </dgm:t>
    </dgm:pt>
    <dgm:pt modelId="{BC74877A-0609-49D2-8420-7954470AB55C}">
      <dgm:prSet custT="1"/>
      <dgm:spPr/>
      <dgm:t>
        <a:bodyPr/>
        <a:lstStyle/>
        <a:p>
          <a:r>
            <a:rPr lang="zh-CN" altLang="en-US" sz="2400" b="1" dirty="0"/>
            <a:t>精读</a:t>
          </a:r>
        </a:p>
      </dgm:t>
    </dgm:pt>
    <dgm:pt modelId="{92E9F4B9-9A06-483E-ACB0-8876674CFF58}" type="parTrans" cxnId="{E34650EB-0C5C-414B-BFCD-92DB4AE07D93}">
      <dgm:prSet/>
      <dgm:spPr/>
      <dgm:t>
        <a:bodyPr/>
        <a:lstStyle/>
        <a:p>
          <a:endParaRPr lang="zh-CN" altLang="en-US"/>
        </a:p>
      </dgm:t>
    </dgm:pt>
    <dgm:pt modelId="{90036703-F0FB-4DE4-815D-503F66C48CC3}" type="sibTrans" cxnId="{E34650EB-0C5C-414B-BFCD-92DB4AE07D93}">
      <dgm:prSet/>
      <dgm:spPr/>
      <dgm:t>
        <a:bodyPr/>
        <a:lstStyle/>
        <a:p>
          <a:endParaRPr lang="zh-CN" altLang="en-US"/>
        </a:p>
      </dgm:t>
    </dgm:pt>
    <dgm:pt modelId="{11B14F3A-FAFB-40DF-9DCA-F780F40EA02F}">
      <dgm:prSet custT="1"/>
      <dgm:spPr/>
      <dgm:t>
        <a:bodyPr/>
        <a:lstStyle/>
        <a:p>
          <a:r>
            <a:rPr lang="zh-CN" altLang="en-US" sz="2000" dirty="0"/>
            <a:t>即精细地读、一字一句地读、扎扎实实地读，明白书中一字一句的含义。比起泛读，精读的速度要明显降低。精读可以显著加深大学生对文献资料的理解程度，能够真正使文献材料为大学生所用。精读也有利于培养大学生严谨认真的治学态度。</a:t>
          </a:r>
        </a:p>
      </dgm:t>
    </dgm:pt>
    <dgm:pt modelId="{033A48AC-99EB-48B7-9BB2-B778DB03C2C4}" type="parTrans" cxnId="{D0D7711E-3785-4F13-BA5F-6F524A5E4A42}">
      <dgm:prSet/>
      <dgm:spPr/>
      <dgm:t>
        <a:bodyPr/>
        <a:lstStyle/>
        <a:p>
          <a:endParaRPr lang="zh-CN" altLang="en-US"/>
        </a:p>
      </dgm:t>
    </dgm:pt>
    <dgm:pt modelId="{DBA36677-9F4B-42AD-9A47-F920137796C0}" type="sibTrans" cxnId="{D0D7711E-3785-4F13-BA5F-6F524A5E4A42}">
      <dgm:prSet/>
      <dgm:spPr/>
      <dgm:t>
        <a:bodyPr/>
        <a:lstStyle/>
        <a:p>
          <a:endParaRPr lang="zh-CN" altLang="en-US"/>
        </a:p>
      </dgm:t>
    </dgm:pt>
    <dgm:pt modelId="{0E568F18-CEA6-4760-B199-BEF287ABAA69}">
      <dgm:prSet phldrT="[文本]" custT="1"/>
      <dgm:spPr/>
      <dgm:t>
        <a:bodyPr/>
        <a:lstStyle/>
        <a:p>
          <a:r>
            <a:rPr lang="zh-CN" altLang="en-US" sz="2000" dirty="0"/>
            <a:t>即快读地读，浏览性质地翻阅所读材料，掌握材料大致内容即可。泛读可以帮助大学生在有效时间内快速了解较为大量的信息，使得大学生对某一问题建立比较全面的认知。泛读是积累广博知识的好方法，可以为大学生的科研奠定坚实的基础。</a:t>
          </a:r>
        </a:p>
      </dgm:t>
    </dgm:pt>
    <dgm:pt modelId="{92B48499-CFFC-4042-87F8-B0792C4B71DB}" type="sibTrans" cxnId="{0A0F913F-24E5-4D71-B680-FF478CD451C3}">
      <dgm:prSet/>
      <dgm:spPr/>
      <dgm:t>
        <a:bodyPr/>
        <a:lstStyle/>
        <a:p>
          <a:endParaRPr lang="zh-CN" altLang="en-US"/>
        </a:p>
      </dgm:t>
    </dgm:pt>
    <dgm:pt modelId="{9416871F-E7E5-4157-920E-058930252433}" type="parTrans" cxnId="{0A0F913F-24E5-4D71-B680-FF478CD451C3}">
      <dgm:prSet/>
      <dgm:spPr/>
      <dgm:t>
        <a:bodyPr/>
        <a:lstStyle/>
        <a:p>
          <a:endParaRPr lang="zh-CN" altLang="en-US"/>
        </a:p>
      </dgm:t>
    </dgm:pt>
    <dgm:pt modelId="{B2C6CF14-D165-4DDD-A4FA-61285675BA41}" type="pres">
      <dgm:prSet presAssocID="{420BA93B-650A-4185-B739-38E5721F4B4E}" presName="linear" presStyleCnt="0">
        <dgm:presLayoutVars>
          <dgm:dir/>
          <dgm:animLvl val="lvl"/>
          <dgm:resizeHandles val="exact"/>
        </dgm:presLayoutVars>
      </dgm:prSet>
      <dgm:spPr/>
    </dgm:pt>
    <dgm:pt modelId="{A5DD6300-CB06-43BB-B1F6-0A24EF88E6FD}" type="pres">
      <dgm:prSet presAssocID="{7CE04609-81AC-4C0C-A02D-CEE327C83777}" presName="parentLin" presStyleCnt="0"/>
      <dgm:spPr/>
    </dgm:pt>
    <dgm:pt modelId="{5765DD41-A76D-4C9F-A8A1-75D89F422B7B}" type="pres">
      <dgm:prSet presAssocID="{7CE04609-81AC-4C0C-A02D-CEE327C83777}" presName="parentLeftMargin" presStyleLbl="node1" presStyleIdx="0" presStyleCnt="2"/>
      <dgm:spPr/>
    </dgm:pt>
    <dgm:pt modelId="{C344E0C6-6226-4FA3-976B-2EDEA83932C0}" type="pres">
      <dgm:prSet presAssocID="{7CE04609-81AC-4C0C-A02D-CEE327C83777}" presName="parentText" presStyleLbl="node1" presStyleIdx="0" presStyleCnt="2">
        <dgm:presLayoutVars>
          <dgm:chMax val="0"/>
          <dgm:bulletEnabled val="1"/>
        </dgm:presLayoutVars>
      </dgm:prSet>
      <dgm:spPr/>
    </dgm:pt>
    <dgm:pt modelId="{8BB658CA-3913-4B98-8119-4E82D503C1A2}" type="pres">
      <dgm:prSet presAssocID="{7CE04609-81AC-4C0C-A02D-CEE327C83777}" presName="negativeSpace" presStyleCnt="0"/>
      <dgm:spPr/>
    </dgm:pt>
    <dgm:pt modelId="{AFDDEA56-F936-43BE-9F8A-FCA1DDDF2DD1}" type="pres">
      <dgm:prSet presAssocID="{7CE04609-81AC-4C0C-A02D-CEE327C83777}" presName="childText" presStyleLbl="conFgAcc1" presStyleIdx="0" presStyleCnt="2">
        <dgm:presLayoutVars>
          <dgm:bulletEnabled val="1"/>
        </dgm:presLayoutVars>
      </dgm:prSet>
      <dgm:spPr/>
    </dgm:pt>
    <dgm:pt modelId="{BBADA8FE-3DB9-44AA-9C84-C203604B96DA}" type="pres">
      <dgm:prSet presAssocID="{73BB3544-AF7C-48EB-8181-55D83F6A27BF}" presName="spaceBetweenRectangles" presStyleCnt="0"/>
      <dgm:spPr/>
    </dgm:pt>
    <dgm:pt modelId="{7788A102-9072-49F1-8436-70E19D73FD36}" type="pres">
      <dgm:prSet presAssocID="{BC74877A-0609-49D2-8420-7954470AB55C}" presName="parentLin" presStyleCnt="0"/>
      <dgm:spPr/>
    </dgm:pt>
    <dgm:pt modelId="{C5AFC553-299E-468B-A96B-DD414475B090}" type="pres">
      <dgm:prSet presAssocID="{BC74877A-0609-49D2-8420-7954470AB55C}" presName="parentLeftMargin" presStyleLbl="node1" presStyleIdx="0" presStyleCnt="2"/>
      <dgm:spPr/>
    </dgm:pt>
    <dgm:pt modelId="{E9887AFB-41C2-402B-ABB2-3A2E7126D3BA}" type="pres">
      <dgm:prSet presAssocID="{BC74877A-0609-49D2-8420-7954470AB55C}" presName="parentText" presStyleLbl="node1" presStyleIdx="1" presStyleCnt="2">
        <dgm:presLayoutVars>
          <dgm:chMax val="0"/>
          <dgm:bulletEnabled val="1"/>
        </dgm:presLayoutVars>
      </dgm:prSet>
      <dgm:spPr/>
    </dgm:pt>
    <dgm:pt modelId="{BC0FBD80-1669-455F-BD75-5FB64794469F}" type="pres">
      <dgm:prSet presAssocID="{BC74877A-0609-49D2-8420-7954470AB55C}" presName="negativeSpace" presStyleCnt="0"/>
      <dgm:spPr/>
    </dgm:pt>
    <dgm:pt modelId="{1D025C7D-3707-4B94-BAF2-B83D1D27DE9D}" type="pres">
      <dgm:prSet presAssocID="{BC74877A-0609-49D2-8420-7954470AB55C}" presName="childText" presStyleLbl="conFgAcc1" presStyleIdx="1" presStyleCnt="2">
        <dgm:presLayoutVars>
          <dgm:bulletEnabled val="1"/>
        </dgm:presLayoutVars>
      </dgm:prSet>
      <dgm:spPr/>
    </dgm:pt>
  </dgm:ptLst>
  <dgm:cxnLst>
    <dgm:cxn modelId="{A5939514-3E9A-484D-9344-F34551BBB11E}" type="presOf" srcId="{420BA93B-650A-4185-B739-38E5721F4B4E}" destId="{B2C6CF14-D165-4DDD-A4FA-61285675BA41}" srcOrd="0" destOrd="0" presId="urn:microsoft.com/office/officeart/2005/8/layout/list1"/>
    <dgm:cxn modelId="{BBACD316-9479-4C72-9A62-7D64AC2DFC26}" type="presOf" srcId="{7CE04609-81AC-4C0C-A02D-CEE327C83777}" destId="{5765DD41-A76D-4C9F-A8A1-75D89F422B7B}" srcOrd="0" destOrd="0" presId="urn:microsoft.com/office/officeart/2005/8/layout/list1"/>
    <dgm:cxn modelId="{D0AFF31B-3666-4890-B186-51417175AB78}" type="presOf" srcId="{11B14F3A-FAFB-40DF-9DCA-F780F40EA02F}" destId="{1D025C7D-3707-4B94-BAF2-B83D1D27DE9D}" srcOrd="0" destOrd="0" presId="urn:microsoft.com/office/officeart/2005/8/layout/list1"/>
    <dgm:cxn modelId="{D0D7711E-3785-4F13-BA5F-6F524A5E4A42}" srcId="{BC74877A-0609-49D2-8420-7954470AB55C}" destId="{11B14F3A-FAFB-40DF-9DCA-F780F40EA02F}" srcOrd="0" destOrd="0" parTransId="{033A48AC-99EB-48B7-9BB2-B778DB03C2C4}" sibTransId="{DBA36677-9F4B-42AD-9A47-F920137796C0}"/>
    <dgm:cxn modelId="{4CFEEA1E-2708-4DBD-9A36-DADAA8D1E19F}" type="presOf" srcId="{BC74877A-0609-49D2-8420-7954470AB55C}" destId="{E9887AFB-41C2-402B-ABB2-3A2E7126D3BA}" srcOrd="1" destOrd="0" presId="urn:microsoft.com/office/officeart/2005/8/layout/list1"/>
    <dgm:cxn modelId="{3F569422-DE8B-4BBF-863A-D5C333DF370A}" type="presOf" srcId="{BC74877A-0609-49D2-8420-7954470AB55C}" destId="{C5AFC553-299E-468B-A96B-DD414475B090}" srcOrd="0" destOrd="0" presId="urn:microsoft.com/office/officeart/2005/8/layout/list1"/>
    <dgm:cxn modelId="{B12B1931-DA95-4B54-954D-77E125C0D1A2}" srcId="{420BA93B-650A-4185-B739-38E5721F4B4E}" destId="{7CE04609-81AC-4C0C-A02D-CEE327C83777}" srcOrd="0" destOrd="0" parTransId="{EFE82B8A-787E-4C9F-90E6-AC4DA0F6D84A}" sibTransId="{73BB3544-AF7C-48EB-8181-55D83F6A27BF}"/>
    <dgm:cxn modelId="{0A0F913F-24E5-4D71-B680-FF478CD451C3}" srcId="{7CE04609-81AC-4C0C-A02D-CEE327C83777}" destId="{0E568F18-CEA6-4760-B199-BEF287ABAA69}" srcOrd="0" destOrd="0" parTransId="{9416871F-E7E5-4157-920E-058930252433}" sibTransId="{92B48499-CFFC-4042-87F8-B0792C4B71DB}"/>
    <dgm:cxn modelId="{89BDF5C5-03E9-4E0C-96E3-51D463AAF9E4}" type="presOf" srcId="{0E568F18-CEA6-4760-B199-BEF287ABAA69}" destId="{AFDDEA56-F936-43BE-9F8A-FCA1DDDF2DD1}" srcOrd="0" destOrd="0" presId="urn:microsoft.com/office/officeart/2005/8/layout/list1"/>
    <dgm:cxn modelId="{E34650EB-0C5C-414B-BFCD-92DB4AE07D93}" srcId="{420BA93B-650A-4185-B739-38E5721F4B4E}" destId="{BC74877A-0609-49D2-8420-7954470AB55C}" srcOrd="1" destOrd="0" parTransId="{92E9F4B9-9A06-483E-ACB0-8876674CFF58}" sibTransId="{90036703-F0FB-4DE4-815D-503F66C48CC3}"/>
    <dgm:cxn modelId="{7C09D2EE-0F4C-452C-AADF-018CB7E8CA9A}" type="presOf" srcId="{7CE04609-81AC-4C0C-A02D-CEE327C83777}" destId="{C344E0C6-6226-4FA3-976B-2EDEA83932C0}" srcOrd="1" destOrd="0" presId="urn:microsoft.com/office/officeart/2005/8/layout/list1"/>
    <dgm:cxn modelId="{5FE35E11-67A4-4F2B-92DA-1A7ABE73022B}" type="presParOf" srcId="{B2C6CF14-D165-4DDD-A4FA-61285675BA41}" destId="{A5DD6300-CB06-43BB-B1F6-0A24EF88E6FD}" srcOrd="0" destOrd="0" presId="urn:microsoft.com/office/officeart/2005/8/layout/list1"/>
    <dgm:cxn modelId="{7794B1A0-77AC-407D-9DD5-A1E99E57C427}" type="presParOf" srcId="{A5DD6300-CB06-43BB-B1F6-0A24EF88E6FD}" destId="{5765DD41-A76D-4C9F-A8A1-75D89F422B7B}" srcOrd="0" destOrd="0" presId="urn:microsoft.com/office/officeart/2005/8/layout/list1"/>
    <dgm:cxn modelId="{5DC4DE82-E0C8-4583-83CA-8F7C6C5741A8}" type="presParOf" srcId="{A5DD6300-CB06-43BB-B1F6-0A24EF88E6FD}" destId="{C344E0C6-6226-4FA3-976B-2EDEA83932C0}" srcOrd="1" destOrd="0" presId="urn:microsoft.com/office/officeart/2005/8/layout/list1"/>
    <dgm:cxn modelId="{F377A902-7A04-4324-A710-22AC803A3D3F}" type="presParOf" srcId="{B2C6CF14-D165-4DDD-A4FA-61285675BA41}" destId="{8BB658CA-3913-4B98-8119-4E82D503C1A2}" srcOrd="1" destOrd="0" presId="urn:microsoft.com/office/officeart/2005/8/layout/list1"/>
    <dgm:cxn modelId="{D781F53F-1057-41A2-BD9E-29A559F136C7}" type="presParOf" srcId="{B2C6CF14-D165-4DDD-A4FA-61285675BA41}" destId="{AFDDEA56-F936-43BE-9F8A-FCA1DDDF2DD1}" srcOrd="2" destOrd="0" presId="urn:microsoft.com/office/officeart/2005/8/layout/list1"/>
    <dgm:cxn modelId="{0E335482-3FEE-4A3F-B768-7C4E104F052C}" type="presParOf" srcId="{B2C6CF14-D165-4DDD-A4FA-61285675BA41}" destId="{BBADA8FE-3DB9-44AA-9C84-C203604B96DA}" srcOrd="3" destOrd="0" presId="urn:microsoft.com/office/officeart/2005/8/layout/list1"/>
    <dgm:cxn modelId="{00D21C9F-76D8-4D83-9114-34E1C213C4B3}" type="presParOf" srcId="{B2C6CF14-D165-4DDD-A4FA-61285675BA41}" destId="{7788A102-9072-49F1-8436-70E19D73FD36}" srcOrd="4" destOrd="0" presId="urn:microsoft.com/office/officeart/2005/8/layout/list1"/>
    <dgm:cxn modelId="{63C18596-2C4C-4414-8BCD-B59F214E00C6}" type="presParOf" srcId="{7788A102-9072-49F1-8436-70E19D73FD36}" destId="{C5AFC553-299E-468B-A96B-DD414475B090}" srcOrd="0" destOrd="0" presId="urn:microsoft.com/office/officeart/2005/8/layout/list1"/>
    <dgm:cxn modelId="{A72EE115-2660-437E-BB75-2DB1D62E6139}" type="presParOf" srcId="{7788A102-9072-49F1-8436-70E19D73FD36}" destId="{E9887AFB-41C2-402B-ABB2-3A2E7126D3BA}" srcOrd="1" destOrd="0" presId="urn:microsoft.com/office/officeart/2005/8/layout/list1"/>
    <dgm:cxn modelId="{FCF24C2C-B54D-46D1-99DF-31DC145F97C5}" type="presParOf" srcId="{B2C6CF14-D165-4DDD-A4FA-61285675BA41}" destId="{BC0FBD80-1669-455F-BD75-5FB64794469F}" srcOrd="5" destOrd="0" presId="urn:microsoft.com/office/officeart/2005/8/layout/list1"/>
    <dgm:cxn modelId="{9B3AD55A-BF4C-45AF-BA43-902A305D64B7}" type="presParOf" srcId="{B2C6CF14-D165-4DDD-A4FA-61285675BA41}" destId="{1D025C7D-3707-4B94-BAF2-B83D1D27DE9D}"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F1E73C8-4477-4EE2-A17C-A199F7BDE833}" type="doc">
      <dgm:prSet loTypeId="urn:microsoft.com/office/officeart/2009/3/layout/StepUpProcess" loCatId="process" qsTypeId="urn:microsoft.com/office/officeart/2005/8/quickstyle/simple1" qsCatId="simple" csTypeId="urn:microsoft.com/office/officeart/2005/8/colors/accent1_2" csCatId="accent1" phldr="1"/>
      <dgm:spPr/>
      <dgm:t>
        <a:bodyPr/>
        <a:lstStyle/>
        <a:p>
          <a:endParaRPr lang="zh-CN" altLang="en-US"/>
        </a:p>
      </dgm:t>
    </dgm:pt>
    <dgm:pt modelId="{5A27A4A1-B801-4F18-9A6F-BB29D4445D8D}">
      <dgm:prSet phldrT="[文本]" custT="1"/>
      <dgm:spPr/>
      <dgm:t>
        <a:bodyPr/>
        <a:lstStyle/>
        <a:p>
          <a:r>
            <a:rPr lang="zh-CN" altLang="en-US" sz="1900" dirty="0">
              <a:solidFill>
                <a:schemeClr val="bg2">
                  <a:lumMod val="25000"/>
                </a:schemeClr>
              </a:solidFill>
            </a:rPr>
            <a:t>一个问题即一个具体的、尚未解决或尚未完全解决的、真实存在的、需要予以解决的疑难（困惑、困扰、麻烦等）。</a:t>
          </a:r>
          <a:endParaRPr lang="zh-CN" altLang="en-US" sz="1900" dirty="0"/>
        </a:p>
      </dgm:t>
    </dgm:pt>
    <dgm:pt modelId="{EC0DD65B-32D6-4E73-AE1B-876906797EF0}" type="parTrans" cxnId="{037E7CF8-4193-4E00-8239-150FC5180E18}">
      <dgm:prSet/>
      <dgm:spPr/>
      <dgm:t>
        <a:bodyPr/>
        <a:lstStyle/>
        <a:p>
          <a:endParaRPr lang="zh-CN" altLang="en-US"/>
        </a:p>
      </dgm:t>
    </dgm:pt>
    <dgm:pt modelId="{414F8165-B555-456B-AB4A-9424632B8A3A}" type="sibTrans" cxnId="{037E7CF8-4193-4E00-8239-150FC5180E18}">
      <dgm:prSet/>
      <dgm:spPr/>
      <dgm:t>
        <a:bodyPr/>
        <a:lstStyle/>
        <a:p>
          <a:endParaRPr lang="zh-CN" altLang="en-US"/>
        </a:p>
      </dgm:t>
    </dgm:pt>
    <dgm:pt modelId="{30305D5C-4F87-4CCD-BDC7-55CB26F79D5A}">
      <dgm:prSet custT="1"/>
      <dgm:spPr/>
      <dgm:t>
        <a:bodyPr/>
        <a:lstStyle/>
        <a:p>
          <a:r>
            <a:rPr lang="zh-CN" altLang="en-US" sz="1800" dirty="0">
              <a:solidFill>
                <a:schemeClr val="bg2">
                  <a:lumMod val="25000"/>
                </a:schemeClr>
              </a:solidFill>
            </a:rPr>
            <a:t>问题意识即大学生应该要在读书的过程中学会发问，找到一个具体的、尚有解决空间和解决价值的问题。面对既存事实，不断发问“是什么”“为什么”“怎么办”，一个问题追着一个问题，直到问到问题的最根本处</a:t>
          </a:r>
          <a:r>
            <a:rPr lang="en-US" altLang="zh-CN" sz="1800" dirty="0">
              <a:solidFill>
                <a:schemeClr val="bg2">
                  <a:lumMod val="25000"/>
                </a:schemeClr>
              </a:solidFill>
            </a:rPr>
            <a:t>——</a:t>
          </a:r>
          <a:r>
            <a:rPr lang="zh-CN" altLang="en-US" sz="1800" dirty="0">
              <a:solidFill>
                <a:schemeClr val="bg2">
                  <a:lumMod val="25000"/>
                </a:schemeClr>
              </a:solidFill>
            </a:rPr>
            <a:t>也许这就是毕业论文（设计）的“新”。</a:t>
          </a:r>
        </a:p>
      </dgm:t>
    </dgm:pt>
    <dgm:pt modelId="{C40D9AA8-BA49-4DC1-A3C9-81CFB8EBE502}" type="parTrans" cxnId="{DE7EB22A-405D-449F-826E-8EF804FE8881}">
      <dgm:prSet/>
      <dgm:spPr/>
      <dgm:t>
        <a:bodyPr/>
        <a:lstStyle/>
        <a:p>
          <a:endParaRPr lang="zh-CN" altLang="en-US"/>
        </a:p>
      </dgm:t>
    </dgm:pt>
    <dgm:pt modelId="{38820D69-9EFC-4717-933E-6C2CEBFD071E}" type="sibTrans" cxnId="{DE7EB22A-405D-449F-826E-8EF804FE8881}">
      <dgm:prSet/>
      <dgm:spPr/>
      <dgm:t>
        <a:bodyPr/>
        <a:lstStyle/>
        <a:p>
          <a:endParaRPr lang="zh-CN" altLang="en-US"/>
        </a:p>
      </dgm:t>
    </dgm:pt>
    <dgm:pt modelId="{76A8E6AA-71CB-46CD-A291-596C293BFB04}">
      <dgm:prSet custT="1"/>
      <dgm:spPr/>
      <dgm:t>
        <a:bodyPr/>
        <a:lstStyle/>
        <a:p>
          <a:r>
            <a:rPr lang="zh-CN" altLang="en-US" sz="1900" dirty="0">
              <a:solidFill>
                <a:schemeClr val="bg2">
                  <a:lumMod val="25000"/>
                </a:schemeClr>
              </a:solidFill>
            </a:rPr>
            <a:t>问题意识一方面来源于文献阅读，一方面来源于生活实践。学习与生活是不能分开的，牛顿的“苹果”来源于生活，富兰克林的“闪电”来源于生活，这些生活里的因素都激发了科学家的科研能力。</a:t>
          </a:r>
          <a:endParaRPr lang="en-US" altLang="zh-CN" sz="1900" dirty="0">
            <a:solidFill>
              <a:schemeClr val="bg2">
                <a:lumMod val="25000"/>
              </a:schemeClr>
            </a:solidFill>
          </a:endParaRPr>
        </a:p>
      </dgm:t>
    </dgm:pt>
    <dgm:pt modelId="{488FE310-9892-4FF0-82D4-C804367437D5}" type="parTrans" cxnId="{8DBAC7D5-D6D7-464C-8933-4CE8B157D175}">
      <dgm:prSet/>
      <dgm:spPr/>
      <dgm:t>
        <a:bodyPr/>
        <a:lstStyle/>
        <a:p>
          <a:endParaRPr lang="zh-CN" altLang="en-US"/>
        </a:p>
      </dgm:t>
    </dgm:pt>
    <dgm:pt modelId="{C7C74E8F-1F3C-47C2-9AD0-7100CB5DCC5F}" type="sibTrans" cxnId="{8DBAC7D5-D6D7-464C-8933-4CE8B157D175}">
      <dgm:prSet/>
      <dgm:spPr/>
      <dgm:t>
        <a:bodyPr/>
        <a:lstStyle/>
        <a:p>
          <a:endParaRPr lang="zh-CN" altLang="en-US"/>
        </a:p>
      </dgm:t>
    </dgm:pt>
    <dgm:pt modelId="{FC857D9C-9649-4EA2-9AA2-252B85F48C27}" type="pres">
      <dgm:prSet presAssocID="{8F1E73C8-4477-4EE2-A17C-A199F7BDE833}" presName="rootnode" presStyleCnt="0">
        <dgm:presLayoutVars>
          <dgm:chMax/>
          <dgm:chPref/>
          <dgm:dir/>
          <dgm:animLvl val="lvl"/>
        </dgm:presLayoutVars>
      </dgm:prSet>
      <dgm:spPr/>
    </dgm:pt>
    <dgm:pt modelId="{BFAE7DB2-636C-421F-BB42-19E5C8AF15B3}" type="pres">
      <dgm:prSet presAssocID="{5A27A4A1-B801-4F18-9A6F-BB29D4445D8D}" presName="composite" presStyleCnt="0"/>
      <dgm:spPr/>
    </dgm:pt>
    <dgm:pt modelId="{FA06C1E1-8916-4AEB-A9F6-CCF9B3F6A19E}" type="pres">
      <dgm:prSet presAssocID="{5A27A4A1-B801-4F18-9A6F-BB29D4445D8D}" presName="LShape" presStyleLbl="alignNode1" presStyleIdx="0" presStyleCnt="5"/>
      <dgm:spPr/>
    </dgm:pt>
    <dgm:pt modelId="{7CE5724A-E69B-4CA9-A95C-24728CB6B05C}" type="pres">
      <dgm:prSet presAssocID="{5A27A4A1-B801-4F18-9A6F-BB29D4445D8D}" presName="ParentText" presStyleLbl="revTx" presStyleIdx="0" presStyleCnt="3">
        <dgm:presLayoutVars>
          <dgm:chMax val="0"/>
          <dgm:chPref val="0"/>
          <dgm:bulletEnabled val="1"/>
        </dgm:presLayoutVars>
      </dgm:prSet>
      <dgm:spPr/>
    </dgm:pt>
    <dgm:pt modelId="{2BF00399-0799-4E10-BABD-1BDDF38D176D}" type="pres">
      <dgm:prSet presAssocID="{5A27A4A1-B801-4F18-9A6F-BB29D4445D8D}" presName="Triangle" presStyleLbl="alignNode1" presStyleIdx="1" presStyleCnt="5"/>
      <dgm:spPr/>
    </dgm:pt>
    <dgm:pt modelId="{01A9130B-FBB9-4F6D-B6FE-F40D70DE308F}" type="pres">
      <dgm:prSet presAssocID="{414F8165-B555-456B-AB4A-9424632B8A3A}" presName="sibTrans" presStyleCnt="0"/>
      <dgm:spPr/>
    </dgm:pt>
    <dgm:pt modelId="{CA17970D-C035-401E-BED8-D9E09E67261C}" type="pres">
      <dgm:prSet presAssocID="{414F8165-B555-456B-AB4A-9424632B8A3A}" presName="space" presStyleCnt="0"/>
      <dgm:spPr/>
    </dgm:pt>
    <dgm:pt modelId="{F20F60F2-71D1-4867-B0FA-A55F5ED878F7}" type="pres">
      <dgm:prSet presAssocID="{30305D5C-4F87-4CCD-BDC7-55CB26F79D5A}" presName="composite" presStyleCnt="0"/>
      <dgm:spPr/>
    </dgm:pt>
    <dgm:pt modelId="{2DE80C74-0E7D-4D43-B693-AAE415F21D41}" type="pres">
      <dgm:prSet presAssocID="{30305D5C-4F87-4CCD-BDC7-55CB26F79D5A}" presName="LShape" presStyleLbl="alignNode1" presStyleIdx="2" presStyleCnt="5"/>
      <dgm:spPr/>
    </dgm:pt>
    <dgm:pt modelId="{055D1C40-24EB-4422-BB91-EE2AC5291AED}" type="pres">
      <dgm:prSet presAssocID="{30305D5C-4F87-4CCD-BDC7-55CB26F79D5A}" presName="ParentText" presStyleLbl="revTx" presStyleIdx="1" presStyleCnt="3">
        <dgm:presLayoutVars>
          <dgm:chMax val="0"/>
          <dgm:chPref val="0"/>
          <dgm:bulletEnabled val="1"/>
        </dgm:presLayoutVars>
      </dgm:prSet>
      <dgm:spPr/>
    </dgm:pt>
    <dgm:pt modelId="{CF488512-8363-41C8-B06B-E0DF6B6D2D04}" type="pres">
      <dgm:prSet presAssocID="{30305D5C-4F87-4CCD-BDC7-55CB26F79D5A}" presName="Triangle" presStyleLbl="alignNode1" presStyleIdx="3" presStyleCnt="5"/>
      <dgm:spPr/>
    </dgm:pt>
    <dgm:pt modelId="{76883C69-EC76-4D89-86DF-D70DE3CA0B3F}" type="pres">
      <dgm:prSet presAssocID="{38820D69-9EFC-4717-933E-6C2CEBFD071E}" presName="sibTrans" presStyleCnt="0"/>
      <dgm:spPr/>
    </dgm:pt>
    <dgm:pt modelId="{FE68A3B4-1CB0-4808-B6F3-6C16A7A6ADB0}" type="pres">
      <dgm:prSet presAssocID="{38820D69-9EFC-4717-933E-6C2CEBFD071E}" presName="space" presStyleCnt="0"/>
      <dgm:spPr/>
    </dgm:pt>
    <dgm:pt modelId="{28A995C1-5AF1-4B76-8A9B-370D24B971DE}" type="pres">
      <dgm:prSet presAssocID="{76A8E6AA-71CB-46CD-A291-596C293BFB04}" presName="composite" presStyleCnt="0"/>
      <dgm:spPr/>
    </dgm:pt>
    <dgm:pt modelId="{5C2FB0FB-AD8E-4073-A39F-EE011CDA9A8A}" type="pres">
      <dgm:prSet presAssocID="{76A8E6AA-71CB-46CD-A291-596C293BFB04}" presName="LShape" presStyleLbl="alignNode1" presStyleIdx="4" presStyleCnt="5"/>
      <dgm:spPr/>
    </dgm:pt>
    <dgm:pt modelId="{A413E832-05DE-44F1-BE4F-78510A369EFD}" type="pres">
      <dgm:prSet presAssocID="{76A8E6AA-71CB-46CD-A291-596C293BFB04}" presName="ParentText" presStyleLbl="revTx" presStyleIdx="2" presStyleCnt="3">
        <dgm:presLayoutVars>
          <dgm:chMax val="0"/>
          <dgm:chPref val="0"/>
          <dgm:bulletEnabled val="1"/>
        </dgm:presLayoutVars>
      </dgm:prSet>
      <dgm:spPr/>
    </dgm:pt>
  </dgm:ptLst>
  <dgm:cxnLst>
    <dgm:cxn modelId="{9715B817-8659-486E-820E-2BEF60417F79}" type="presOf" srcId="{30305D5C-4F87-4CCD-BDC7-55CB26F79D5A}" destId="{055D1C40-24EB-4422-BB91-EE2AC5291AED}" srcOrd="0" destOrd="0" presId="urn:microsoft.com/office/officeart/2009/3/layout/StepUpProcess"/>
    <dgm:cxn modelId="{4A70BC1A-AC9B-423D-B88A-D957CB89B433}" type="presOf" srcId="{5A27A4A1-B801-4F18-9A6F-BB29D4445D8D}" destId="{7CE5724A-E69B-4CA9-A95C-24728CB6B05C}" srcOrd="0" destOrd="0" presId="urn:microsoft.com/office/officeart/2009/3/layout/StepUpProcess"/>
    <dgm:cxn modelId="{DE7EB22A-405D-449F-826E-8EF804FE8881}" srcId="{8F1E73C8-4477-4EE2-A17C-A199F7BDE833}" destId="{30305D5C-4F87-4CCD-BDC7-55CB26F79D5A}" srcOrd="1" destOrd="0" parTransId="{C40D9AA8-BA49-4DC1-A3C9-81CFB8EBE502}" sibTransId="{38820D69-9EFC-4717-933E-6C2CEBFD071E}"/>
    <dgm:cxn modelId="{BE10006E-C912-4C00-B29B-D2DA45F902EB}" type="presOf" srcId="{8F1E73C8-4477-4EE2-A17C-A199F7BDE833}" destId="{FC857D9C-9649-4EA2-9AA2-252B85F48C27}" srcOrd="0" destOrd="0" presId="urn:microsoft.com/office/officeart/2009/3/layout/StepUpProcess"/>
    <dgm:cxn modelId="{8DBAC7D5-D6D7-464C-8933-4CE8B157D175}" srcId="{8F1E73C8-4477-4EE2-A17C-A199F7BDE833}" destId="{76A8E6AA-71CB-46CD-A291-596C293BFB04}" srcOrd="2" destOrd="0" parTransId="{488FE310-9892-4FF0-82D4-C804367437D5}" sibTransId="{C7C74E8F-1F3C-47C2-9AD0-7100CB5DCC5F}"/>
    <dgm:cxn modelId="{4D8A0BE6-AEE2-4B90-A0BC-343CBFCBD7DA}" type="presOf" srcId="{76A8E6AA-71CB-46CD-A291-596C293BFB04}" destId="{A413E832-05DE-44F1-BE4F-78510A369EFD}" srcOrd="0" destOrd="0" presId="urn:microsoft.com/office/officeart/2009/3/layout/StepUpProcess"/>
    <dgm:cxn modelId="{037E7CF8-4193-4E00-8239-150FC5180E18}" srcId="{8F1E73C8-4477-4EE2-A17C-A199F7BDE833}" destId="{5A27A4A1-B801-4F18-9A6F-BB29D4445D8D}" srcOrd="0" destOrd="0" parTransId="{EC0DD65B-32D6-4E73-AE1B-876906797EF0}" sibTransId="{414F8165-B555-456B-AB4A-9424632B8A3A}"/>
    <dgm:cxn modelId="{A592523E-A249-4F80-B8CA-4D94A3808F1E}" type="presParOf" srcId="{FC857D9C-9649-4EA2-9AA2-252B85F48C27}" destId="{BFAE7DB2-636C-421F-BB42-19E5C8AF15B3}" srcOrd="0" destOrd="0" presId="urn:microsoft.com/office/officeart/2009/3/layout/StepUpProcess"/>
    <dgm:cxn modelId="{A613592E-5E7A-4FFB-909E-2CE06F925CC8}" type="presParOf" srcId="{BFAE7DB2-636C-421F-BB42-19E5C8AF15B3}" destId="{FA06C1E1-8916-4AEB-A9F6-CCF9B3F6A19E}" srcOrd="0" destOrd="0" presId="urn:microsoft.com/office/officeart/2009/3/layout/StepUpProcess"/>
    <dgm:cxn modelId="{7E1899BC-3AAA-4C63-A7A8-34B08C9C8DA3}" type="presParOf" srcId="{BFAE7DB2-636C-421F-BB42-19E5C8AF15B3}" destId="{7CE5724A-E69B-4CA9-A95C-24728CB6B05C}" srcOrd="1" destOrd="0" presId="urn:microsoft.com/office/officeart/2009/3/layout/StepUpProcess"/>
    <dgm:cxn modelId="{9803791F-8912-4B07-8D66-D652112CB900}" type="presParOf" srcId="{BFAE7DB2-636C-421F-BB42-19E5C8AF15B3}" destId="{2BF00399-0799-4E10-BABD-1BDDF38D176D}" srcOrd="2" destOrd="0" presId="urn:microsoft.com/office/officeart/2009/3/layout/StepUpProcess"/>
    <dgm:cxn modelId="{34394B73-B8E8-4AF7-B81F-BC7EA73A4655}" type="presParOf" srcId="{FC857D9C-9649-4EA2-9AA2-252B85F48C27}" destId="{01A9130B-FBB9-4F6D-B6FE-F40D70DE308F}" srcOrd="1" destOrd="0" presId="urn:microsoft.com/office/officeart/2009/3/layout/StepUpProcess"/>
    <dgm:cxn modelId="{39999BC9-1F19-422A-A834-8C045A727F86}" type="presParOf" srcId="{01A9130B-FBB9-4F6D-B6FE-F40D70DE308F}" destId="{CA17970D-C035-401E-BED8-D9E09E67261C}" srcOrd="0" destOrd="0" presId="urn:microsoft.com/office/officeart/2009/3/layout/StepUpProcess"/>
    <dgm:cxn modelId="{8BEE8A5C-D2DB-4CA4-A3C0-4BEFAD54AF90}" type="presParOf" srcId="{FC857D9C-9649-4EA2-9AA2-252B85F48C27}" destId="{F20F60F2-71D1-4867-B0FA-A55F5ED878F7}" srcOrd="2" destOrd="0" presId="urn:microsoft.com/office/officeart/2009/3/layout/StepUpProcess"/>
    <dgm:cxn modelId="{0E866023-91F5-4D32-AD26-44491F066552}" type="presParOf" srcId="{F20F60F2-71D1-4867-B0FA-A55F5ED878F7}" destId="{2DE80C74-0E7D-4D43-B693-AAE415F21D41}" srcOrd="0" destOrd="0" presId="urn:microsoft.com/office/officeart/2009/3/layout/StepUpProcess"/>
    <dgm:cxn modelId="{96711401-4E2E-48D0-B97A-AC3DA976C878}" type="presParOf" srcId="{F20F60F2-71D1-4867-B0FA-A55F5ED878F7}" destId="{055D1C40-24EB-4422-BB91-EE2AC5291AED}" srcOrd="1" destOrd="0" presId="urn:microsoft.com/office/officeart/2009/3/layout/StepUpProcess"/>
    <dgm:cxn modelId="{7A0CCD4F-326E-466C-B641-80A170EB5CB2}" type="presParOf" srcId="{F20F60F2-71D1-4867-B0FA-A55F5ED878F7}" destId="{CF488512-8363-41C8-B06B-E0DF6B6D2D04}" srcOrd="2" destOrd="0" presId="urn:microsoft.com/office/officeart/2009/3/layout/StepUpProcess"/>
    <dgm:cxn modelId="{B7C9192F-A346-49DF-8202-1AAD99BADB66}" type="presParOf" srcId="{FC857D9C-9649-4EA2-9AA2-252B85F48C27}" destId="{76883C69-EC76-4D89-86DF-D70DE3CA0B3F}" srcOrd="3" destOrd="0" presId="urn:microsoft.com/office/officeart/2009/3/layout/StepUpProcess"/>
    <dgm:cxn modelId="{AB85FC6B-2C3E-4FC5-8A96-DF50ED618BB8}" type="presParOf" srcId="{76883C69-EC76-4D89-86DF-D70DE3CA0B3F}" destId="{FE68A3B4-1CB0-4808-B6F3-6C16A7A6ADB0}" srcOrd="0" destOrd="0" presId="urn:microsoft.com/office/officeart/2009/3/layout/StepUpProcess"/>
    <dgm:cxn modelId="{54585881-C314-45B1-80EB-645FD38D2ECA}" type="presParOf" srcId="{FC857D9C-9649-4EA2-9AA2-252B85F48C27}" destId="{28A995C1-5AF1-4B76-8A9B-370D24B971DE}" srcOrd="4" destOrd="0" presId="urn:microsoft.com/office/officeart/2009/3/layout/StepUpProcess"/>
    <dgm:cxn modelId="{3EE51084-BFEF-43A7-8290-93002DB84012}" type="presParOf" srcId="{28A995C1-5AF1-4B76-8A9B-370D24B971DE}" destId="{5C2FB0FB-AD8E-4073-A39F-EE011CDA9A8A}" srcOrd="0" destOrd="0" presId="urn:microsoft.com/office/officeart/2009/3/layout/StepUpProcess"/>
    <dgm:cxn modelId="{388F175F-298E-4E93-9F40-3DF7A09F9913}" type="presParOf" srcId="{28A995C1-5AF1-4B76-8A9B-370D24B971DE}" destId="{A413E832-05DE-44F1-BE4F-78510A369EFD}" srcOrd="1" destOrd="0" presId="urn:microsoft.com/office/officeart/2009/3/layout/StepUp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939F943-4260-4390-8ADA-1BCA74AFD9EC}"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067D5E40-D424-4A49-8902-BEA05EE73033}">
      <dgm:prSet phldrT="[文本]" custT="1"/>
      <dgm:spPr/>
      <dgm:t>
        <a:bodyPr/>
        <a:lstStyle/>
        <a:p>
          <a:r>
            <a:rPr lang="zh-CN" altLang="en-US" sz="2400" b="1" dirty="0">
              <a:solidFill>
                <a:srgbClr val="0070C0"/>
              </a:solidFill>
            </a:rPr>
            <a:t>（一）现有研究时效性不够</a:t>
          </a:r>
        </a:p>
      </dgm:t>
    </dgm:pt>
    <dgm:pt modelId="{1B9CDED7-EBBB-4E4D-B952-91332C686A70}" type="parTrans" cxnId="{A5C864D4-445E-4720-88B9-1C410DF1708E}">
      <dgm:prSet/>
      <dgm:spPr/>
      <dgm:t>
        <a:bodyPr/>
        <a:lstStyle/>
        <a:p>
          <a:endParaRPr lang="zh-CN" altLang="en-US"/>
        </a:p>
      </dgm:t>
    </dgm:pt>
    <dgm:pt modelId="{DABC1846-03EB-448D-AD16-6A64BA4B030F}" type="sibTrans" cxnId="{A5C864D4-445E-4720-88B9-1C410DF1708E}">
      <dgm:prSet/>
      <dgm:spPr/>
      <dgm:t>
        <a:bodyPr/>
        <a:lstStyle/>
        <a:p>
          <a:endParaRPr lang="zh-CN" altLang="en-US"/>
        </a:p>
      </dgm:t>
    </dgm:pt>
    <dgm:pt modelId="{706F42DB-3F87-4EE5-BB11-41B933AB2943}">
      <dgm:prSet custT="1"/>
      <dgm:spPr/>
      <dgm:t>
        <a:bodyPr/>
        <a:lstStyle/>
        <a:p>
          <a:r>
            <a:rPr lang="zh-CN" altLang="en-US" sz="2000" dirty="0">
              <a:solidFill>
                <a:schemeClr val="bg2">
                  <a:lumMod val="25000"/>
                </a:schemeClr>
              </a:solidFill>
            </a:rPr>
            <a:t>时效性即现有研究对当下情况的反映准确程度，如果现有研究不能反映当下最新情况，那么这一研究便需要进行更新。比如研究当今世界人口关系，势必要用官方发布的最新数据。</a:t>
          </a:r>
        </a:p>
      </dgm:t>
    </dgm:pt>
    <dgm:pt modelId="{8ECD2D0B-A010-4DAC-A9AE-6D9BCA71C1DD}" type="parTrans" cxnId="{526F5723-32F6-4CF7-9A88-75817CB02A14}">
      <dgm:prSet/>
      <dgm:spPr/>
      <dgm:t>
        <a:bodyPr/>
        <a:lstStyle/>
        <a:p>
          <a:endParaRPr lang="zh-CN" altLang="en-US"/>
        </a:p>
      </dgm:t>
    </dgm:pt>
    <dgm:pt modelId="{005EF859-0BC3-4003-8C2F-1D2AF8796B15}" type="sibTrans" cxnId="{526F5723-32F6-4CF7-9A88-75817CB02A14}">
      <dgm:prSet/>
      <dgm:spPr/>
      <dgm:t>
        <a:bodyPr/>
        <a:lstStyle/>
        <a:p>
          <a:endParaRPr lang="zh-CN" altLang="en-US"/>
        </a:p>
      </dgm:t>
    </dgm:pt>
    <dgm:pt modelId="{09CD6B70-1D17-41D5-8DEE-B1C5A3AA8D36}">
      <dgm:prSet custT="1"/>
      <dgm:spPr/>
      <dgm:t>
        <a:bodyPr/>
        <a:lstStyle/>
        <a:p>
          <a:r>
            <a:rPr lang="zh-CN" altLang="en-US" sz="2400" b="1">
              <a:solidFill>
                <a:srgbClr val="0070C0"/>
              </a:solidFill>
            </a:rPr>
            <a:t>（二）研究工具不够有效</a:t>
          </a:r>
          <a:endParaRPr lang="zh-CN" altLang="en-US" sz="2400" b="1" dirty="0">
            <a:solidFill>
              <a:srgbClr val="0070C0"/>
            </a:solidFill>
          </a:endParaRPr>
        </a:p>
      </dgm:t>
    </dgm:pt>
    <dgm:pt modelId="{00BC525B-3985-4256-BD58-652514163F4E}" type="parTrans" cxnId="{410F6333-B2A9-4041-A9DF-0ECCB0CF26B7}">
      <dgm:prSet/>
      <dgm:spPr/>
      <dgm:t>
        <a:bodyPr/>
        <a:lstStyle/>
        <a:p>
          <a:endParaRPr lang="zh-CN" altLang="en-US"/>
        </a:p>
      </dgm:t>
    </dgm:pt>
    <dgm:pt modelId="{796F3EA1-4F35-4088-9058-37E51985F0B4}" type="sibTrans" cxnId="{410F6333-B2A9-4041-A9DF-0ECCB0CF26B7}">
      <dgm:prSet/>
      <dgm:spPr/>
      <dgm:t>
        <a:bodyPr/>
        <a:lstStyle/>
        <a:p>
          <a:endParaRPr lang="zh-CN" altLang="en-US"/>
        </a:p>
      </dgm:t>
    </dgm:pt>
    <dgm:pt modelId="{6C65A154-1C6B-42B1-861F-907708DA6800}">
      <dgm:prSet custT="1"/>
      <dgm:spPr/>
      <dgm:t>
        <a:bodyPr/>
        <a:lstStyle/>
        <a:p>
          <a:r>
            <a:rPr lang="zh-CN" altLang="en-US" sz="2000" dirty="0">
              <a:solidFill>
                <a:schemeClr val="bg2">
                  <a:lumMod val="25000"/>
                </a:schemeClr>
              </a:solidFill>
            </a:rPr>
            <a:t>这里说的“研究工具”，包括现有研究所有的研究方法、研究样本等。以一种新的研究方法或者一种新的研究样本去研究现有研究的研究问题，也许能得出完全不一样的观点。</a:t>
          </a:r>
        </a:p>
      </dgm:t>
    </dgm:pt>
    <dgm:pt modelId="{821355C1-830A-4428-9F94-827A203184C4}" type="parTrans" cxnId="{01D4FA34-D179-4D9C-9AD4-C74197AB2E0A}">
      <dgm:prSet/>
      <dgm:spPr/>
      <dgm:t>
        <a:bodyPr/>
        <a:lstStyle/>
        <a:p>
          <a:endParaRPr lang="zh-CN" altLang="en-US"/>
        </a:p>
      </dgm:t>
    </dgm:pt>
    <dgm:pt modelId="{C39D9D63-08D7-4F1C-82D0-F397D1A09312}" type="sibTrans" cxnId="{01D4FA34-D179-4D9C-9AD4-C74197AB2E0A}">
      <dgm:prSet/>
      <dgm:spPr/>
      <dgm:t>
        <a:bodyPr/>
        <a:lstStyle/>
        <a:p>
          <a:endParaRPr lang="zh-CN" altLang="en-US"/>
        </a:p>
      </dgm:t>
    </dgm:pt>
    <dgm:pt modelId="{CD14AB15-B205-4849-92B3-DF9F4F940A41}">
      <dgm:prSet custT="1"/>
      <dgm:spPr/>
      <dgm:t>
        <a:bodyPr/>
        <a:lstStyle/>
        <a:p>
          <a:r>
            <a:rPr lang="zh-CN" altLang="en-US" sz="2400" b="1">
              <a:solidFill>
                <a:srgbClr val="0070C0"/>
              </a:solidFill>
            </a:rPr>
            <a:t>（三）研究不够深入</a:t>
          </a:r>
          <a:endParaRPr lang="zh-CN" altLang="en-US" sz="2400" b="1" dirty="0">
            <a:solidFill>
              <a:srgbClr val="0070C0"/>
            </a:solidFill>
          </a:endParaRPr>
        </a:p>
      </dgm:t>
    </dgm:pt>
    <dgm:pt modelId="{48076404-A0BD-454E-9C3E-FFA6C1BDBD29}" type="parTrans" cxnId="{4C89B0A9-86A0-4D44-881D-95FB782197C8}">
      <dgm:prSet/>
      <dgm:spPr/>
      <dgm:t>
        <a:bodyPr/>
        <a:lstStyle/>
        <a:p>
          <a:endParaRPr lang="zh-CN" altLang="en-US"/>
        </a:p>
      </dgm:t>
    </dgm:pt>
    <dgm:pt modelId="{8E0C5479-2F11-4E40-9051-C9C2FBD2C802}" type="sibTrans" cxnId="{4C89B0A9-86A0-4D44-881D-95FB782197C8}">
      <dgm:prSet/>
      <dgm:spPr/>
      <dgm:t>
        <a:bodyPr/>
        <a:lstStyle/>
        <a:p>
          <a:endParaRPr lang="zh-CN" altLang="en-US"/>
        </a:p>
      </dgm:t>
    </dgm:pt>
    <dgm:pt modelId="{DF330DF3-8443-4A75-81AA-96BE1194A524}">
      <dgm:prSet custT="1"/>
      <dgm:spPr/>
      <dgm:t>
        <a:bodyPr/>
        <a:lstStyle/>
        <a:p>
          <a:r>
            <a:rPr lang="zh-CN" altLang="en-US" sz="2000" dirty="0">
              <a:solidFill>
                <a:schemeClr val="bg2">
                  <a:lumMod val="25000"/>
                </a:schemeClr>
              </a:solidFill>
            </a:rPr>
            <a:t>研究不够深入可能表现在研究的应用面不够广，研究没有触及深层次的矛盾。这就需要大学生能够对现有研究进行发问，拥有问题意识，从而能够对现有研究成果做进一步的深入。</a:t>
          </a:r>
        </a:p>
      </dgm:t>
    </dgm:pt>
    <dgm:pt modelId="{8A82350A-472B-462A-BB6A-9C7E8A3AA24C}" type="parTrans" cxnId="{F3156B80-899B-4DEC-AAC5-9A690B19B568}">
      <dgm:prSet/>
      <dgm:spPr/>
      <dgm:t>
        <a:bodyPr/>
        <a:lstStyle/>
        <a:p>
          <a:endParaRPr lang="zh-CN" altLang="en-US"/>
        </a:p>
      </dgm:t>
    </dgm:pt>
    <dgm:pt modelId="{A792718D-BD0D-4CF7-BD52-325D9486D94D}" type="sibTrans" cxnId="{F3156B80-899B-4DEC-AAC5-9A690B19B568}">
      <dgm:prSet/>
      <dgm:spPr/>
      <dgm:t>
        <a:bodyPr/>
        <a:lstStyle/>
        <a:p>
          <a:endParaRPr lang="zh-CN" altLang="en-US"/>
        </a:p>
      </dgm:t>
    </dgm:pt>
    <dgm:pt modelId="{E26D43EC-93CD-45BD-BDBD-54C1EEB680B2}" type="pres">
      <dgm:prSet presAssocID="{0939F943-4260-4390-8ADA-1BCA74AFD9EC}" presName="vert0" presStyleCnt="0">
        <dgm:presLayoutVars>
          <dgm:dir/>
          <dgm:animOne val="branch"/>
          <dgm:animLvl val="lvl"/>
        </dgm:presLayoutVars>
      </dgm:prSet>
      <dgm:spPr/>
    </dgm:pt>
    <dgm:pt modelId="{90306C7E-AAB2-48E2-B43B-CCCF00D8D1FE}" type="pres">
      <dgm:prSet presAssocID="{067D5E40-D424-4A49-8902-BEA05EE73033}" presName="thickLine" presStyleLbl="alignNode1" presStyleIdx="0" presStyleCnt="3"/>
      <dgm:spPr/>
    </dgm:pt>
    <dgm:pt modelId="{17B929C1-224D-43A6-9AF5-96BB98B41F10}" type="pres">
      <dgm:prSet presAssocID="{067D5E40-D424-4A49-8902-BEA05EE73033}" presName="horz1" presStyleCnt="0"/>
      <dgm:spPr/>
    </dgm:pt>
    <dgm:pt modelId="{BD69CD65-82F9-459E-8BC7-C2EBB36E0FCF}" type="pres">
      <dgm:prSet presAssocID="{067D5E40-D424-4A49-8902-BEA05EE73033}" presName="tx1" presStyleLbl="revTx" presStyleIdx="0" presStyleCnt="6"/>
      <dgm:spPr/>
    </dgm:pt>
    <dgm:pt modelId="{8068CDD1-E8AE-423D-99DB-6A01B8EC1815}" type="pres">
      <dgm:prSet presAssocID="{067D5E40-D424-4A49-8902-BEA05EE73033}" presName="vert1" presStyleCnt="0"/>
      <dgm:spPr/>
    </dgm:pt>
    <dgm:pt modelId="{D6AFB3BE-E2D4-4570-881D-8181E0EB93C5}" type="pres">
      <dgm:prSet presAssocID="{706F42DB-3F87-4EE5-BB11-41B933AB2943}" presName="vertSpace2a" presStyleCnt="0"/>
      <dgm:spPr/>
    </dgm:pt>
    <dgm:pt modelId="{0A7CDD83-B77D-45FA-8A47-8E983E246348}" type="pres">
      <dgm:prSet presAssocID="{706F42DB-3F87-4EE5-BB11-41B933AB2943}" presName="horz2" presStyleCnt="0"/>
      <dgm:spPr/>
    </dgm:pt>
    <dgm:pt modelId="{6522B39C-D471-49D0-8FC1-85F89065B4B2}" type="pres">
      <dgm:prSet presAssocID="{706F42DB-3F87-4EE5-BB11-41B933AB2943}" presName="horzSpace2" presStyleCnt="0"/>
      <dgm:spPr/>
    </dgm:pt>
    <dgm:pt modelId="{86B05A2C-E160-4368-A908-E3EDE040016B}" type="pres">
      <dgm:prSet presAssocID="{706F42DB-3F87-4EE5-BB11-41B933AB2943}" presName="tx2" presStyleLbl="revTx" presStyleIdx="1" presStyleCnt="6"/>
      <dgm:spPr/>
    </dgm:pt>
    <dgm:pt modelId="{54D3CF79-555E-4BB4-8573-62FB694AF6AE}" type="pres">
      <dgm:prSet presAssocID="{706F42DB-3F87-4EE5-BB11-41B933AB2943}" presName="vert2" presStyleCnt="0"/>
      <dgm:spPr/>
    </dgm:pt>
    <dgm:pt modelId="{1C8FD652-D149-471B-B52D-2FB9B70C6834}" type="pres">
      <dgm:prSet presAssocID="{706F42DB-3F87-4EE5-BB11-41B933AB2943}" presName="thinLine2b" presStyleLbl="callout" presStyleIdx="0" presStyleCnt="3"/>
      <dgm:spPr/>
    </dgm:pt>
    <dgm:pt modelId="{EA2CEBDC-DCF8-4FAD-A82B-3E35821E56BB}" type="pres">
      <dgm:prSet presAssocID="{706F42DB-3F87-4EE5-BB11-41B933AB2943}" presName="vertSpace2b" presStyleCnt="0"/>
      <dgm:spPr/>
    </dgm:pt>
    <dgm:pt modelId="{7C1E0043-B271-4859-BC20-C8B2DBEC2648}" type="pres">
      <dgm:prSet presAssocID="{09CD6B70-1D17-41D5-8DEE-B1C5A3AA8D36}" presName="thickLine" presStyleLbl="alignNode1" presStyleIdx="1" presStyleCnt="3"/>
      <dgm:spPr/>
    </dgm:pt>
    <dgm:pt modelId="{2BE0EEB5-8738-42CD-9F17-DB8DB9B11C29}" type="pres">
      <dgm:prSet presAssocID="{09CD6B70-1D17-41D5-8DEE-B1C5A3AA8D36}" presName="horz1" presStyleCnt="0"/>
      <dgm:spPr/>
    </dgm:pt>
    <dgm:pt modelId="{41551DC0-477F-4797-9661-C08836455F1A}" type="pres">
      <dgm:prSet presAssocID="{09CD6B70-1D17-41D5-8DEE-B1C5A3AA8D36}" presName="tx1" presStyleLbl="revTx" presStyleIdx="2" presStyleCnt="6"/>
      <dgm:spPr/>
    </dgm:pt>
    <dgm:pt modelId="{BEB70019-6002-41A6-9A72-8A27A5DAD659}" type="pres">
      <dgm:prSet presAssocID="{09CD6B70-1D17-41D5-8DEE-B1C5A3AA8D36}" presName="vert1" presStyleCnt="0"/>
      <dgm:spPr/>
    </dgm:pt>
    <dgm:pt modelId="{995A7864-1988-4E6C-A24E-3E936E1AA261}" type="pres">
      <dgm:prSet presAssocID="{6C65A154-1C6B-42B1-861F-907708DA6800}" presName="vertSpace2a" presStyleCnt="0"/>
      <dgm:spPr/>
    </dgm:pt>
    <dgm:pt modelId="{08564DF1-7D3F-4210-9152-53D0E1C55796}" type="pres">
      <dgm:prSet presAssocID="{6C65A154-1C6B-42B1-861F-907708DA6800}" presName="horz2" presStyleCnt="0"/>
      <dgm:spPr/>
    </dgm:pt>
    <dgm:pt modelId="{CBE03279-55B0-43E3-80C6-012F54636FA6}" type="pres">
      <dgm:prSet presAssocID="{6C65A154-1C6B-42B1-861F-907708DA6800}" presName="horzSpace2" presStyleCnt="0"/>
      <dgm:spPr/>
    </dgm:pt>
    <dgm:pt modelId="{034C64D9-9FE9-4020-B214-FA918FBE11EA}" type="pres">
      <dgm:prSet presAssocID="{6C65A154-1C6B-42B1-861F-907708DA6800}" presName="tx2" presStyleLbl="revTx" presStyleIdx="3" presStyleCnt="6"/>
      <dgm:spPr/>
    </dgm:pt>
    <dgm:pt modelId="{29FBB69B-3579-480A-B484-A928A04BCDAD}" type="pres">
      <dgm:prSet presAssocID="{6C65A154-1C6B-42B1-861F-907708DA6800}" presName="vert2" presStyleCnt="0"/>
      <dgm:spPr/>
    </dgm:pt>
    <dgm:pt modelId="{08CB0575-F13A-45A0-97FA-D54C8F88C1B1}" type="pres">
      <dgm:prSet presAssocID="{6C65A154-1C6B-42B1-861F-907708DA6800}" presName="thinLine2b" presStyleLbl="callout" presStyleIdx="1" presStyleCnt="3"/>
      <dgm:spPr/>
    </dgm:pt>
    <dgm:pt modelId="{76949702-ED86-4436-A5EA-414526BA43EA}" type="pres">
      <dgm:prSet presAssocID="{6C65A154-1C6B-42B1-861F-907708DA6800}" presName="vertSpace2b" presStyleCnt="0"/>
      <dgm:spPr/>
    </dgm:pt>
    <dgm:pt modelId="{7F2BEFC0-0A39-4E6A-8891-C94C4645D6AD}" type="pres">
      <dgm:prSet presAssocID="{CD14AB15-B205-4849-92B3-DF9F4F940A41}" presName="thickLine" presStyleLbl="alignNode1" presStyleIdx="2" presStyleCnt="3"/>
      <dgm:spPr/>
    </dgm:pt>
    <dgm:pt modelId="{A8B8F907-9B61-46D7-A99B-11919352C3C4}" type="pres">
      <dgm:prSet presAssocID="{CD14AB15-B205-4849-92B3-DF9F4F940A41}" presName="horz1" presStyleCnt="0"/>
      <dgm:spPr/>
    </dgm:pt>
    <dgm:pt modelId="{563D4DB4-05BA-47AC-99CA-2C6DF9F80C2C}" type="pres">
      <dgm:prSet presAssocID="{CD14AB15-B205-4849-92B3-DF9F4F940A41}" presName="tx1" presStyleLbl="revTx" presStyleIdx="4" presStyleCnt="6"/>
      <dgm:spPr/>
    </dgm:pt>
    <dgm:pt modelId="{74C41B06-C388-4FD5-A004-8A8B58F026B7}" type="pres">
      <dgm:prSet presAssocID="{CD14AB15-B205-4849-92B3-DF9F4F940A41}" presName="vert1" presStyleCnt="0"/>
      <dgm:spPr/>
    </dgm:pt>
    <dgm:pt modelId="{14110878-FE73-405B-800B-BA552B8EC260}" type="pres">
      <dgm:prSet presAssocID="{DF330DF3-8443-4A75-81AA-96BE1194A524}" presName="vertSpace2a" presStyleCnt="0"/>
      <dgm:spPr/>
    </dgm:pt>
    <dgm:pt modelId="{938BE15E-B6C2-4A3E-A280-19F9995A7C47}" type="pres">
      <dgm:prSet presAssocID="{DF330DF3-8443-4A75-81AA-96BE1194A524}" presName="horz2" presStyleCnt="0"/>
      <dgm:spPr/>
    </dgm:pt>
    <dgm:pt modelId="{7B07FA2A-BE21-45D8-AC39-EBC5F3E34C07}" type="pres">
      <dgm:prSet presAssocID="{DF330DF3-8443-4A75-81AA-96BE1194A524}" presName="horzSpace2" presStyleCnt="0"/>
      <dgm:spPr/>
    </dgm:pt>
    <dgm:pt modelId="{1AD1E0A4-8784-4AE4-AE6C-6BE8300BA2A3}" type="pres">
      <dgm:prSet presAssocID="{DF330DF3-8443-4A75-81AA-96BE1194A524}" presName="tx2" presStyleLbl="revTx" presStyleIdx="5" presStyleCnt="6"/>
      <dgm:spPr/>
    </dgm:pt>
    <dgm:pt modelId="{5A36CD55-E6FB-4BC6-860E-B3CBBFD279E9}" type="pres">
      <dgm:prSet presAssocID="{DF330DF3-8443-4A75-81AA-96BE1194A524}" presName="vert2" presStyleCnt="0"/>
      <dgm:spPr/>
    </dgm:pt>
    <dgm:pt modelId="{6ECE7CA6-2CB6-477E-9FF4-6091E82926A9}" type="pres">
      <dgm:prSet presAssocID="{DF330DF3-8443-4A75-81AA-96BE1194A524}" presName="thinLine2b" presStyleLbl="callout" presStyleIdx="2" presStyleCnt="3"/>
      <dgm:spPr/>
    </dgm:pt>
    <dgm:pt modelId="{907EF142-27EF-4E29-8AFF-049BCD317A3D}" type="pres">
      <dgm:prSet presAssocID="{DF330DF3-8443-4A75-81AA-96BE1194A524}" presName="vertSpace2b" presStyleCnt="0"/>
      <dgm:spPr/>
    </dgm:pt>
  </dgm:ptLst>
  <dgm:cxnLst>
    <dgm:cxn modelId="{526F5723-32F6-4CF7-9A88-75817CB02A14}" srcId="{067D5E40-D424-4A49-8902-BEA05EE73033}" destId="{706F42DB-3F87-4EE5-BB11-41B933AB2943}" srcOrd="0" destOrd="0" parTransId="{8ECD2D0B-A010-4DAC-A9AE-6D9BCA71C1DD}" sibTransId="{005EF859-0BC3-4003-8C2F-1D2AF8796B15}"/>
    <dgm:cxn modelId="{C2E1212E-8DDB-40FA-88B0-35C110DE813A}" type="presOf" srcId="{706F42DB-3F87-4EE5-BB11-41B933AB2943}" destId="{86B05A2C-E160-4368-A908-E3EDE040016B}" srcOrd="0" destOrd="0" presId="urn:microsoft.com/office/officeart/2008/layout/LinedList"/>
    <dgm:cxn modelId="{410F6333-B2A9-4041-A9DF-0ECCB0CF26B7}" srcId="{0939F943-4260-4390-8ADA-1BCA74AFD9EC}" destId="{09CD6B70-1D17-41D5-8DEE-B1C5A3AA8D36}" srcOrd="1" destOrd="0" parTransId="{00BC525B-3985-4256-BD58-652514163F4E}" sibTransId="{796F3EA1-4F35-4088-9058-37E51985F0B4}"/>
    <dgm:cxn modelId="{01D4FA34-D179-4D9C-9AD4-C74197AB2E0A}" srcId="{09CD6B70-1D17-41D5-8DEE-B1C5A3AA8D36}" destId="{6C65A154-1C6B-42B1-861F-907708DA6800}" srcOrd="0" destOrd="0" parTransId="{821355C1-830A-4428-9F94-827A203184C4}" sibTransId="{C39D9D63-08D7-4F1C-82D0-F397D1A09312}"/>
    <dgm:cxn modelId="{AE5AA238-8352-4F72-BFB4-F37FB9E686E2}" type="presOf" srcId="{09CD6B70-1D17-41D5-8DEE-B1C5A3AA8D36}" destId="{41551DC0-477F-4797-9661-C08836455F1A}" srcOrd="0" destOrd="0" presId="urn:microsoft.com/office/officeart/2008/layout/LinedList"/>
    <dgm:cxn modelId="{6D6BAA61-C83A-4014-947A-C2F380CA6633}" type="presOf" srcId="{067D5E40-D424-4A49-8902-BEA05EE73033}" destId="{BD69CD65-82F9-459E-8BC7-C2EBB36E0FCF}" srcOrd="0" destOrd="0" presId="urn:microsoft.com/office/officeart/2008/layout/LinedList"/>
    <dgm:cxn modelId="{FA0B8C77-B259-488E-88BA-A01DFC906AD4}" type="presOf" srcId="{0939F943-4260-4390-8ADA-1BCA74AFD9EC}" destId="{E26D43EC-93CD-45BD-BDBD-54C1EEB680B2}" srcOrd="0" destOrd="0" presId="urn:microsoft.com/office/officeart/2008/layout/LinedList"/>
    <dgm:cxn modelId="{F3156B80-899B-4DEC-AAC5-9A690B19B568}" srcId="{CD14AB15-B205-4849-92B3-DF9F4F940A41}" destId="{DF330DF3-8443-4A75-81AA-96BE1194A524}" srcOrd="0" destOrd="0" parTransId="{8A82350A-472B-462A-BB6A-9C7E8A3AA24C}" sibTransId="{A792718D-BD0D-4CF7-BD52-325D9486D94D}"/>
    <dgm:cxn modelId="{C65AB490-FFAA-4A77-A29A-30A503DD5DAA}" type="presOf" srcId="{6C65A154-1C6B-42B1-861F-907708DA6800}" destId="{034C64D9-9FE9-4020-B214-FA918FBE11EA}" srcOrd="0" destOrd="0" presId="urn:microsoft.com/office/officeart/2008/layout/LinedList"/>
    <dgm:cxn modelId="{4C89B0A9-86A0-4D44-881D-95FB782197C8}" srcId="{0939F943-4260-4390-8ADA-1BCA74AFD9EC}" destId="{CD14AB15-B205-4849-92B3-DF9F4F940A41}" srcOrd="2" destOrd="0" parTransId="{48076404-A0BD-454E-9C3E-FFA6C1BDBD29}" sibTransId="{8E0C5479-2F11-4E40-9051-C9C2FBD2C802}"/>
    <dgm:cxn modelId="{A5C864D4-445E-4720-88B9-1C410DF1708E}" srcId="{0939F943-4260-4390-8ADA-1BCA74AFD9EC}" destId="{067D5E40-D424-4A49-8902-BEA05EE73033}" srcOrd="0" destOrd="0" parTransId="{1B9CDED7-EBBB-4E4D-B952-91332C686A70}" sibTransId="{DABC1846-03EB-448D-AD16-6A64BA4B030F}"/>
    <dgm:cxn modelId="{ED533DE4-120C-4FCD-9708-AEF5316D2093}" type="presOf" srcId="{DF330DF3-8443-4A75-81AA-96BE1194A524}" destId="{1AD1E0A4-8784-4AE4-AE6C-6BE8300BA2A3}" srcOrd="0" destOrd="0" presId="urn:microsoft.com/office/officeart/2008/layout/LinedList"/>
    <dgm:cxn modelId="{8FE9F7F1-68C6-4F70-851D-70F9BB1F3AD3}" type="presOf" srcId="{CD14AB15-B205-4849-92B3-DF9F4F940A41}" destId="{563D4DB4-05BA-47AC-99CA-2C6DF9F80C2C}" srcOrd="0" destOrd="0" presId="urn:microsoft.com/office/officeart/2008/layout/LinedList"/>
    <dgm:cxn modelId="{8C20FE9B-1DEC-4E46-83D3-19020C175D9A}" type="presParOf" srcId="{E26D43EC-93CD-45BD-BDBD-54C1EEB680B2}" destId="{90306C7E-AAB2-48E2-B43B-CCCF00D8D1FE}" srcOrd="0" destOrd="0" presId="urn:microsoft.com/office/officeart/2008/layout/LinedList"/>
    <dgm:cxn modelId="{1FC5AE6F-5898-4FB4-872E-C3FCC672B895}" type="presParOf" srcId="{E26D43EC-93CD-45BD-BDBD-54C1EEB680B2}" destId="{17B929C1-224D-43A6-9AF5-96BB98B41F10}" srcOrd="1" destOrd="0" presId="urn:microsoft.com/office/officeart/2008/layout/LinedList"/>
    <dgm:cxn modelId="{CFF858BA-8892-4E83-BBE7-76B53205AB9D}" type="presParOf" srcId="{17B929C1-224D-43A6-9AF5-96BB98B41F10}" destId="{BD69CD65-82F9-459E-8BC7-C2EBB36E0FCF}" srcOrd="0" destOrd="0" presId="urn:microsoft.com/office/officeart/2008/layout/LinedList"/>
    <dgm:cxn modelId="{0C09BC29-872F-40F2-B92E-00943113A5E8}" type="presParOf" srcId="{17B929C1-224D-43A6-9AF5-96BB98B41F10}" destId="{8068CDD1-E8AE-423D-99DB-6A01B8EC1815}" srcOrd="1" destOrd="0" presId="urn:microsoft.com/office/officeart/2008/layout/LinedList"/>
    <dgm:cxn modelId="{670A6C24-8F1C-4BF6-BA4A-CAA59B115423}" type="presParOf" srcId="{8068CDD1-E8AE-423D-99DB-6A01B8EC1815}" destId="{D6AFB3BE-E2D4-4570-881D-8181E0EB93C5}" srcOrd="0" destOrd="0" presId="urn:microsoft.com/office/officeart/2008/layout/LinedList"/>
    <dgm:cxn modelId="{DD946AA0-4EA3-4128-88A8-E569E1FAC3DA}" type="presParOf" srcId="{8068CDD1-E8AE-423D-99DB-6A01B8EC1815}" destId="{0A7CDD83-B77D-45FA-8A47-8E983E246348}" srcOrd="1" destOrd="0" presId="urn:microsoft.com/office/officeart/2008/layout/LinedList"/>
    <dgm:cxn modelId="{9CA8FEFC-7B23-4C92-A957-0BC2CF801F47}" type="presParOf" srcId="{0A7CDD83-B77D-45FA-8A47-8E983E246348}" destId="{6522B39C-D471-49D0-8FC1-85F89065B4B2}" srcOrd="0" destOrd="0" presId="urn:microsoft.com/office/officeart/2008/layout/LinedList"/>
    <dgm:cxn modelId="{8F17A05D-F487-4135-9D44-060933AF0252}" type="presParOf" srcId="{0A7CDD83-B77D-45FA-8A47-8E983E246348}" destId="{86B05A2C-E160-4368-A908-E3EDE040016B}" srcOrd="1" destOrd="0" presId="urn:microsoft.com/office/officeart/2008/layout/LinedList"/>
    <dgm:cxn modelId="{ADF29B72-248C-43C0-AFAA-322401268CAD}" type="presParOf" srcId="{0A7CDD83-B77D-45FA-8A47-8E983E246348}" destId="{54D3CF79-555E-4BB4-8573-62FB694AF6AE}" srcOrd="2" destOrd="0" presId="urn:microsoft.com/office/officeart/2008/layout/LinedList"/>
    <dgm:cxn modelId="{832A350D-5C1F-4128-8C25-EEDB444D0698}" type="presParOf" srcId="{8068CDD1-E8AE-423D-99DB-6A01B8EC1815}" destId="{1C8FD652-D149-471B-B52D-2FB9B70C6834}" srcOrd="2" destOrd="0" presId="urn:microsoft.com/office/officeart/2008/layout/LinedList"/>
    <dgm:cxn modelId="{6B29E59C-A8C2-4953-8FC5-1116EB120A01}" type="presParOf" srcId="{8068CDD1-E8AE-423D-99DB-6A01B8EC1815}" destId="{EA2CEBDC-DCF8-4FAD-A82B-3E35821E56BB}" srcOrd="3" destOrd="0" presId="urn:microsoft.com/office/officeart/2008/layout/LinedList"/>
    <dgm:cxn modelId="{6ABB4F3F-1898-44CC-A874-793CADAE2DE9}" type="presParOf" srcId="{E26D43EC-93CD-45BD-BDBD-54C1EEB680B2}" destId="{7C1E0043-B271-4859-BC20-C8B2DBEC2648}" srcOrd="2" destOrd="0" presId="urn:microsoft.com/office/officeart/2008/layout/LinedList"/>
    <dgm:cxn modelId="{CF1CE6F6-CE17-4D8B-8EDE-3DB37159BE98}" type="presParOf" srcId="{E26D43EC-93CD-45BD-BDBD-54C1EEB680B2}" destId="{2BE0EEB5-8738-42CD-9F17-DB8DB9B11C29}" srcOrd="3" destOrd="0" presId="urn:microsoft.com/office/officeart/2008/layout/LinedList"/>
    <dgm:cxn modelId="{1D4C2B63-AF21-45A8-8537-2D1EBFE5ABFE}" type="presParOf" srcId="{2BE0EEB5-8738-42CD-9F17-DB8DB9B11C29}" destId="{41551DC0-477F-4797-9661-C08836455F1A}" srcOrd="0" destOrd="0" presId="urn:microsoft.com/office/officeart/2008/layout/LinedList"/>
    <dgm:cxn modelId="{5C1B237A-C57B-4EEA-A44F-F8B8B9AD7BB8}" type="presParOf" srcId="{2BE0EEB5-8738-42CD-9F17-DB8DB9B11C29}" destId="{BEB70019-6002-41A6-9A72-8A27A5DAD659}" srcOrd="1" destOrd="0" presId="urn:microsoft.com/office/officeart/2008/layout/LinedList"/>
    <dgm:cxn modelId="{988EAD28-B9B6-40B3-9B0E-CA9583A1A5CA}" type="presParOf" srcId="{BEB70019-6002-41A6-9A72-8A27A5DAD659}" destId="{995A7864-1988-4E6C-A24E-3E936E1AA261}" srcOrd="0" destOrd="0" presId="urn:microsoft.com/office/officeart/2008/layout/LinedList"/>
    <dgm:cxn modelId="{16A7278A-7C80-4558-96E3-93480DA3F104}" type="presParOf" srcId="{BEB70019-6002-41A6-9A72-8A27A5DAD659}" destId="{08564DF1-7D3F-4210-9152-53D0E1C55796}" srcOrd="1" destOrd="0" presId="urn:microsoft.com/office/officeart/2008/layout/LinedList"/>
    <dgm:cxn modelId="{1F635346-8E02-439D-97DA-30253EFB2374}" type="presParOf" srcId="{08564DF1-7D3F-4210-9152-53D0E1C55796}" destId="{CBE03279-55B0-43E3-80C6-012F54636FA6}" srcOrd="0" destOrd="0" presId="urn:microsoft.com/office/officeart/2008/layout/LinedList"/>
    <dgm:cxn modelId="{1E4DE942-2E3E-426B-9BC4-BD04E38BC930}" type="presParOf" srcId="{08564DF1-7D3F-4210-9152-53D0E1C55796}" destId="{034C64D9-9FE9-4020-B214-FA918FBE11EA}" srcOrd="1" destOrd="0" presId="urn:microsoft.com/office/officeart/2008/layout/LinedList"/>
    <dgm:cxn modelId="{07A368B5-B654-4B89-A058-6B4DCC81B507}" type="presParOf" srcId="{08564DF1-7D3F-4210-9152-53D0E1C55796}" destId="{29FBB69B-3579-480A-B484-A928A04BCDAD}" srcOrd="2" destOrd="0" presId="urn:microsoft.com/office/officeart/2008/layout/LinedList"/>
    <dgm:cxn modelId="{E0C7135A-B50C-49A4-9F7A-5A11BDE2B4D8}" type="presParOf" srcId="{BEB70019-6002-41A6-9A72-8A27A5DAD659}" destId="{08CB0575-F13A-45A0-97FA-D54C8F88C1B1}" srcOrd="2" destOrd="0" presId="urn:microsoft.com/office/officeart/2008/layout/LinedList"/>
    <dgm:cxn modelId="{9F55EE2D-9308-4BF1-BF81-1CF64B077874}" type="presParOf" srcId="{BEB70019-6002-41A6-9A72-8A27A5DAD659}" destId="{76949702-ED86-4436-A5EA-414526BA43EA}" srcOrd="3" destOrd="0" presId="urn:microsoft.com/office/officeart/2008/layout/LinedList"/>
    <dgm:cxn modelId="{28023E1C-2B67-4258-98F8-B550B21A5760}" type="presParOf" srcId="{E26D43EC-93CD-45BD-BDBD-54C1EEB680B2}" destId="{7F2BEFC0-0A39-4E6A-8891-C94C4645D6AD}" srcOrd="4" destOrd="0" presId="urn:microsoft.com/office/officeart/2008/layout/LinedList"/>
    <dgm:cxn modelId="{661E0846-1B2C-44DD-835C-88F145EE31D2}" type="presParOf" srcId="{E26D43EC-93CD-45BD-BDBD-54C1EEB680B2}" destId="{A8B8F907-9B61-46D7-A99B-11919352C3C4}" srcOrd="5" destOrd="0" presId="urn:microsoft.com/office/officeart/2008/layout/LinedList"/>
    <dgm:cxn modelId="{3532DEBE-D6BF-4CF3-897B-D538A70EF6EF}" type="presParOf" srcId="{A8B8F907-9B61-46D7-A99B-11919352C3C4}" destId="{563D4DB4-05BA-47AC-99CA-2C6DF9F80C2C}" srcOrd="0" destOrd="0" presId="urn:microsoft.com/office/officeart/2008/layout/LinedList"/>
    <dgm:cxn modelId="{2B67779E-5DF8-4A8B-A387-4E910475EAFA}" type="presParOf" srcId="{A8B8F907-9B61-46D7-A99B-11919352C3C4}" destId="{74C41B06-C388-4FD5-A004-8A8B58F026B7}" srcOrd="1" destOrd="0" presId="urn:microsoft.com/office/officeart/2008/layout/LinedList"/>
    <dgm:cxn modelId="{8505DFC4-C989-4881-99C3-83DB26FCD146}" type="presParOf" srcId="{74C41B06-C388-4FD5-A004-8A8B58F026B7}" destId="{14110878-FE73-405B-800B-BA552B8EC260}" srcOrd="0" destOrd="0" presId="urn:microsoft.com/office/officeart/2008/layout/LinedList"/>
    <dgm:cxn modelId="{CD7CB4ED-4AFF-41A0-A957-A8E310AD3264}" type="presParOf" srcId="{74C41B06-C388-4FD5-A004-8A8B58F026B7}" destId="{938BE15E-B6C2-4A3E-A280-19F9995A7C47}" srcOrd="1" destOrd="0" presId="urn:microsoft.com/office/officeart/2008/layout/LinedList"/>
    <dgm:cxn modelId="{5F2D256D-E3F1-43E5-92B9-CAF47783F970}" type="presParOf" srcId="{938BE15E-B6C2-4A3E-A280-19F9995A7C47}" destId="{7B07FA2A-BE21-45D8-AC39-EBC5F3E34C07}" srcOrd="0" destOrd="0" presId="urn:microsoft.com/office/officeart/2008/layout/LinedList"/>
    <dgm:cxn modelId="{91F8D1C4-17AD-46FA-BAF0-2105EC7011E8}" type="presParOf" srcId="{938BE15E-B6C2-4A3E-A280-19F9995A7C47}" destId="{1AD1E0A4-8784-4AE4-AE6C-6BE8300BA2A3}" srcOrd="1" destOrd="0" presId="urn:microsoft.com/office/officeart/2008/layout/LinedList"/>
    <dgm:cxn modelId="{A1878A36-2422-4B74-8995-8363C3010B72}" type="presParOf" srcId="{938BE15E-B6C2-4A3E-A280-19F9995A7C47}" destId="{5A36CD55-E6FB-4BC6-860E-B3CBBFD279E9}" srcOrd="2" destOrd="0" presId="urn:microsoft.com/office/officeart/2008/layout/LinedList"/>
    <dgm:cxn modelId="{DAFF9AC4-7851-4082-8862-A717120F1885}" type="presParOf" srcId="{74C41B06-C388-4FD5-A004-8A8B58F026B7}" destId="{6ECE7CA6-2CB6-477E-9FF4-6091E82926A9}" srcOrd="2" destOrd="0" presId="urn:microsoft.com/office/officeart/2008/layout/LinedList"/>
    <dgm:cxn modelId="{C85F6F1A-895E-415A-B465-EE9438087C92}" type="presParOf" srcId="{74C41B06-C388-4FD5-A004-8A8B58F026B7}" destId="{907EF142-27EF-4E29-8AFF-049BCD317A3D}" srcOrd="3"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44A9EF6-A303-42FF-969C-4EBA27359680}" type="doc">
      <dgm:prSet loTypeId="urn:microsoft.com/office/officeart/2005/8/layout/vList5" loCatId="list" qsTypeId="urn:microsoft.com/office/officeart/2005/8/quickstyle/simple1" qsCatId="simple" csTypeId="urn:microsoft.com/office/officeart/2005/8/colors/colorful1" csCatId="colorful" phldr="1"/>
      <dgm:spPr/>
      <dgm:t>
        <a:bodyPr/>
        <a:lstStyle/>
        <a:p>
          <a:endParaRPr lang="zh-CN" altLang="en-US"/>
        </a:p>
      </dgm:t>
    </dgm:pt>
    <dgm:pt modelId="{79C899D6-0D45-4AAB-9BEF-5D5AC8EF72D6}">
      <dgm:prSet phldrT="[文本]" custT="1"/>
      <dgm:spPr/>
      <dgm:t>
        <a:bodyPr/>
        <a:lstStyle/>
        <a:p>
          <a:r>
            <a:rPr lang="en-US" altLang="zh-CN" sz="2000" b="1" dirty="0" err="1"/>
            <a:t>精炼和具体</a:t>
          </a:r>
          <a:endParaRPr lang="zh-CN" altLang="en-US" sz="2000" b="1" dirty="0"/>
        </a:p>
      </dgm:t>
    </dgm:pt>
    <dgm:pt modelId="{9C51F3F1-1D6C-46B5-A06C-FD859AE54AEF}" type="parTrans" cxnId="{ABCC0450-0AD6-4EE7-AD78-AF7D39229D79}">
      <dgm:prSet/>
      <dgm:spPr/>
      <dgm:t>
        <a:bodyPr/>
        <a:lstStyle/>
        <a:p>
          <a:endParaRPr lang="zh-CN" altLang="en-US"/>
        </a:p>
      </dgm:t>
    </dgm:pt>
    <dgm:pt modelId="{642C72B2-2295-4233-B5BC-C259561CBC7C}" type="sibTrans" cxnId="{ABCC0450-0AD6-4EE7-AD78-AF7D39229D79}">
      <dgm:prSet/>
      <dgm:spPr/>
      <dgm:t>
        <a:bodyPr/>
        <a:lstStyle/>
        <a:p>
          <a:endParaRPr lang="zh-CN" altLang="en-US"/>
        </a:p>
      </dgm:t>
    </dgm:pt>
    <dgm:pt modelId="{207AA77E-BF32-4F22-A69B-3A8D0DF6B97B}">
      <dgm:prSet custT="1"/>
      <dgm:spPr/>
      <dgm:t>
        <a:bodyPr/>
        <a:lstStyle/>
        <a:p>
          <a:r>
            <a:rPr lang="en-US" altLang="zh-CN" sz="2000" b="1" dirty="0" err="1"/>
            <a:t>独立和自明</a:t>
          </a:r>
          <a:endParaRPr lang="en-US" altLang="zh-CN" sz="2000" b="1" dirty="0"/>
        </a:p>
      </dgm:t>
    </dgm:pt>
    <dgm:pt modelId="{0176AF75-CD25-4A6F-85A5-BE790F753431}" type="parTrans" cxnId="{6EFE6FA0-BBF6-4ADB-91B4-E74BAF2C49BB}">
      <dgm:prSet/>
      <dgm:spPr/>
      <dgm:t>
        <a:bodyPr/>
        <a:lstStyle/>
        <a:p>
          <a:endParaRPr lang="zh-CN" altLang="en-US"/>
        </a:p>
      </dgm:t>
    </dgm:pt>
    <dgm:pt modelId="{25FA8093-AC65-405F-8402-7C3AEE10F688}" type="sibTrans" cxnId="{6EFE6FA0-BBF6-4ADB-91B4-E74BAF2C49BB}">
      <dgm:prSet/>
      <dgm:spPr/>
      <dgm:t>
        <a:bodyPr/>
        <a:lstStyle/>
        <a:p>
          <a:endParaRPr lang="zh-CN" altLang="en-US"/>
        </a:p>
      </dgm:t>
    </dgm:pt>
    <dgm:pt modelId="{8627E717-5389-4EBA-9892-2898A040BC2E}">
      <dgm:prSet custT="1"/>
      <dgm:spPr/>
      <dgm:t>
        <a:bodyPr/>
        <a:lstStyle/>
        <a:p>
          <a:r>
            <a:rPr lang="en-US" altLang="zh-CN" sz="2000" b="1" dirty="0" err="1"/>
            <a:t>连贯和可读</a:t>
          </a:r>
          <a:endParaRPr lang="en-US" altLang="zh-CN" sz="2000" b="1" dirty="0"/>
        </a:p>
      </dgm:t>
    </dgm:pt>
    <dgm:pt modelId="{82391E21-68A8-47F3-9928-5E05609B2D37}" type="parTrans" cxnId="{6F1D071C-4F04-4B01-A13F-2C3AA53A2B00}">
      <dgm:prSet/>
      <dgm:spPr/>
      <dgm:t>
        <a:bodyPr/>
        <a:lstStyle/>
        <a:p>
          <a:endParaRPr lang="zh-CN" altLang="en-US"/>
        </a:p>
      </dgm:t>
    </dgm:pt>
    <dgm:pt modelId="{BA639947-7783-4177-B572-C1A393496512}" type="sibTrans" cxnId="{6F1D071C-4F04-4B01-A13F-2C3AA53A2B00}">
      <dgm:prSet/>
      <dgm:spPr/>
      <dgm:t>
        <a:bodyPr/>
        <a:lstStyle/>
        <a:p>
          <a:endParaRPr lang="zh-CN" altLang="en-US"/>
        </a:p>
      </dgm:t>
    </dgm:pt>
    <dgm:pt modelId="{FCA93B6F-0428-4579-87AB-61C791867045}">
      <dgm:prSet phldrT="[文本]" custT="1"/>
      <dgm:spPr/>
      <dgm:t>
        <a:bodyPr/>
        <a:lstStyle/>
        <a:p>
          <a:r>
            <a:rPr lang="en-US" altLang="zh-CN" sz="1800" dirty="0"/>
            <a:t>通过精炼而具体的描述，使读者迅速把握论文（设计）的主旨。通常，中文摘要的字数控制在300至600字之间，外文摘要的实词数量则大约为300个。</a:t>
          </a:r>
          <a:endParaRPr lang="zh-CN" altLang="en-US" sz="1800" dirty="0"/>
        </a:p>
      </dgm:t>
    </dgm:pt>
    <dgm:pt modelId="{FFF77EC2-B633-43E0-BB18-67E92016A487}" type="parTrans" cxnId="{C1A28EB5-5D37-43AA-BB12-0E348771CD65}">
      <dgm:prSet/>
      <dgm:spPr/>
      <dgm:t>
        <a:bodyPr/>
        <a:lstStyle/>
        <a:p>
          <a:endParaRPr lang="zh-CN" altLang="en-US"/>
        </a:p>
      </dgm:t>
    </dgm:pt>
    <dgm:pt modelId="{99BC43B5-7FC6-407E-9CAC-94994B22ECA7}" type="sibTrans" cxnId="{C1A28EB5-5D37-43AA-BB12-0E348771CD65}">
      <dgm:prSet/>
      <dgm:spPr/>
      <dgm:t>
        <a:bodyPr/>
        <a:lstStyle/>
        <a:p>
          <a:endParaRPr lang="zh-CN" altLang="en-US"/>
        </a:p>
      </dgm:t>
    </dgm:pt>
    <dgm:pt modelId="{054F3F22-B363-4753-8695-808B86556E37}">
      <dgm:prSet custT="1"/>
      <dgm:spPr/>
      <dgm:t>
        <a:bodyPr/>
        <a:lstStyle/>
        <a:p>
          <a:r>
            <a:rPr lang="en-US" altLang="zh-CN" sz="1800" dirty="0" err="1"/>
            <a:t>摘要应涵盖论文（设计）的核心信息，尤其要着重反映研究创新点，以便读者判断是否有必要深入阅读全文</a:t>
          </a:r>
          <a:r>
            <a:rPr lang="en-US" altLang="zh-CN" sz="1800" dirty="0"/>
            <a:t>。</a:t>
          </a:r>
        </a:p>
      </dgm:t>
    </dgm:pt>
    <dgm:pt modelId="{2916A21D-E914-43AD-ADF2-18195DCB4226}" type="parTrans" cxnId="{53575ABC-4DD0-40D0-8707-2D9D21ABA17E}">
      <dgm:prSet/>
      <dgm:spPr/>
      <dgm:t>
        <a:bodyPr/>
        <a:lstStyle/>
        <a:p>
          <a:endParaRPr lang="zh-CN" altLang="en-US"/>
        </a:p>
      </dgm:t>
    </dgm:pt>
    <dgm:pt modelId="{67D7D873-7FC9-4298-8B70-73A640DD2EBA}" type="sibTrans" cxnId="{53575ABC-4DD0-40D0-8707-2D9D21ABA17E}">
      <dgm:prSet/>
      <dgm:spPr/>
      <dgm:t>
        <a:bodyPr/>
        <a:lstStyle/>
        <a:p>
          <a:endParaRPr lang="zh-CN" altLang="en-US"/>
        </a:p>
      </dgm:t>
    </dgm:pt>
    <dgm:pt modelId="{26DC3DF7-13E5-48AD-97FE-8A84C9A5DF79}">
      <dgm:prSet custT="1"/>
      <dgm:spPr/>
      <dgm:t>
        <a:bodyPr/>
        <a:lstStyle/>
        <a:p>
          <a:r>
            <a:rPr lang="en-US" altLang="zh-CN" sz="1800" dirty="0"/>
            <a:t>书写要合乎语法、保持上下文的逻辑关系，一般不分段落。部分高校或期刊要求在撰写摘要时避免使用第一人称作为主语，使用第三人称来替代。</a:t>
          </a:r>
        </a:p>
      </dgm:t>
    </dgm:pt>
    <dgm:pt modelId="{F83A2761-6E7E-4ABD-8216-05D2B4133FA3}" type="parTrans" cxnId="{D37CBDD3-5ED2-4811-A0B7-9AD05B99F057}">
      <dgm:prSet/>
      <dgm:spPr/>
      <dgm:t>
        <a:bodyPr/>
        <a:lstStyle/>
        <a:p>
          <a:endParaRPr lang="zh-CN" altLang="en-US"/>
        </a:p>
      </dgm:t>
    </dgm:pt>
    <dgm:pt modelId="{1E0AED04-B3D1-4473-965B-18F6C7D53973}" type="sibTrans" cxnId="{D37CBDD3-5ED2-4811-A0B7-9AD05B99F057}">
      <dgm:prSet/>
      <dgm:spPr/>
      <dgm:t>
        <a:bodyPr/>
        <a:lstStyle/>
        <a:p>
          <a:endParaRPr lang="zh-CN" altLang="en-US"/>
        </a:p>
      </dgm:t>
    </dgm:pt>
    <dgm:pt modelId="{DED15B4F-B800-4B76-8728-366CA877F056}" type="pres">
      <dgm:prSet presAssocID="{C44A9EF6-A303-42FF-969C-4EBA27359680}" presName="Name0" presStyleCnt="0">
        <dgm:presLayoutVars>
          <dgm:dir/>
          <dgm:animLvl val="lvl"/>
          <dgm:resizeHandles val="exact"/>
        </dgm:presLayoutVars>
      </dgm:prSet>
      <dgm:spPr/>
    </dgm:pt>
    <dgm:pt modelId="{155BCEE3-2BF1-4ACE-8E5D-17497B9ADFC3}" type="pres">
      <dgm:prSet presAssocID="{79C899D6-0D45-4AAB-9BEF-5D5AC8EF72D6}" presName="linNode" presStyleCnt="0"/>
      <dgm:spPr/>
    </dgm:pt>
    <dgm:pt modelId="{EE28B0EF-42C6-442E-836F-AB70ED636967}" type="pres">
      <dgm:prSet presAssocID="{79C899D6-0D45-4AAB-9BEF-5D5AC8EF72D6}" presName="parentText" presStyleLbl="node1" presStyleIdx="0" presStyleCnt="3">
        <dgm:presLayoutVars>
          <dgm:chMax val="1"/>
          <dgm:bulletEnabled val="1"/>
        </dgm:presLayoutVars>
      </dgm:prSet>
      <dgm:spPr/>
    </dgm:pt>
    <dgm:pt modelId="{2B752C1D-852D-46AC-B78C-F4D3246DDC2A}" type="pres">
      <dgm:prSet presAssocID="{79C899D6-0D45-4AAB-9BEF-5D5AC8EF72D6}" presName="descendantText" presStyleLbl="alignAccFollowNode1" presStyleIdx="0" presStyleCnt="3" custScaleX="238363">
        <dgm:presLayoutVars>
          <dgm:bulletEnabled val="1"/>
        </dgm:presLayoutVars>
      </dgm:prSet>
      <dgm:spPr/>
    </dgm:pt>
    <dgm:pt modelId="{A78C4EBC-8428-42A2-8E90-BCAF6320D99E}" type="pres">
      <dgm:prSet presAssocID="{642C72B2-2295-4233-B5BC-C259561CBC7C}" presName="sp" presStyleCnt="0"/>
      <dgm:spPr/>
    </dgm:pt>
    <dgm:pt modelId="{73E3A15A-9668-4F52-A6FA-0E65CCB7C149}" type="pres">
      <dgm:prSet presAssocID="{207AA77E-BF32-4F22-A69B-3A8D0DF6B97B}" presName="linNode" presStyleCnt="0"/>
      <dgm:spPr/>
    </dgm:pt>
    <dgm:pt modelId="{AD8B9030-76B8-4A5F-919B-9331C684E017}" type="pres">
      <dgm:prSet presAssocID="{207AA77E-BF32-4F22-A69B-3A8D0DF6B97B}" presName="parentText" presStyleLbl="node1" presStyleIdx="1" presStyleCnt="3">
        <dgm:presLayoutVars>
          <dgm:chMax val="1"/>
          <dgm:bulletEnabled val="1"/>
        </dgm:presLayoutVars>
      </dgm:prSet>
      <dgm:spPr/>
    </dgm:pt>
    <dgm:pt modelId="{6F62523D-60D7-48A1-AEC7-5276F59BA6F5}" type="pres">
      <dgm:prSet presAssocID="{207AA77E-BF32-4F22-A69B-3A8D0DF6B97B}" presName="descendantText" presStyleLbl="alignAccFollowNode1" presStyleIdx="1" presStyleCnt="3" custScaleX="238363">
        <dgm:presLayoutVars>
          <dgm:bulletEnabled val="1"/>
        </dgm:presLayoutVars>
      </dgm:prSet>
      <dgm:spPr/>
    </dgm:pt>
    <dgm:pt modelId="{717E4448-E3FB-46D6-9ED7-98C7DB86C38E}" type="pres">
      <dgm:prSet presAssocID="{25FA8093-AC65-405F-8402-7C3AEE10F688}" presName="sp" presStyleCnt="0"/>
      <dgm:spPr/>
    </dgm:pt>
    <dgm:pt modelId="{53B88393-D312-415E-8CE3-3C47BBB5465F}" type="pres">
      <dgm:prSet presAssocID="{8627E717-5389-4EBA-9892-2898A040BC2E}" presName="linNode" presStyleCnt="0"/>
      <dgm:spPr/>
    </dgm:pt>
    <dgm:pt modelId="{82553EA8-64B6-431E-8E2D-C047E715DF86}" type="pres">
      <dgm:prSet presAssocID="{8627E717-5389-4EBA-9892-2898A040BC2E}" presName="parentText" presStyleLbl="node1" presStyleIdx="2" presStyleCnt="3">
        <dgm:presLayoutVars>
          <dgm:chMax val="1"/>
          <dgm:bulletEnabled val="1"/>
        </dgm:presLayoutVars>
      </dgm:prSet>
      <dgm:spPr/>
    </dgm:pt>
    <dgm:pt modelId="{F1474949-2105-4F5C-8D67-CEF92117DE5A}" type="pres">
      <dgm:prSet presAssocID="{8627E717-5389-4EBA-9892-2898A040BC2E}" presName="descendantText" presStyleLbl="alignAccFollowNode1" presStyleIdx="2" presStyleCnt="3" custScaleX="238363">
        <dgm:presLayoutVars>
          <dgm:bulletEnabled val="1"/>
        </dgm:presLayoutVars>
      </dgm:prSet>
      <dgm:spPr/>
    </dgm:pt>
  </dgm:ptLst>
  <dgm:cxnLst>
    <dgm:cxn modelId="{D12ABA18-EF89-45AE-939E-37BF0DD2F0FE}" type="presOf" srcId="{26DC3DF7-13E5-48AD-97FE-8A84C9A5DF79}" destId="{F1474949-2105-4F5C-8D67-CEF92117DE5A}" srcOrd="0" destOrd="0" presId="urn:microsoft.com/office/officeart/2005/8/layout/vList5"/>
    <dgm:cxn modelId="{6F1D071C-4F04-4B01-A13F-2C3AA53A2B00}" srcId="{C44A9EF6-A303-42FF-969C-4EBA27359680}" destId="{8627E717-5389-4EBA-9892-2898A040BC2E}" srcOrd="2" destOrd="0" parTransId="{82391E21-68A8-47F3-9928-5E05609B2D37}" sibTransId="{BA639947-7783-4177-B572-C1A393496512}"/>
    <dgm:cxn modelId="{DF5A3633-CE84-45C7-B936-E98E0449F562}" type="presOf" srcId="{79C899D6-0D45-4AAB-9BEF-5D5AC8EF72D6}" destId="{EE28B0EF-42C6-442E-836F-AB70ED636967}" srcOrd="0" destOrd="0" presId="urn:microsoft.com/office/officeart/2005/8/layout/vList5"/>
    <dgm:cxn modelId="{ABCC0450-0AD6-4EE7-AD78-AF7D39229D79}" srcId="{C44A9EF6-A303-42FF-969C-4EBA27359680}" destId="{79C899D6-0D45-4AAB-9BEF-5D5AC8EF72D6}" srcOrd="0" destOrd="0" parTransId="{9C51F3F1-1D6C-46B5-A06C-FD859AE54AEF}" sibTransId="{642C72B2-2295-4233-B5BC-C259561CBC7C}"/>
    <dgm:cxn modelId="{264E5485-1687-465B-826F-6A8738CE3A0B}" type="presOf" srcId="{207AA77E-BF32-4F22-A69B-3A8D0DF6B97B}" destId="{AD8B9030-76B8-4A5F-919B-9331C684E017}" srcOrd="0" destOrd="0" presId="urn:microsoft.com/office/officeart/2005/8/layout/vList5"/>
    <dgm:cxn modelId="{B839F995-3FEB-4D42-B95D-016CBB1220BF}" type="presOf" srcId="{C44A9EF6-A303-42FF-969C-4EBA27359680}" destId="{DED15B4F-B800-4B76-8728-366CA877F056}" srcOrd="0" destOrd="0" presId="urn:microsoft.com/office/officeart/2005/8/layout/vList5"/>
    <dgm:cxn modelId="{7AE28B99-5B77-4EFF-998E-3C5B2960F6A8}" type="presOf" srcId="{054F3F22-B363-4753-8695-808B86556E37}" destId="{6F62523D-60D7-48A1-AEC7-5276F59BA6F5}" srcOrd="0" destOrd="0" presId="urn:microsoft.com/office/officeart/2005/8/layout/vList5"/>
    <dgm:cxn modelId="{6EFE6FA0-BBF6-4ADB-91B4-E74BAF2C49BB}" srcId="{C44A9EF6-A303-42FF-969C-4EBA27359680}" destId="{207AA77E-BF32-4F22-A69B-3A8D0DF6B97B}" srcOrd="1" destOrd="0" parTransId="{0176AF75-CD25-4A6F-85A5-BE790F753431}" sibTransId="{25FA8093-AC65-405F-8402-7C3AEE10F688}"/>
    <dgm:cxn modelId="{C1A28EB5-5D37-43AA-BB12-0E348771CD65}" srcId="{79C899D6-0D45-4AAB-9BEF-5D5AC8EF72D6}" destId="{FCA93B6F-0428-4579-87AB-61C791867045}" srcOrd="0" destOrd="0" parTransId="{FFF77EC2-B633-43E0-BB18-67E92016A487}" sibTransId="{99BC43B5-7FC6-407E-9CAC-94994B22ECA7}"/>
    <dgm:cxn modelId="{53575ABC-4DD0-40D0-8707-2D9D21ABA17E}" srcId="{207AA77E-BF32-4F22-A69B-3A8D0DF6B97B}" destId="{054F3F22-B363-4753-8695-808B86556E37}" srcOrd="0" destOrd="0" parTransId="{2916A21D-E914-43AD-ADF2-18195DCB4226}" sibTransId="{67D7D873-7FC9-4298-8B70-73A640DD2EBA}"/>
    <dgm:cxn modelId="{D37CBDD3-5ED2-4811-A0B7-9AD05B99F057}" srcId="{8627E717-5389-4EBA-9892-2898A040BC2E}" destId="{26DC3DF7-13E5-48AD-97FE-8A84C9A5DF79}" srcOrd="0" destOrd="0" parTransId="{F83A2761-6E7E-4ABD-8216-05D2B4133FA3}" sibTransId="{1E0AED04-B3D1-4473-965B-18F6C7D53973}"/>
    <dgm:cxn modelId="{F09756D4-8EA7-4757-B975-B9016EF29006}" type="presOf" srcId="{8627E717-5389-4EBA-9892-2898A040BC2E}" destId="{82553EA8-64B6-431E-8E2D-C047E715DF86}" srcOrd="0" destOrd="0" presId="urn:microsoft.com/office/officeart/2005/8/layout/vList5"/>
    <dgm:cxn modelId="{D944DAF8-A30C-43DA-B4A4-E9F470F32C0F}" type="presOf" srcId="{FCA93B6F-0428-4579-87AB-61C791867045}" destId="{2B752C1D-852D-46AC-B78C-F4D3246DDC2A}" srcOrd="0" destOrd="0" presId="urn:microsoft.com/office/officeart/2005/8/layout/vList5"/>
    <dgm:cxn modelId="{9038E5D1-6E4D-4C07-95B1-1D360E6E27C1}" type="presParOf" srcId="{DED15B4F-B800-4B76-8728-366CA877F056}" destId="{155BCEE3-2BF1-4ACE-8E5D-17497B9ADFC3}" srcOrd="0" destOrd="0" presId="urn:microsoft.com/office/officeart/2005/8/layout/vList5"/>
    <dgm:cxn modelId="{A313E5B5-A632-4F27-B34D-35C96699E03A}" type="presParOf" srcId="{155BCEE3-2BF1-4ACE-8E5D-17497B9ADFC3}" destId="{EE28B0EF-42C6-442E-836F-AB70ED636967}" srcOrd="0" destOrd="0" presId="urn:microsoft.com/office/officeart/2005/8/layout/vList5"/>
    <dgm:cxn modelId="{E441A349-AAB7-4AA6-95FB-A3931E097CD2}" type="presParOf" srcId="{155BCEE3-2BF1-4ACE-8E5D-17497B9ADFC3}" destId="{2B752C1D-852D-46AC-B78C-F4D3246DDC2A}" srcOrd="1" destOrd="0" presId="urn:microsoft.com/office/officeart/2005/8/layout/vList5"/>
    <dgm:cxn modelId="{24B2A831-6B91-49AE-A6BF-141D12047D5D}" type="presParOf" srcId="{DED15B4F-B800-4B76-8728-366CA877F056}" destId="{A78C4EBC-8428-42A2-8E90-BCAF6320D99E}" srcOrd="1" destOrd="0" presId="urn:microsoft.com/office/officeart/2005/8/layout/vList5"/>
    <dgm:cxn modelId="{5DE0CCCC-D399-484D-91C5-328F7665BBEC}" type="presParOf" srcId="{DED15B4F-B800-4B76-8728-366CA877F056}" destId="{73E3A15A-9668-4F52-A6FA-0E65CCB7C149}" srcOrd="2" destOrd="0" presId="urn:microsoft.com/office/officeart/2005/8/layout/vList5"/>
    <dgm:cxn modelId="{9DC97D84-C3A4-4DA6-A19A-7962F0FCA6AB}" type="presParOf" srcId="{73E3A15A-9668-4F52-A6FA-0E65CCB7C149}" destId="{AD8B9030-76B8-4A5F-919B-9331C684E017}" srcOrd="0" destOrd="0" presId="urn:microsoft.com/office/officeart/2005/8/layout/vList5"/>
    <dgm:cxn modelId="{5BE549A1-FB79-427D-A783-65C74B534C1E}" type="presParOf" srcId="{73E3A15A-9668-4F52-A6FA-0E65CCB7C149}" destId="{6F62523D-60D7-48A1-AEC7-5276F59BA6F5}" srcOrd="1" destOrd="0" presId="urn:microsoft.com/office/officeart/2005/8/layout/vList5"/>
    <dgm:cxn modelId="{F100E445-B0AA-4683-975E-F16AB6F2DE48}" type="presParOf" srcId="{DED15B4F-B800-4B76-8728-366CA877F056}" destId="{717E4448-E3FB-46D6-9ED7-98C7DB86C38E}" srcOrd="3" destOrd="0" presId="urn:microsoft.com/office/officeart/2005/8/layout/vList5"/>
    <dgm:cxn modelId="{B2C5C41E-C2B6-4402-88F7-40952F4FFE4E}" type="presParOf" srcId="{DED15B4F-B800-4B76-8728-366CA877F056}" destId="{53B88393-D312-415E-8CE3-3C47BBB5465F}" srcOrd="4" destOrd="0" presId="urn:microsoft.com/office/officeart/2005/8/layout/vList5"/>
    <dgm:cxn modelId="{ECDCB515-89CE-43A7-BC26-387AA34BFE44}" type="presParOf" srcId="{53B88393-D312-415E-8CE3-3C47BBB5465F}" destId="{82553EA8-64B6-431E-8E2D-C047E715DF86}" srcOrd="0" destOrd="0" presId="urn:microsoft.com/office/officeart/2005/8/layout/vList5"/>
    <dgm:cxn modelId="{6FF61893-5E72-4848-A40A-82613B90B668}" type="presParOf" srcId="{53B88393-D312-415E-8CE3-3C47BBB5465F}" destId="{F1474949-2105-4F5C-8D67-CEF92117DE5A}"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CADE0D8-60C9-49F8-90CE-11B94D98D288}"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0D9EB4F5-4859-4933-960E-CD8490CCBC3A}">
      <dgm:prSet phldrT="[文本]" custT="1"/>
      <dgm:spPr/>
      <dgm:t>
        <a:bodyPr/>
        <a:lstStyle/>
        <a:p>
          <a:r>
            <a:rPr lang="zh-CN" altLang="en-US" sz="2200" b="1" dirty="0">
              <a:solidFill>
                <a:srgbClr val="0070C0"/>
              </a:solidFill>
            </a:rPr>
            <a:t>避免主观评价</a:t>
          </a:r>
        </a:p>
      </dgm:t>
    </dgm:pt>
    <dgm:pt modelId="{C792BAB3-AE0B-4DD8-8CCF-CEA7F509E37E}" type="parTrans" cxnId="{234E2EF3-08BC-47CC-A40B-09C8E74C13A9}">
      <dgm:prSet/>
      <dgm:spPr/>
      <dgm:t>
        <a:bodyPr/>
        <a:lstStyle/>
        <a:p>
          <a:endParaRPr lang="zh-CN" altLang="en-US"/>
        </a:p>
      </dgm:t>
    </dgm:pt>
    <dgm:pt modelId="{7B35F0BD-1F92-4783-B801-3C1A72F5B6DF}" type="sibTrans" cxnId="{234E2EF3-08BC-47CC-A40B-09C8E74C13A9}">
      <dgm:prSet/>
      <dgm:spPr/>
      <dgm:t>
        <a:bodyPr/>
        <a:lstStyle/>
        <a:p>
          <a:endParaRPr lang="zh-CN" altLang="en-US"/>
        </a:p>
      </dgm:t>
    </dgm:pt>
    <dgm:pt modelId="{E7E0717D-D096-4630-B8DA-3103FCC9FF44}">
      <dgm:prSet/>
      <dgm:spPr/>
      <dgm:t>
        <a:bodyPr/>
        <a:lstStyle/>
        <a:p>
          <a:r>
            <a:rPr lang="zh-CN" altLang="en-US" dirty="0"/>
            <a:t>论文摘要是对研究结果的简明报告，而非对其的评价。在撰写摘要时，应避免对论文内容进行详细的诠释或评论，特别是自我评价，以及类似“填补空白”等无实质意义的表述。</a:t>
          </a:r>
        </a:p>
      </dgm:t>
    </dgm:pt>
    <dgm:pt modelId="{A77973BB-C68D-4A50-B4DA-3E6C8796EAAC}" type="parTrans" cxnId="{3FDD33DC-828F-4741-BBD1-38A203CFA401}">
      <dgm:prSet/>
      <dgm:spPr/>
      <dgm:t>
        <a:bodyPr/>
        <a:lstStyle/>
        <a:p>
          <a:endParaRPr lang="zh-CN" altLang="en-US"/>
        </a:p>
      </dgm:t>
    </dgm:pt>
    <dgm:pt modelId="{4BAABB9C-33AE-4A43-955E-9C7440C675F8}" type="sibTrans" cxnId="{3FDD33DC-828F-4741-BBD1-38A203CFA401}">
      <dgm:prSet/>
      <dgm:spPr/>
      <dgm:t>
        <a:bodyPr/>
        <a:lstStyle/>
        <a:p>
          <a:endParaRPr lang="zh-CN" altLang="en-US"/>
        </a:p>
      </dgm:t>
    </dgm:pt>
    <dgm:pt modelId="{22FEC70A-80AD-41EB-979B-E8A0AB219B64}">
      <dgm:prSet custT="1"/>
      <dgm:spPr/>
      <dgm:t>
        <a:bodyPr/>
        <a:lstStyle/>
        <a:p>
          <a:r>
            <a:rPr lang="zh-CN" altLang="en-US" sz="2200" b="1" dirty="0">
              <a:solidFill>
                <a:srgbClr val="0070C0"/>
              </a:solidFill>
            </a:rPr>
            <a:t>规范术语写作</a:t>
          </a:r>
          <a:endParaRPr lang="en-US" altLang="zh-CN" sz="2200" b="1" dirty="0">
            <a:solidFill>
              <a:srgbClr val="0070C0"/>
            </a:solidFill>
          </a:endParaRPr>
        </a:p>
      </dgm:t>
    </dgm:pt>
    <dgm:pt modelId="{DFC4301C-1D70-4177-8D44-EF7FB8AE30ED}" type="parTrans" cxnId="{6165333A-530D-4483-916A-7608F26C56DD}">
      <dgm:prSet/>
      <dgm:spPr/>
      <dgm:t>
        <a:bodyPr/>
        <a:lstStyle/>
        <a:p>
          <a:endParaRPr lang="zh-CN" altLang="en-US"/>
        </a:p>
      </dgm:t>
    </dgm:pt>
    <dgm:pt modelId="{19514098-1F2B-4980-A54B-80E2B33DF883}" type="sibTrans" cxnId="{6165333A-530D-4483-916A-7608F26C56DD}">
      <dgm:prSet/>
      <dgm:spPr/>
      <dgm:t>
        <a:bodyPr/>
        <a:lstStyle/>
        <a:p>
          <a:endParaRPr lang="zh-CN" altLang="en-US"/>
        </a:p>
      </dgm:t>
    </dgm:pt>
    <dgm:pt modelId="{A7368467-4D5D-43E7-8817-7FA829ABFD54}">
      <dgm:prSet/>
      <dgm:spPr/>
      <dgm:t>
        <a:bodyPr/>
        <a:lstStyle/>
        <a:p>
          <a:r>
            <a:rPr lang="zh-CN" altLang="en-US" dirty="0"/>
            <a:t>写作摘要时要采用规范化的名词术语（包括地名、机构名和人名），尚未规范化的词，以使用一次文献所采用者为原则。新术语或尚无合适汉文术语的，可用原文或译出后加括号注明原文。</a:t>
          </a:r>
        </a:p>
      </dgm:t>
    </dgm:pt>
    <dgm:pt modelId="{F4CC569B-BE3E-4752-95BF-6066808D0A98}" type="parTrans" cxnId="{92268C4A-C03C-4790-B28D-DD79D6591035}">
      <dgm:prSet/>
      <dgm:spPr/>
      <dgm:t>
        <a:bodyPr/>
        <a:lstStyle/>
        <a:p>
          <a:endParaRPr lang="zh-CN" altLang="en-US"/>
        </a:p>
      </dgm:t>
    </dgm:pt>
    <dgm:pt modelId="{93E0B874-022B-4993-A04C-4B68535F3ED2}" type="sibTrans" cxnId="{92268C4A-C03C-4790-B28D-DD79D6591035}">
      <dgm:prSet/>
      <dgm:spPr/>
      <dgm:t>
        <a:bodyPr/>
        <a:lstStyle/>
        <a:p>
          <a:endParaRPr lang="zh-CN" altLang="en-US"/>
        </a:p>
      </dgm:t>
    </dgm:pt>
    <dgm:pt modelId="{EB45DF66-16D0-42C0-A7E8-83845C52F461}">
      <dgm:prSet custT="1"/>
      <dgm:spPr/>
      <dgm:t>
        <a:bodyPr/>
        <a:lstStyle/>
        <a:p>
          <a:r>
            <a:rPr lang="zh-CN" altLang="en-US" sz="2200" b="1" dirty="0">
              <a:solidFill>
                <a:srgbClr val="0070C0"/>
              </a:solidFill>
            </a:rPr>
            <a:t>遵循格式要求</a:t>
          </a:r>
          <a:endParaRPr lang="en-US" altLang="zh-CN" sz="2200" b="1" dirty="0">
            <a:solidFill>
              <a:srgbClr val="0070C0"/>
            </a:solidFill>
          </a:endParaRPr>
        </a:p>
      </dgm:t>
    </dgm:pt>
    <dgm:pt modelId="{DBA6299B-3747-446F-9C93-6115B73416EA}" type="parTrans" cxnId="{467C91DA-6DCB-4AF4-9C9A-03B4BFC6A332}">
      <dgm:prSet/>
      <dgm:spPr/>
      <dgm:t>
        <a:bodyPr/>
        <a:lstStyle/>
        <a:p>
          <a:endParaRPr lang="zh-CN" altLang="en-US"/>
        </a:p>
      </dgm:t>
    </dgm:pt>
    <dgm:pt modelId="{BD3D9836-5368-421E-BCEB-2E5ECA6E09A8}" type="sibTrans" cxnId="{467C91DA-6DCB-4AF4-9C9A-03B4BFC6A332}">
      <dgm:prSet/>
      <dgm:spPr/>
      <dgm:t>
        <a:bodyPr/>
        <a:lstStyle/>
        <a:p>
          <a:endParaRPr lang="zh-CN" altLang="en-US"/>
        </a:p>
      </dgm:t>
    </dgm:pt>
    <dgm:pt modelId="{AF98179F-94D0-4A93-9B43-812A6DEB7C05}">
      <dgm:prSet/>
      <dgm:spPr/>
      <dgm:t>
        <a:bodyPr/>
        <a:lstStyle/>
        <a:p>
          <a:r>
            <a:rPr lang="zh-CN" altLang="en-US" dirty="0"/>
            <a:t>不同的学校可能对摘要的格式有不同的要求，如字体、字号、行距等。在撰写摘要时，应仔细查阅所要求的格式要求，并严格遵守。一般这种格式要求在学院或学校所发布的毕业论文（设计）管理工作细则中会提到。</a:t>
          </a:r>
        </a:p>
      </dgm:t>
    </dgm:pt>
    <dgm:pt modelId="{603D24AB-5BF2-49BA-8301-C15083964FC9}" type="parTrans" cxnId="{A22F0FC6-3436-43AD-B3EF-6D955F07DA26}">
      <dgm:prSet/>
      <dgm:spPr/>
      <dgm:t>
        <a:bodyPr/>
        <a:lstStyle/>
        <a:p>
          <a:endParaRPr lang="zh-CN" altLang="en-US"/>
        </a:p>
      </dgm:t>
    </dgm:pt>
    <dgm:pt modelId="{E7F67140-C3AE-41D4-96A7-1F75DD41A945}" type="sibTrans" cxnId="{A22F0FC6-3436-43AD-B3EF-6D955F07DA26}">
      <dgm:prSet/>
      <dgm:spPr/>
      <dgm:t>
        <a:bodyPr/>
        <a:lstStyle/>
        <a:p>
          <a:endParaRPr lang="zh-CN" altLang="en-US"/>
        </a:p>
      </dgm:t>
    </dgm:pt>
    <dgm:pt modelId="{0873F4C7-5A57-451F-91C6-7428BF0CD3E6}" type="pres">
      <dgm:prSet presAssocID="{5CADE0D8-60C9-49F8-90CE-11B94D98D288}" presName="vert0" presStyleCnt="0">
        <dgm:presLayoutVars>
          <dgm:dir/>
          <dgm:animOne val="branch"/>
          <dgm:animLvl val="lvl"/>
        </dgm:presLayoutVars>
      </dgm:prSet>
      <dgm:spPr/>
    </dgm:pt>
    <dgm:pt modelId="{9D06CCB7-0EEB-4111-9663-5A3A852EE79C}" type="pres">
      <dgm:prSet presAssocID="{0D9EB4F5-4859-4933-960E-CD8490CCBC3A}" presName="thickLine" presStyleLbl="alignNode1" presStyleIdx="0" presStyleCnt="3"/>
      <dgm:spPr/>
    </dgm:pt>
    <dgm:pt modelId="{A1C54310-0985-4231-B58F-1285ED05EBFE}" type="pres">
      <dgm:prSet presAssocID="{0D9EB4F5-4859-4933-960E-CD8490CCBC3A}" presName="horz1" presStyleCnt="0"/>
      <dgm:spPr/>
    </dgm:pt>
    <dgm:pt modelId="{89F20C4E-3086-4B4B-AF4F-84C8642AB6E8}" type="pres">
      <dgm:prSet presAssocID="{0D9EB4F5-4859-4933-960E-CD8490CCBC3A}" presName="tx1" presStyleLbl="revTx" presStyleIdx="0" presStyleCnt="6"/>
      <dgm:spPr/>
    </dgm:pt>
    <dgm:pt modelId="{CB2030BA-D87C-46F5-8421-FD19A791DBDC}" type="pres">
      <dgm:prSet presAssocID="{0D9EB4F5-4859-4933-960E-CD8490CCBC3A}" presName="vert1" presStyleCnt="0"/>
      <dgm:spPr/>
    </dgm:pt>
    <dgm:pt modelId="{8B2E14E7-1DBC-4977-B9FD-3B35B895C551}" type="pres">
      <dgm:prSet presAssocID="{E7E0717D-D096-4630-B8DA-3103FCC9FF44}" presName="vertSpace2a" presStyleCnt="0"/>
      <dgm:spPr/>
    </dgm:pt>
    <dgm:pt modelId="{B43EC3A0-7834-40A0-A494-E8494697617C}" type="pres">
      <dgm:prSet presAssocID="{E7E0717D-D096-4630-B8DA-3103FCC9FF44}" presName="horz2" presStyleCnt="0"/>
      <dgm:spPr/>
    </dgm:pt>
    <dgm:pt modelId="{3926F0A0-A6A1-4610-BCFF-86F25FCBE77E}" type="pres">
      <dgm:prSet presAssocID="{E7E0717D-D096-4630-B8DA-3103FCC9FF44}" presName="horzSpace2" presStyleCnt="0"/>
      <dgm:spPr/>
    </dgm:pt>
    <dgm:pt modelId="{7A19D64F-FBF8-4924-A098-5880657DB89B}" type="pres">
      <dgm:prSet presAssocID="{E7E0717D-D096-4630-B8DA-3103FCC9FF44}" presName="tx2" presStyleLbl="revTx" presStyleIdx="1" presStyleCnt="6"/>
      <dgm:spPr/>
    </dgm:pt>
    <dgm:pt modelId="{1887FF5F-96F6-4AD3-ABBF-9481E7B699F7}" type="pres">
      <dgm:prSet presAssocID="{E7E0717D-D096-4630-B8DA-3103FCC9FF44}" presName="vert2" presStyleCnt="0"/>
      <dgm:spPr/>
    </dgm:pt>
    <dgm:pt modelId="{100C46F6-D448-4C71-891D-38E857063316}" type="pres">
      <dgm:prSet presAssocID="{E7E0717D-D096-4630-B8DA-3103FCC9FF44}" presName="thinLine2b" presStyleLbl="callout" presStyleIdx="0" presStyleCnt="3"/>
      <dgm:spPr/>
    </dgm:pt>
    <dgm:pt modelId="{AF11F863-10EE-4FCB-8FF4-E00EDDC80433}" type="pres">
      <dgm:prSet presAssocID="{E7E0717D-D096-4630-B8DA-3103FCC9FF44}" presName="vertSpace2b" presStyleCnt="0"/>
      <dgm:spPr/>
    </dgm:pt>
    <dgm:pt modelId="{1A6532DA-9042-4BD3-864F-55FA61720E03}" type="pres">
      <dgm:prSet presAssocID="{22FEC70A-80AD-41EB-979B-E8A0AB219B64}" presName="thickLine" presStyleLbl="alignNode1" presStyleIdx="1" presStyleCnt="3"/>
      <dgm:spPr/>
    </dgm:pt>
    <dgm:pt modelId="{DC09D573-7BF7-4CBE-8CE5-C4D3C7AAAEE8}" type="pres">
      <dgm:prSet presAssocID="{22FEC70A-80AD-41EB-979B-E8A0AB219B64}" presName="horz1" presStyleCnt="0"/>
      <dgm:spPr/>
    </dgm:pt>
    <dgm:pt modelId="{0C68B4C9-F62F-4D65-BC47-FB3EB4FDDA1C}" type="pres">
      <dgm:prSet presAssocID="{22FEC70A-80AD-41EB-979B-E8A0AB219B64}" presName="tx1" presStyleLbl="revTx" presStyleIdx="2" presStyleCnt="6"/>
      <dgm:spPr/>
    </dgm:pt>
    <dgm:pt modelId="{91267CED-6E74-4F63-8A58-2BBD6C4E58F0}" type="pres">
      <dgm:prSet presAssocID="{22FEC70A-80AD-41EB-979B-E8A0AB219B64}" presName="vert1" presStyleCnt="0"/>
      <dgm:spPr/>
    </dgm:pt>
    <dgm:pt modelId="{B127E649-45A2-4B69-A75A-12B2B229C324}" type="pres">
      <dgm:prSet presAssocID="{A7368467-4D5D-43E7-8817-7FA829ABFD54}" presName="vertSpace2a" presStyleCnt="0"/>
      <dgm:spPr/>
    </dgm:pt>
    <dgm:pt modelId="{F99B4F1C-10D4-451E-B603-6F1F6493B33C}" type="pres">
      <dgm:prSet presAssocID="{A7368467-4D5D-43E7-8817-7FA829ABFD54}" presName="horz2" presStyleCnt="0"/>
      <dgm:spPr/>
    </dgm:pt>
    <dgm:pt modelId="{41D271D1-0A80-4F6B-B613-8F35FA16AD94}" type="pres">
      <dgm:prSet presAssocID="{A7368467-4D5D-43E7-8817-7FA829ABFD54}" presName="horzSpace2" presStyleCnt="0"/>
      <dgm:spPr/>
    </dgm:pt>
    <dgm:pt modelId="{3F3AD229-6748-44EC-BB72-03D8F72174C4}" type="pres">
      <dgm:prSet presAssocID="{A7368467-4D5D-43E7-8817-7FA829ABFD54}" presName="tx2" presStyleLbl="revTx" presStyleIdx="3" presStyleCnt="6"/>
      <dgm:spPr/>
    </dgm:pt>
    <dgm:pt modelId="{C09C35D6-A862-4861-B877-99E533BB0D1A}" type="pres">
      <dgm:prSet presAssocID="{A7368467-4D5D-43E7-8817-7FA829ABFD54}" presName="vert2" presStyleCnt="0"/>
      <dgm:spPr/>
    </dgm:pt>
    <dgm:pt modelId="{7E18369F-5459-43C5-98CD-6061C965357F}" type="pres">
      <dgm:prSet presAssocID="{A7368467-4D5D-43E7-8817-7FA829ABFD54}" presName="thinLine2b" presStyleLbl="callout" presStyleIdx="1" presStyleCnt="3"/>
      <dgm:spPr/>
    </dgm:pt>
    <dgm:pt modelId="{DDB29105-A595-4641-92FA-A16539162CE1}" type="pres">
      <dgm:prSet presAssocID="{A7368467-4D5D-43E7-8817-7FA829ABFD54}" presName="vertSpace2b" presStyleCnt="0"/>
      <dgm:spPr/>
    </dgm:pt>
    <dgm:pt modelId="{238D9C74-E5A9-4702-8326-041DCE058A46}" type="pres">
      <dgm:prSet presAssocID="{EB45DF66-16D0-42C0-A7E8-83845C52F461}" presName="thickLine" presStyleLbl="alignNode1" presStyleIdx="2" presStyleCnt="3"/>
      <dgm:spPr/>
    </dgm:pt>
    <dgm:pt modelId="{BFAF1F99-A53D-4C6C-B01D-DC75B5FD23DA}" type="pres">
      <dgm:prSet presAssocID="{EB45DF66-16D0-42C0-A7E8-83845C52F461}" presName="horz1" presStyleCnt="0"/>
      <dgm:spPr/>
    </dgm:pt>
    <dgm:pt modelId="{327D23C3-76F0-414E-913E-6F7D45A54AEA}" type="pres">
      <dgm:prSet presAssocID="{EB45DF66-16D0-42C0-A7E8-83845C52F461}" presName="tx1" presStyleLbl="revTx" presStyleIdx="4" presStyleCnt="6"/>
      <dgm:spPr/>
    </dgm:pt>
    <dgm:pt modelId="{B29302B5-2E78-4FBB-9CFE-E0B5144C3317}" type="pres">
      <dgm:prSet presAssocID="{EB45DF66-16D0-42C0-A7E8-83845C52F461}" presName="vert1" presStyleCnt="0"/>
      <dgm:spPr/>
    </dgm:pt>
    <dgm:pt modelId="{A3C728C2-62AD-40C5-9B33-B24761248019}" type="pres">
      <dgm:prSet presAssocID="{AF98179F-94D0-4A93-9B43-812A6DEB7C05}" presName="vertSpace2a" presStyleCnt="0"/>
      <dgm:spPr/>
    </dgm:pt>
    <dgm:pt modelId="{638C6934-B0C9-44FD-855D-C5F2E43DD14C}" type="pres">
      <dgm:prSet presAssocID="{AF98179F-94D0-4A93-9B43-812A6DEB7C05}" presName="horz2" presStyleCnt="0"/>
      <dgm:spPr/>
    </dgm:pt>
    <dgm:pt modelId="{1CBCF3E8-ECD7-43BA-8BC0-BB903CDDBF99}" type="pres">
      <dgm:prSet presAssocID="{AF98179F-94D0-4A93-9B43-812A6DEB7C05}" presName="horzSpace2" presStyleCnt="0"/>
      <dgm:spPr/>
    </dgm:pt>
    <dgm:pt modelId="{52920ADF-9F15-4A83-984E-D999C6B9B498}" type="pres">
      <dgm:prSet presAssocID="{AF98179F-94D0-4A93-9B43-812A6DEB7C05}" presName="tx2" presStyleLbl="revTx" presStyleIdx="5" presStyleCnt="6"/>
      <dgm:spPr/>
    </dgm:pt>
    <dgm:pt modelId="{91878A1B-31A4-4F17-93F1-38D23784BC9B}" type="pres">
      <dgm:prSet presAssocID="{AF98179F-94D0-4A93-9B43-812A6DEB7C05}" presName="vert2" presStyleCnt="0"/>
      <dgm:spPr/>
    </dgm:pt>
    <dgm:pt modelId="{54A091B3-363B-4567-AF51-3B4089AC0A30}" type="pres">
      <dgm:prSet presAssocID="{AF98179F-94D0-4A93-9B43-812A6DEB7C05}" presName="thinLine2b" presStyleLbl="callout" presStyleIdx="2" presStyleCnt="3"/>
      <dgm:spPr/>
    </dgm:pt>
    <dgm:pt modelId="{34C957CA-A7E5-4C44-89F0-FF0CCF0AF644}" type="pres">
      <dgm:prSet presAssocID="{AF98179F-94D0-4A93-9B43-812A6DEB7C05}" presName="vertSpace2b" presStyleCnt="0"/>
      <dgm:spPr/>
    </dgm:pt>
  </dgm:ptLst>
  <dgm:cxnLst>
    <dgm:cxn modelId="{ADA7AE02-6ED8-4D6B-A5CF-F4C7C2D2AB5E}" type="presOf" srcId="{EB45DF66-16D0-42C0-A7E8-83845C52F461}" destId="{327D23C3-76F0-414E-913E-6F7D45A54AEA}" srcOrd="0" destOrd="0" presId="urn:microsoft.com/office/officeart/2008/layout/LinedList"/>
    <dgm:cxn modelId="{6165333A-530D-4483-916A-7608F26C56DD}" srcId="{5CADE0D8-60C9-49F8-90CE-11B94D98D288}" destId="{22FEC70A-80AD-41EB-979B-E8A0AB219B64}" srcOrd="1" destOrd="0" parTransId="{DFC4301C-1D70-4177-8D44-EF7FB8AE30ED}" sibTransId="{19514098-1F2B-4980-A54B-80E2B33DF883}"/>
    <dgm:cxn modelId="{12BD733A-B3D7-423C-95B7-484CF9063728}" type="presOf" srcId="{AF98179F-94D0-4A93-9B43-812A6DEB7C05}" destId="{52920ADF-9F15-4A83-984E-D999C6B9B498}" srcOrd="0" destOrd="0" presId="urn:microsoft.com/office/officeart/2008/layout/LinedList"/>
    <dgm:cxn modelId="{92268C4A-C03C-4790-B28D-DD79D6591035}" srcId="{22FEC70A-80AD-41EB-979B-E8A0AB219B64}" destId="{A7368467-4D5D-43E7-8817-7FA829ABFD54}" srcOrd="0" destOrd="0" parTransId="{F4CC569B-BE3E-4752-95BF-6066808D0A98}" sibTransId="{93E0B874-022B-4993-A04C-4B68535F3ED2}"/>
    <dgm:cxn modelId="{3676516B-BF68-439B-80B9-7BA626A2C180}" type="presOf" srcId="{22FEC70A-80AD-41EB-979B-E8A0AB219B64}" destId="{0C68B4C9-F62F-4D65-BC47-FB3EB4FDDA1C}" srcOrd="0" destOrd="0" presId="urn:microsoft.com/office/officeart/2008/layout/LinedList"/>
    <dgm:cxn modelId="{A22F0FC6-3436-43AD-B3EF-6D955F07DA26}" srcId="{EB45DF66-16D0-42C0-A7E8-83845C52F461}" destId="{AF98179F-94D0-4A93-9B43-812A6DEB7C05}" srcOrd="0" destOrd="0" parTransId="{603D24AB-5BF2-49BA-8301-C15083964FC9}" sibTransId="{E7F67140-C3AE-41D4-96A7-1F75DD41A945}"/>
    <dgm:cxn modelId="{4E43F4C6-0026-425D-84C7-6B8354D20119}" type="presOf" srcId="{0D9EB4F5-4859-4933-960E-CD8490CCBC3A}" destId="{89F20C4E-3086-4B4B-AF4F-84C8642AB6E8}" srcOrd="0" destOrd="0" presId="urn:microsoft.com/office/officeart/2008/layout/LinedList"/>
    <dgm:cxn modelId="{8F19EBD0-BDD8-4459-9C92-256859C51A01}" type="presOf" srcId="{5CADE0D8-60C9-49F8-90CE-11B94D98D288}" destId="{0873F4C7-5A57-451F-91C6-7428BF0CD3E6}" srcOrd="0" destOrd="0" presId="urn:microsoft.com/office/officeart/2008/layout/LinedList"/>
    <dgm:cxn modelId="{51F6E1D1-0E08-4F1A-9ACB-590649D2D1EA}" type="presOf" srcId="{E7E0717D-D096-4630-B8DA-3103FCC9FF44}" destId="{7A19D64F-FBF8-4924-A098-5880657DB89B}" srcOrd="0" destOrd="0" presId="urn:microsoft.com/office/officeart/2008/layout/LinedList"/>
    <dgm:cxn modelId="{467C91DA-6DCB-4AF4-9C9A-03B4BFC6A332}" srcId="{5CADE0D8-60C9-49F8-90CE-11B94D98D288}" destId="{EB45DF66-16D0-42C0-A7E8-83845C52F461}" srcOrd="2" destOrd="0" parTransId="{DBA6299B-3747-446F-9C93-6115B73416EA}" sibTransId="{BD3D9836-5368-421E-BCEB-2E5ECA6E09A8}"/>
    <dgm:cxn modelId="{3FDD33DC-828F-4741-BBD1-38A203CFA401}" srcId="{0D9EB4F5-4859-4933-960E-CD8490CCBC3A}" destId="{E7E0717D-D096-4630-B8DA-3103FCC9FF44}" srcOrd="0" destOrd="0" parTransId="{A77973BB-C68D-4A50-B4DA-3E6C8796EAAC}" sibTransId="{4BAABB9C-33AE-4A43-955E-9C7440C675F8}"/>
    <dgm:cxn modelId="{4F6EC5EB-0565-4B54-A962-66D750699EC3}" type="presOf" srcId="{A7368467-4D5D-43E7-8817-7FA829ABFD54}" destId="{3F3AD229-6748-44EC-BB72-03D8F72174C4}" srcOrd="0" destOrd="0" presId="urn:microsoft.com/office/officeart/2008/layout/LinedList"/>
    <dgm:cxn modelId="{234E2EF3-08BC-47CC-A40B-09C8E74C13A9}" srcId="{5CADE0D8-60C9-49F8-90CE-11B94D98D288}" destId="{0D9EB4F5-4859-4933-960E-CD8490CCBC3A}" srcOrd="0" destOrd="0" parTransId="{C792BAB3-AE0B-4DD8-8CCF-CEA7F509E37E}" sibTransId="{7B35F0BD-1F92-4783-B801-3C1A72F5B6DF}"/>
    <dgm:cxn modelId="{95416452-5375-4FC3-AE64-E1CD959ED664}" type="presParOf" srcId="{0873F4C7-5A57-451F-91C6-7428BF0CD3E6}" destId="{9D06CCB7-0EEB-4111-9663-5A3A852EE79C}" srcOrd="0" destOrd="0" presId="urn:microsoft.com/office/officeart/2008/layout/LinedList"/>
    <dgm:cxn modelId="{72882B84-5284-48F9-A6B2-3740EBEA240F}" type="presParOf" srcId="{0873F4C7-5A57-451F-91C6-7428BF0CD3E6}" destId="{A1C54310-0985-4231-B58F-1285ED05EBFE}" srcOrd="1" destOrd="0" presId="urn:microsoft.com/office/officeart/2008/layout/LinedList"/>
    <dgm:cxn modelId="{10B9926A-8572-4647-A7E7-19D82F74F88A}" type="presParOf" srcId="{A1C54310-0985-4231-B58F-1285ED05EBFE}" destId="{89F20C4E-3086-4B4B-AF4F-84C8642AB6E8}" srcOrd="0" destOrd="0" presId="urn:microsoft.com/office/officeart/2008/layout/LinedList"/>
    <dgm:cxn modelId="{07DE2DEF-5D32-467E-9060-5D0242871DAD}" type="presParOf" srcId="{A1C54310-0985-4231-B58F-1285ED05EBFE}" destId="{CB2030BA-D87C-46F5-8421-FD19A791DBDC}" srcOrd="1" destOrd="0" presId="urn:microsoft.com/office/officeart/2008/layout/LinedList"/>
    <dgm:cxn modelId="{44F5103C-E4D7-4610-88C0-EBB22E0D85C8}" type="presParOf" srcId="{CB2030BA-D87C-46F5-8421-FD19A791DBDC}" destId="{8B2E14E7-1DBC-4977-B9FD-3B35B895C551}" srcOrd="0" destOrd="0" presId="urn:microsoft.com/office/officeart/2008/layout/LinedList"/>
    <dgm:cxn modelId="{0A42AEA5-C8A7-4203-8703-5DFA5B97094F}" type="presParOf" srcId="{CB2030BA-D87C-46F5-8421-FD19A791DBDC}" destId="{B43EC3A0-7834-40A0-A494-E8494697617C}" srcOrd="1" destOrd="0" presId="urn:microsoft.com/office/officeart/2008/layout/LinedList"/>
    <dgm:cxn modelId="{AD8E35BA-C757-4C47-9051-B5FECD643C44}" type="presParOf" srcId="{B43EC3A0-7834-40A0-A494-E8494697617C}" destId="{3926F0A0-A6A1-4610-BCFF-86F25FCBE77E}" srcOrd="0" destOrd="0" presId="urn:microsoft.com/office/officeart/2008/layout/LinedList"/>
    <dgm:cxn modelId="{E1663A8D-A9A6-42A7-B0E5-047A71E17404}" type="presParOf" srcId="{B43EC3A0-7834-40A0-A494-E8494697617C}" destId="{7A19D64F-FBF8-4924-A098-5880657DB89B}" srcOrd="1" destOrd="0" presId="urn:microsoft.com/office/officeart/2008/layout/LinedList"/>
    <dgm:cxn modelId="{CEAE2F90-8937-4B99-B6D2-80EDCC3114E0}" type="presParOf" srcId="{B43EC3A0-7834-40A0-A494-E8494697617C}" destId="{1887FF5F-96F6-4AD3-ABBF-9481E7B699F7}" srcOrd="2" destOrd="0" presId="urn:microsoft.com/office/officeart/2008/layout/LinedList"/>
    <dgm:cxn modelId="{235786E2-463E-45E4-86A8-BE48366A5014}" type="presParOf" srcId="{CB2030BA-D87C-46F5-8421-FD19A791DBDC}" destId="{100C46F6-D448-4C71-891D-38E857063316}" srcOrd="2" destOrd="0" presId="urn:microsoft.com/office/officeart/2008/layout/LinedList"/>
    <dgm:cxn modelId="{F244BB2C-9320-4CEC-8221-2585B212D906}" type="presParOf" srcId="{CB2030BA-D87C-46F5-8421-FD19A791DBDC}" destId="{AF11F863-10EE-4FCB-8FF4-E00EDDC80433}" srcOrd="3" destOrd="0" presId="urn:microsoft.com/office/officeart/2008/layout/LinedList"/>
    <dgm:cxn modelId="{578E58B8-8C54-4CD3-8E91-D96ECA50D2E5}" type="presParOf" srcId="{0873F4C7-5A57-451F-91C6-7428BF0CD3E6}" destId="{1A6532DA-9042-4BD3-864F-55FA61720E03}" srcOrd="2" destOrd="0" presId="urn:microsoft.com/office/officeart/2008/layout/LinedList"/>
    <dgm:cxn modelId="{F0C317CF-FFB1-4327-98FF-5A88F78045C4}" type="presParOf" srcId="{0873F4C7-5A57-451F-91C6-7428BF0CD3E6}" destId="{DC09D573-7BF7-4CBE-8CE5-C4D3C7AAAEE8}" srcOrd="3" destOrd="0" presId="urn:microsoft.com/office/officeart/2008/layout/LinedList"/>
    <dgm:cxn modelId="{A1B3441A-7001-4547-9627-FE60C4084757}" type="presParOf" srcId="{DC09D573-7BF7-4CBE-8CE5-C4D3C7AAAEE8}" destId="{0C68B4C9-F62F-4D65-BC47-FB3EB4FDDA1C}" srcOrd="0" destOrd="0" presId="urn:microsoft.com/office/officeart/2008/layout/LinedList"/>
    <dgm:cxn modelId="{37C4D048-270E-4484-8D63-34DBDF828AC1}" type="presParOf" srcId="{DC09D573-7BF7-4CBE-8CE5-C4D3C7AAAEE8}" destId="{91267CED-6E74-4F63-8A58-2BBD6C4E58F0}" srcOrd="1" destOrd="0" presId="urn:microsoft.com/office/officeart/2008/layout/LinedList"/>
    <dgm:cxn modelId="{6EF5E645-CD1D-4B9E-9622-36467D2DE588}" type="presParOf" srcId="{91267CED-6E74-4F63-8A58-2BBD6C4E58F0}" destId="{B127E649-45A2-4B69-A75A-12B2B229C324}" srcOrd="0" destOrd="0" presId="urn:microsoft.com/office/officeart/2008/layout/LinedList"/>
    <dgm:cxn modelId="{8B45372E-265D-4D5B-A24F-86D4252D0077}" type="presParOf" srcId="{91267CED-6E74-4F63-8A58-2BBD6C4E58F0}" destId="{F99B4F1C-10D4-451E-B603-6F1F6493B33C}" srcOrd="1" destOrd="0" presId="urn:microsoft.com/office/officeart/2008/layout/LinedList"/>
    <dgm:cxn modelId="{A1406454-81F0-408F-91B5-12E55E8BAAC7}" type="presParOf" srcId="{F99B4F1C-10D4-451E-B603-6F1F6493B33C}" destId="{41D271D1-0A80-4F6B-B613-8F35FA16AD94}" srcOrd="0" destOrd="0" presId="urn:microsoft.com/office/officeart/2008/layout/LinedList"/>
    <dgm:cxn modelId="{701E617E-6F7F-445A-86D0-3A0B6E1EDC66}" type="presParOf" srcId="{F99B4F1C-10D4-451E-B603-6F1F6493B33C}" destId="{3F3AD229-6748-44EC-BB72-03D8F72174C4}" srcOrd="1" destOrd="0" presId="urn:microsoft.com/office/officeart/2008/layout/LinedList"/>
    <dgm:cxn modelId="{04C949D1-6F43-48B7-B133-9205E63275CC}" type="presParOf" srcId="{F99B4F1C-10D4-451E-B603-6F1F6493B33C}" destId="{C09C35D6-A862-4861-B877-99E533BB0D1A}" srcOrd="2" destOrd="0" presId="urn:microsoft.com/office/officeart/2008/layout/LinedList"/>
    <dgm:cxn modelId="{C2E004DD-904E-4346-A087-16980CC7A7F8}" type="presParOf" srcId="{91267CED-6E74-4F63-8A58-2BBD6C4E58F0}" destId="{7E18369F-5459-43C5-98CD-6061C965357F}" srcOrd="2" destOrd="0" presId="urn:microsoft.com/office/officeart/2008/layout/LinedList"/>
    <dgm:cxn modelId="{A1F9612B-0255-49AA-8F8D-A5A46728ECAA}" type="presParOf" srcId="{91267CED-6E74-4F63-8A58-2BBD6C4E58F0}" destId="{DDB29105-A595-4641-92FA-A16539162CE1}" srcOrd="3" destOrd="0" presId="urn:microsoft.com/office/officeart/2008/layout/LinedList"/>
    <dgm:cxn modelId="{7682FBBB-C789-4145-9848-FC13C1DDE38F}" type="presParOf" srcId="{0873F4C7-5A57-451F-91C6-7428BF0CD3E6}" destId="{238D9C74-E5A9-4702-8326-041DCE058A46}" srcOrd="4" destOrd="0" presId="urn:microsoft.com/office/officeart/2008/layout/LinedList"/>
    <dgm:cxn modelId="{DC14BCA0-D27F-4F3D-869E-80708B396E16}" type="presParOf" srcId="{0873F4C7-5A57-451F-91C6-7428BF0CD3E6}" destId="{BFAF1F99-A53D-4C6C-B01D-DC75B5FD23DA}" srcOrd="5" destOrd="0" presId="urn:microsoft.com/office/officeart/2008/layout/LinedList"/>
    <dgm:cxn modelId="{33A89D66-1E9B-42BA-9950-401098B32495}" type="presParOf" srcId="{BFAF1F99-A53D-4C6C-B01D-DC75B5FD23DA}" destId="{327D23C3-76F0-414E-913E-6F7D45A54AEA}" srcOrd="0" destOrd="0" presId="urn:microsoft.com/office/officeart/2008/layout/LinedList"/>
    <dgm:cxn modelId="{B7A9D97E-83B2-40AC-AF98-E3AFB3157A3D}" type="presParOf" srcId="{BFAF1F99-A53D-4C6C-B01D-DC75B5FD23DA}" destId="{B29302B5-2E78-4FBB-9CFE-E0B5144C3317}" srcOrd="1" destOrd="0" presId="urn:microsoft.com/office/officeart/2008/layout/LinedList"/>
    <dgm:cxn modelId="{1134513D-E89B-40E0-841E-CB97BBC7CA44}" type="presParOf" srcId="{B29302B5-2E78-4FBB-9CFE-E0B5144C3317}" destId="{A3C728C2-62AD-40C5-9B33-B24761248019}" srcOrd="0" destOrd="0" presId="urn:microsoft.com/office/officeart/2008/layout/LinedList"/>
    <dgm:cxn modelId="{04E38E16-AF08-454F-8948-0AFADA7ADBD3}" type="presParOf" srcId="{B29302B5-2E78-4FBB-9CFE-E0B5144C3317}" destId="{638C6934-B0C9-44FD-855D-C5F2E43DD14C}" srcOrd="1" destOrd="0" presId="urn:microsoft.com/office/officeart/2008/layout/LinedList"/>
    <dgm:cxn modelId="{41922113-FD98-44B3-A91E-6D41DC32087C}" type="presParOf" srcId="{638C6934-B0C9-44FD-855D-C5F2E43DD14C}" destId="{1CBCF3E8-ECD7-43BA-8BC0-BB903CDDBF99}" srcOrd="0" destOrd="0" presId="urn:microsoft.com/office/officeart/2008/layout/LinedList"/>
    <dgm:cxn modelId="{95ACC48B-E194-40CE-B6E7-3FA8F7A514CA}" type="presParOf" srcId="{638C6934-B0C9-44FD-855D-C5F2E43DD14C}" destId="{52920ADF-9F15-4A83-984E-D999C6B9B498}" srcOrd="1" destOrd="0" presId="urn:microsoft.com/office/officeart/2008/layout/LinedList"/>
    <dgm:cxn modelId="{B0E6655C-C5D6-4EB0-850C-80DBE76C615A}" type="presParOf" srcId="{638C6934-B0C9-44FD-855D-C5F2E43DD14C}" destId="{91878A1B-31A4-4F17-93F1-38D23784BC9B}" srcOrd="2" destOrd="0" presId="urn:microsoft.com/office/officeart/2008/layout/LinedList"/>
    <dgm:cxn modelId="{CC38CCDC-77D6-4C53-85D4-DD542AF21312}" type="presParOf" srcId="{B29302B5-2E78-4FBB-9CFE-E0B5144C3317}" destId="{54A091B3-363B-4567-AF51-3B4089AC0A30}" srcOrd="2" destOrd="0" presId="urn:microsoft.com/office/officeart/2008/layout/LinedList"/>
    <dgm:cxn modelId="{E846D8FD-C455-464B-BA5C-1D115B7852D5}" type="presParOf" srcId="{B29302B5-2E78-4FBB-9CFE-E0B5144C3317}" destId="{34C957CA-A7E5-4C44-89F0-FF0CCF0AF644}" srcOrd="3"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28B71D2-D2DD-4BD3-87BF-AE924F0DD4B0}" type="doc">
      <dgm:prSet loTypeId="urn:microsoft.com/office/officeart/2005/8/layout/vList5" loCatId="list" qsTypeId="urn:microsoft.com/office/officeart/2005/8/quickstyle/simple1" qsCatId="simple" csTypeId="urn:microsoft.com/office/officeart/2005/8/colors/colorful1" csCatId="colorful" phldr="1"/>
      <dgm:spPr/>
      <dgm:t>
        <a:bodyPr/>
        <a:lstStyle/>
        <a:p>
          <a:endParaRPr lang="zh-CN" altLang="en-US"/>
        </a:p>
      </dgm:t>
    </dgm:pt>
    <dgm:pt modelId="{2DBAB128-8A49-4C6D-BC47-854DD68C4161}">
      <dgm:prSet phldrT="[文本]" custT="1"/>
      <dgm:spPr/>
      <dgm:t>
        <a:bodyPr/>
        <a:lstStyle/>
        <a:p>
          <a:pPr>
            <a:buAutoNum type="arabicPeriod"/>
          </a:pPr>
          <a:r>
            <a:rPr lang="en-US" altLang="zh-CN" sz="2400" b="1" spc="-15" baseline="0" noProof="0" dirty="0">
              <a:latin typeface="+mn-ea"/>
              <a:cs typeface="SimSun" pitchFamily="2" charset="0"/>
            </a:rPr>
            <a:t>1.独立性</a:t>
          </a:r>
          <a:endParaRPr lang="zh-CN" altLang="en-US" sz="2400" b="1" dirty="0"/>
        </a:p>
      </dgm:t>
    </dgm:pt>
    <dgm:pt modelId="{03F30C35-902C-4357-BB1A-20EA13A1E4C4}" type="parTrans" cxnId="{4D3E13A0-1BD4-49DD-A419-C8E8031DCDFE}">
      <dgm:prSet/>
      <dgm:spPr/>
      <dgm:t>
        <a:bodyPr/>
        <a:lstStyle/>
        <a:p>
          <a:endParaRPr lang="zh-CN" altLang="en-US"/>
        </a:p>
      </dgm:t>
    </dgm:pt>
    <dgm:pt modelId="{14EF908D-DF8B-480E-BCB8-CFE4189B8CAF}" type="sibTrans" cxnId="{4D3E13A0-1BD4-49DD-A419-C8E8031DCDFE}">
      <dgm:prSet/>
      <dgm:spPr/>
      <dgm:t>
        <a:bodyPr/>
        <a:lstStyle/>
        <a:p>
          <a:endParaRPr lang="zh-CN" altLang="en-US"/>
        </a:p>
      </dgm:t>
    </dgm:pt>
    <dgm:pt modelId="{D3AB498F-B050-418B-B487-AE98B3E4E30A}">
      <dgm:prSet custT="1"/>
      <dgm:spPr/>
      <dgm:t>
        <a:bodyPr/>
        <a:lstStyle/>
        <a:p>
          <a:r>
            <a:rPr lang="en-US" altLang="zh-CN" sz="2000" spc="0" baseline="0" noProof="0" dirty="0" err="1">
              <a:latin typeface="+mn-ea"/>
              <a:cs typeface="SimSun" pitchFamily="2" charset="0"/>
            </a:rPr>
            <a:t>引言具备显著的独立性，既自成体系又与其他论文</a:t>
          </a:r>
          <a:r>
            <a:rPr lang="en-US" altLang="zh-CN" sz="2000" spc="25" baseline="0" noProof="0" dirty="0" err="1">
              <a:latin typeface="+mn-ea"/>
              <a:cs typeface="SimSun" pitchFamily="2" charset="0"/>
            </a:rPr>
            <a:t>（</a:t>
          </a:r>
          <a:r>
            <a:rPr lang="en-US" altLang="zh-CN" sz="2000" spc="10" baseline="0" noProof="0" dirty="0" err="1">
              <a:latin typeface="+mn-ea"/>
              <a:cs typeface="SimSun" pitchFamily="2" charset="0"/>
            </a:rPr>
            <a:t>设计</a:t>
          </a:r>
          <a:r>
            <a:rPr lang="en-US" altLang="zh-CN" sz="2000" spc="0" baseline="0" noProof="0" dirty="0" err="1">
              <a:latin typeface="+mn-ea"/>
              <a:cs typeface="SimSun" pitchFamily="2" charset="0"/>
            </a:rPr>
            <a:t>）部分紧密关联</a:t>
          </a:r>
          <a:r>
            <a:rPr lang="en-US" altLang="zh-CN" sz="2000" spc="5" baseline="0" noProof="0" dirty="0">
              <a:latin typeface="+mn-ea"/>
              <a:cs typeface="SimSun" pitchFamily="2" charset="0"/>
            </a:rPr>
            <a:t>。</a:t>
          </a:r>
        </a:p>
      </dgm:t>
    </dgm:pt>
    <dgm:pt modelId="{16718F71-CFE5-46EC-9207-09781299CAA9}" type="parTrans" cxnId="{FF74D22F-EE9B-4A91-B2ED-B459734090CD}">
      <dgm:prSet/>
      <dgm:spPr/>
      <dgm:t>
        <a:bodyPr/>
        <a:lstStyle/>
        <a:p>
          <a:endParaRPr lang="zh-CN" altLang="en-US"/>
        </a:p>
      </dgm:t>
    </dgm:pt>
    <dgm:pt modelId="{EE94E271-D60F-4B35-8F77-C74D82ADAE1A}" type="sibTrans" cxnId="{FF74D22F-EE9B-4A91-B2ED-B459734090CD}">
      <dgm:prSet/>
      <dgm:spPr/>
      <dgm:t>
        <a:bodyPr/>
        <a:lstStyle/>
        <a:p>
          <a:endParaRPr lang="zh-CN" altLang="en-US"/>
        </a:p>
      </dgm:t>
    </dgm:pt>
    <dgm:pt modelId="{B25A7170-4FC6-4C31-8BE9-77C5DEA9AF27}">
      <dgm:prSet custT="1"/>
      <dgm:spPr/>
      <dgm:t>
        <a:bodyPr/>
        <a:lstStyle/>
        <a:p>
          <a:r>
            <a:rPr lang="en-US" altLang="zh-CN" sz="2400" b="1" spc="5">
              <a:latin typeface="+mn-ea"/>
              <a:cs typeface="SimSun" pitchFamily="2" charset="0"/>
            </a:rPr>
            <a:t>2.</a:t>
          </a:r>
          <a:r>
            <a:rPr lang="en-US" altLang="zh-CN" sz="2400" b="1" spc="-15" baseline="0" noProof="0">
              <a:latin typeface="+mn-ea"/>
              <a:cs typeface="SimSun" pitchFamily="2" charset="0"/>
            </a:rPr>
            <a:t>论证性</a:t>
          </a:r>
          <a:endParaRPr lang="en-US" altLang="zh-CN" sz="2400" b="1" spc="-15" baseline="0" noProof="0" dirty="0">
            <a:latin typeface="+mn-ea"/>
            <a:cs typeface="SimSun" pitchFamily="2" charset="0"/>
          </a:endParaRPr>
        </a:p>
      </dgm:t>
    </dgm:pt>
    <dgm:pt modelId="{7E050B4B-A52F-4B18-AEDB-73321F55F493}" type="parTrans" cxnId="{96D36530-A2DA-4D25-B7ED-10B63A14A32F}">
      <dgm:prSet/>
      <dgm:spPr/>
      <dgm:t>
        <a:bodyPr/>
        <a:lstStyle/>
        <a:p>
          <a:endParaRPr lang="zh-CN" altLang="en-US"/>
        </a:p>
      </dgm:t>
    </dgm:pt>
    <dgm:pt modelId="{456D613A-BDF8-4ACD-9449-76A69EE9048C}" type="sibTrans" cxnId="{96D36530-A2DA-4D25-B7ED-10B63A14A32F}">
      <dgm:prSet/>
      <dgm:spPr/>
      <dgm:t>
        <a:bodyPr/>
        <a:lstStyle/>
        <a:p>
          <a:endParaRPr lang="zh-CN" altLang="en-US"/>
        </a:p>
      </dgm:t>
    </dgm:pt>
    <dgm:pt modelId="{03AC6691-5DE4-433F-B51B-B0B5C4078D98}">
      <dgm:prSet custT="1"/>
      <dgm:spPr/>
      <dgm:t>
        <a:bodyPr/>
        <a:lstStyle/>
        <a:p>
          <a:r>
            <a:rPr lang="en-US" altLang="zh-CN" sz="2000" spc="0" baseline="0" noProof="0">
              <a:latin typeface="+mn-ea"/>
              <a:cs typeface="SimSun" pitchFamily="2" charset="0"/>
            </a:rPr>
            <a:t>引言的论证性主要展现在对研究问题的明确阐述和深入论证上</a:t>
          </a:r>
          <a:r>
            <a:rPr lang="en-US" altLang="zh-CN" sz="2000" spc="5" baseline="0" noProof="0">
              <a:latin typeface="+mn-ea"/>
              <a:cs typeface="SimSun" pitchFamily="2" charset="0"/>
            </a:rPr>
            <a:t>。</a:t>
          </a:r>
          <a:endParaRPr lang="en-US" altLang="zh-CN" sz="2000" spc="5" baseline="0" noProof="0" dirty="0">
            <a:latin typeface="+mn-ea"/>
            <a:cs typeface="SimSun" pitchFamily="2" charset="0"/>
          </a:endParaRPr>
        </a:p>
      </dgm:t>
    </dgm:pt>
    <dgm:pt modelId="{64FDDEA0-A72B-4247-AAF2-0E0E3A9CF85E}" type="parTrans" cxnId="{097D0E9B-6053-4F3C-877E-FFB6F5B55882}">
      <dgm:prSet/>
      <dgm:spPr/>
      <dgm:t>
        <a:bodyPr/>
        <a:lstStyle/>
        <a:p>
          <a:endParaRPr lang="zh-CN" altLang="en-US"/>
        </a:p>
      </dgm:t>
    </dgm:pt>
    <dgm:pt modelId="{CE2ABE02-84C7-4414-B3C5-F285645BAC2B}" type="sibTrans" cxnId="{097D0E9B-6053-4F3C-877E-FFB6F5B55882}">
      <dgm:prSet/>
      <dgm:spPr/>
      <dgm:t>
        <a:bodyPr/>
        <a:lstStyle/>
        <a:p>
          <a:endParaRPr lang="zh-CN" altLang="en-US"/>
        </a:p>
      </dgm:t>
    </dgm:pt>
    <dgm:pt modelId="{EAD6F6E7-A8F3-4381-984E-48EFC2AB34F5}">
      <dgm:prSet custT="1"/>
      <dgm:spPr/>
      <dgm:t>
        <a:bodyPr/>
        <a:lstStyle/>
        <a:p>
          <a:r>
            <a:rPr lang="en-US" altLang="zh-CN" sz="2400" b="1" spc="5">
              <a:latin typeface="+mn-ea"/>
              <a:cs typeface="SimSun" pitchFamily="2" charset="0"/>
            </a:rPr>
            <a:t>3.</a:t>
          </a:r>
          <a:r>
            <a:rPr lang="en-US" altLang="zh-CN" sz="2400" b="1" spc="-15" baseline="0" noProof="0">
              <a:latin typeface="+mn-ea"/>
              <a:cs typeface="SimSun" pitchFamily="2" charset="0"/>
            </a:rPr>
            <a:t>创新性</a:t>
          </a:r>
          <a:endParaRPr lang="en-US" altLang="zh-CN" sz="2400" b="1" spc="-15" baseline="0" noProof="0" dirty="0">
            <a:latin typeface="+mn-ea"/>
            <a:cs typeface="SimSun" pitchFamily="2" charset="0"/>
          </a:endParaRPr>
        </a:p>
      </dgm:t>
    </dgm:pt>
    <dgm:pt modelId="{4A8EAD77-D468-404A-8277-D7674FD07275}" type="parTrans" cxnId="{A816D766-D519-4A7E-9BAE-C3D160DCF028}">
      <dgm:prSet/>
      <dgm:spPr/>
      <dgm:t>
        <a:bodyPr/>
        <a:lstStyle/>
        <a:p>
          <a:endParaRPr lang="zh-CN" altLang="en-US"/>
        </a:p>
      </dgm:t>
    </dgm:pt>
    <dgm:pt modelId="{80998839-0AF4-4B26-A379-57F282E33A40}" type="sibTrans" cxnId="{A816D766-D519-4A7E-9BAE-C3D160DCF028}">
      <dgm:prSet/>
      <dgm:spPr/>
      <dgm:t>
        <a:bodyPr/>
        <a:lstStyle/>
        <a:p>
          <a:endParaRPr lang="zh-CN" altLang="en-US"/>
        </a:p>
      </dgm:t>
    </dgm:pt>
    <dgm:pt modelId="{358D15CF-C6C2-490D-A26F-685AA858456D}">
      <dgm:prSet custT="1"/>
      <dgm:spPr/>
      <dgm:t>
        <a:bodyPr/>
        <a:lstStyle/>
        <a:p>
          <a:r>
            <a:rPr lang="en-US" altLang="zh-CN" sz="2000" spc="0" baseline="0" noProof="0" dirty="0" err="1">
              <a:latin typeface="+mn-ea"/>
              <a:cs typeface="SimSun" pitchFamily="2" charset="0"/>
            </a:rPr>
            <a:t>创新是学术研究的精髓，而引言则是展示研究创新性的关键所在</a:t>
          </a:r>
          <a:r>
            <a:rPr lang="en-US" altLang="zh-CN" sz="2000" spc="5" baseline="0" noProof="0" dirty="0">
              <a:latin typeface="+mn-ea"/>
              <a:cs typeface="SimSun" pitchFamily="2" charset="0"/>
            </a:rPr>
            <a:t>。</a:t>
          </a:r>
          <a:endParaRPr lang="zh-CN" altLang="en-US" sz="2000" dirty="0"/>
        </a:p>
      </dgm:t>
    </dgm:pt>
    <dgm:pt modelId="{D814EAD6-FA15-4723-8CF3-030E5D53C40F}" type="parTrans" cxnId="{D7D4320E-BD82-45F6-B03C-4D4E348D575E}">
      <dgm:prSet/>
      <dgm:spPr/>
      <dgm:t>
        <a:bodyPr/>
        <a:lstStyle/>
        <a:p>
          <a:endParaRPr lang="zh-CN" altLang="en-US"/>
        </a:p>
      </dgm:t>
    </dgm:pt>
    <dgm:pt modelId="{DFBEA266-7517-4630-958A-70C3E85B6C35}" type="sibTrans" cxnId="{D7D4320E-BD82-45F6-B03C-4D4E348D575E}">
      <dgm:prSet/>
      <dgm:spPr/>
      <dgm:t>
        <a:bodyPr/>
        <a:lstStyle/>
        <a:p>
          <a:endParaRPr lang="zh-CN" altLang="en-US"/>
        </a:p>
      </dgm:t>
    </dgm:pt>
    <dgm:pt modelId="{F4B3233B-B0F3-46B2-99DC-897F8AE68F42}" type="pres">
      <dgm:prSet presAssocID="{928B71D2-D2DD-4BD3-87BF-AE924F0DD4B0}" presName="Name0" presStyleCnt="0">
        <dgm:presLayoutVars>
          <dgm:dir/>
          <dgm:animLvl val="lvl"/>
          <dgm:resizeHandles val="exact"/>
        </dgm:presLayoutVars>
      </dgm:prSet>
      <dgm:spPr/>
    </dgm:pt>
    <dgm:pt modelId="{5C649A11-1290-4DDA-BB17-D0B07E9B97C4}" type="pres">
      <dgm:prSet presAssocID="{2DBAB128-8A49-4C6D-BC47-854DD68C4161}" presName="linNode" presStyleCnt="0"/>
      <dgm:spPr/>
    </dgm:pt>
    <dgm:pt modelId="{3A6F209C-A9B9-4E15-81C1-A8E7A245A7FC}" type="pres">
      <dgm:prSet presAssocID="{2DBAB128-8A49-4C6D-BC47-854DD68C4161}" presName="parentText" presStyleLbl="node1" presStyleIdx="0" presStyleCnt="3">
        <dgm:presLayoutVars>
          <dgm:chMax val="1"/>
          <dgm:bulletEnabled val="1"/>
        </dgm:presLayoutVars>
      </dgm:prSet>
      <dgm:spPr/>
    </dgm:pt>
    <dgm:pt modelId="{5C4B67A7-E1EA-4671-A694-E52AA0DDABEB}" type="pres">
      <dgm:prSet presAssocID="{2DBAB128-8A49-4C6D-BC47-854DD68C4161}" presName="descendantText" presStyleLbl="alignAccFollowNode1" presStyleIdx="0" presStyleCnt="3" custScaleX="267929" custLinFactNeighborX="0" custLinFactNeighborY="2715">
        <dgm:presLayoutVars>
          <dgm:bulletEnabled val="1"/>
        </dgm:presLayoutVars>
      </dgm:prSet>
      <dgm:spPr/>
    </dgm:pt>
    <dgm:pt modelId="{78B28BB1-B32B-4743-9006-238F7617DAB4}" type="pres">
      <dgm:prSet presAssocID="{14EF908D-DF8B-480E-BCB8-CFE4189B8CAF}" presName="sp" presStyleCnt="0"/>
      <dgm:spPr/>
    </dgm:pt>
    <dgm:pt modelId="{96BE3D9B-0AB4-4797-85B6-B06C7BC9572A}" type="pres">
      <dgm:prSet presAssocID="{B25A7170-4FC6-4C31-8BE9-77C5DEA9AF27}" presName="linNode" presStyleCnt="0"/>
      <dgm:spPr/>
    </dgm:pt>
    <dgm:pt modelId="{7954B9CA-40CA-44E7-A985-32B7F1E58695}" type="pres">
      <dgm:prSet presAssocID="{B25A7170-4FC6-4C31-8BE9-77C5DEA9AF27}" presName="parentText" presStyleLbl="node1" presStyleIdx="1" presStyleCnt="3">
        <dgm:presLayoutVars>
          <dgm:chMax val="1"/>
          <dgm:bulletEnabled val="1"/>
        </dgm:presLayoutVars>
      </dgm:prSet>
      <dgm:spPr/>
    </dgm:pt>
    <dgm:pt modelId="{A5AD50F0-7C03-444C-8894-1933468FB445}" type="pres">
      <dgm:prSet presAssocID="{B25A7170-4FC6-4C31-8BE9-77C5DEA9AF27}" presName="descendantText" presStyleLbl="alignAccFollowNode1" presStyleIdx="1" presStyleCnt="3" custScaleX="267929">
        <dgm:presLayoutVars>
          <dgm:bulletEnabled val="1"/>
        </dgm:presLayoutVars>
      </dgm:prSet>
      <dgm:spPr/>
    </dgm:pt>
    <dgm:pt modelId="{03C9D579-D380-45B4-8CD1-1FC0AFB5FE5E}" type="pres">
      <dgm:prSet presAssocID="{456D613A-BDF8-4ACD-9449-76A69EE9048C}" presName="sp" presStyleCnt="0"/>
      <dgm:spPr/>
    </dgm:pt>
    <dgm:pt modelId="{07E0B9DB-77BC-4B92-8B69-196BAB80B566}" type="pres">
      <dgm:prSet presAssocID="{EAD6F6E7-A8F3-4381-984E-48EFC2AB34F5}" presName="linNode" presStyleCnt="0"/>
      <dgm:spPr/>
    </dgm:pt>
    <dgm:pt modelId="{4EB28A4F-F543-4BC9-8E40-81DDB5835A69}" type="pres">
      <dgm:prSet presAssocID="{EAD6F6E7-A8F3-4381-984E-48EFC2AB34F5}" presName="parentText" presStyleLbl="node1" presStyleIdx="2" presStyleCnt="3">
        <dgm:presLayoutVars>
          <dgm:chMax val="1"/>
          <dgm:bulletEnabled val="1"/>
        </dgm:presLayoutVars>
      </dgm:prSet>
      <dgm:spPr/>
    </dgm:pt>
    <dgm:pt modelId="{8FB5E2FA-8438-42DD-8D1C-CAA9F418575A}" type="pres">
      <dgm:prSet presAssocID="{EAD6F6E7-A8F3-4381-984E-48EFC2AB34F5}" presName="descendantText" presStyleLbl="alignAccFollowNode1" presStyleIdx="2" presStyleCnt="3" custScaleX="267929">
        <dgm:presLayoutVars>
          <dgm:bulletEnabled val="1"/>
        </dgm:presLayoutVars>
      </dgm:prSet>
      <dgm:spPr/>
    </dgm:pt>
  </dgm:ptLst>
  <dgm:cxnLst>
    <dgm:cxn modelId="{D7D4320E-BD82-45F6-B03C-4D4E348D575E}" srcId="{EAD6F6E7-A8F3-4381-984E-48EFC2AB34F5}" destId="{358D15CF-C6C2-490D-A26F-685AA858456D}" srcOrd="0" destOrd="0" parTransId="{D814EAD6-FA15-4723-8CF3-030E5D53C40F}" sibTransId="{DFBEA266-7517-4630-958A-70C3E85B6C35}"/>
    <dgm:cxn modelId="{12B1D20F-E326-45C6-B1A8-4D1F8B74B599}" type="presOf" srcId="{358D15CF-C6C2-490D-A26F-685AA858456D}" destId="{8FB5E2FA-8438-42DD-8D1C-CAA9F418575A}" srcOrd="0" destOrd="0" presId="urn:microsoft.com/office/officeart/2005/8/layout/vList5"/>
    <dgm:cxn modelId="{00F3A618-4854-4C90-8DA5-53944D7EF5B2}" type="presOf" srcId="{2DBAB128-8A49-4C6D-BC47-854DD68C4161}" destId="{3A6F209C-A9B9-4E15-81C1-A8E7A245A7FC}" srcOrd="0" destOrd="0" presId="urn:microsoft.com/office/officeart/2005/8/layout/vList5"/>
    <dgm:cxn modelId="{B6C47F25-AEE6-4E7A-807A-FCCFB0529F60}" type="presOf" srcId="{03AC6691-5DE4-433F-B51B-B0B5C4078D98}" destId="{A5AD50F0-7C03-444C-8894-1933468FB445}" srcOrd="0" destOrd="0" presId="urn:microsoft.com/office/officeart/2005/8/layout/vList5"/>
    <dgm:cxn modelId="{FF74D22F-EE9B-4A91-B2ED-B459734090CD}" srcId="{2DBAB128-8A49-4C6D-BC47-854DD68C4161}" destId="{D3AB498F-B050-418B-B487-AE98B3E4E30A}" srcOrd="0" destOrd="0" parTransId="{16718F71-CFE5-46EC-9207-09781299CAA9}" sibTransId="{EE94E271-D60F-4B35-8F77-C74D82ADAE1A}"/>
    <dgm:cxn modelId="{96D36530-A2DA-4D25-B7ED-10B63A14A32F}" srcId="{928B71D2-D2DD-4BD3-87BF-AE924F0DD4B0}" destId="{B25A7170-4FC6-4C31-8BE9-77C5DEA9AF27}" srcOrd="1" destOrd="0" parTransId="{7E050B4B-A52F-4B18-AEDB-73321F55F493}" sibTransId="{456D613A-BDF8-4ACD-9449-76A69EE9048C}"/>
    <dgm:cxn modelId="{38869263-7128-4665-BA10-4F83BACB6D81}" type="presOf" srcId="{EAD6F6E7-A8F3-4381-984E-48EFC2AB34F5}" destId="{4EB28A4F-F543-4BC9-8E40-81DDB5835A69}" srcOrd="0" destOrd="0" presId="urn:microsoft.com/office/officeart/2005/8/layout/vList5"/>
    <dgm:cxn modelId="{A816D766-D519-4A7E-9BAE-C3D160DCF028}" srcId="{928B71D2-D2DD-4BD3-87BF-AE924F0DD4B0}" destId="{EAD6F6E7-A8F3-4381-984E-48EFC2AB34F5}" srcOrd="2" destOrd="0" parTransId="{4A8EAD77-D468-404A-8277-D7674FD07275}" sibTransId="{80998839-0AF4-4B26-A379-57F282E33A40}"/>
    <dgm:cxn modelId="{B86D786F-CFDF-479B-B17E-04C24DD2D433}" type="presOf" srcId="{D3AB498F-B050-418B-B487-AE98B3E4E30A}" destId="{5C4B67A7-E1EA-4671-A694-E52AA0DDABEB}" srcOrd="0" destOrd="0" presId="urn:microsoft.com/office/officeart/2005/8/layout/vList5"/>
    <dgm:cxn modelId="{097D0E9B-6053-4F3C-877E-FFB6F5B55882}" srcId="{B25A7170-4FC6-4C31-8BE9-77C5DEA9AF27}" destId="{03AC6691-5DE4-433F-B51B-B0B5C4078D98}" srcOrd="0" destOrd="0" parTransId="{64FDDEA0-A72B-4247-AAF2-0E0E3A9CF85E}" sibTransId="{CE2ABE02-84C7-4414-B3C5-F285645BAC2B}"/>
    <dgm:cxn modelId="{4D3E13A0-1BD4-49DD-A419-C8E8031DCDFE}" srcId="{928B71D2-D2DD-4BD3-87BF-AE924F0DD4B0}" destId="{2DBAB128-8A49-4C6D-BC47-854DD68C4161}" srcOrd="0" destOrd="0" parTransId="{03F30C35-902C-4357-BB1A-20EA13A1E4C4}" sibTransId="{14EF908D-DF8B-480E-BCB8-CFE4189B8CAF}"/>
    <dgm:cxn modelId="{989250BF-8266-45BD-A45F-F1FBD2864C60}" type="presOf" srcId="{928B71D2-D2DD-4BD3-87BF-AE924F0DD4B0}" destId="{F4B3233B-B0F3-46B2-99DC-897F8AE68F42}" srcOrd="0" destOrd="0" presId="urn:microsoft.com/office/officeart/2005/8/layout/vList5"/>
    <dgm:cxn modelId="{8A8941F2-D4FA-4090-B3FE-9493D5298C4C}" type="presOf" srcId="{B25A7170-4FC6-4C31-8BE9-77C5DEA9AF27}" destId="{7954B9CA-40CA-44E7-A985-32B7F1E58695}" srcOrd="0" destOrd="0" presId="urn:microsoft.com/office/officeart/2005/8/layout/vList5"/>
    <dgm:cxn modelId="{F18DC71B-0BCC-4B98-98A3-A9051BA72719}" type="presParOf" srcId="{F4B3233B-B0F3-46B2-99DC-897F8AE68F42}" destId="{5C649A11-1290-4DDA-BB17-D0B07E9B97C4}" srcOrd="0" destOrd="0" presId="urn:microsoft.com/office/officeart/2005/8/layout/vList5"/>
    <dgm:cxn modelId="{AF477AB6-2DF2-41C4-973F-364528553CC5}" type="presParOf" srcId="{5C649A11-1290-4DDA-BB17-D0B07E9B97C4}" destId="{3A6F209C-A9B9-4E15-81C1-A8E7A245A7FC}" srcOrd="0" destOrd="0" presId="urn:microsoft.com/office/officeart/2005/8/layout/vList5"/>
    <dgm:cxn modelId="{D79C07E7-7D04-40CE-8D82-B3E76459D619}" type="presParOf" srcId="{5C649A11-1290-4DDA-BB17-D0B07E9B97C4}" destId="{5C4B67A7-E1EA-4671-A694-E52AA0DDABEB}" srcOrd="1" destOrd="0" presId="urn:microsoft.com/office/officeart/2005/8/layout/vList5"/>
    <dgm:cxn modelId="{032299FC-8C5F-4654-84F3-E45C53046662}" type="presParOf" srcId="{F4B3233B-B0F3-46B2-99DC-897F8AE68F42}" destId="{78B28BB1-B32B-4743-9006-238F7617DAB4}" srcOrd="1" destOrd="0" presId="urn:microsoft.com/office/officeart/2005/8/layout/vList5"/>
    <dgm:cxn modelId="{348E6C66-784C-4BFB-A69F-ED95250AA541}" type="presParOf" srcId="{F4B3233B-B0F3-46B2-99DC-897F8AE68F42}" destId="{96BE3D9B-0AB4-4797-85B6-B06C7BC9572A}" srcOrd="2" destOrd="0" presId="urn:microsoft.com/office/officeart/2005/8/layout/vList5"/>
    <dgm:cxn modelId="{7E0A1D08-98C8-4295-A518-9744FDFF65D3}" type="presParOf" srcId="{96BE3D9B-0AB4-4797-85B6-B06C7BC9572A}" destId="{7954B9CA-40CA-44E7-A985-32B7F1E58695}" srcOrd="0" destOrd="0" presId="urn:microsoft.com/office/officeart/2005/8/layout/vList5"/>
    <dgm:cxn modelId="{F00ED873-C4DC-4D6E-A4F5-1EB0AC48677A}" type="presParOf" srcId="{96BE3D9B-0AB4-4797-85B6-B06C7BC9572A}" destId="{A5AD50F0-7C03-444C-8894-1933468FB445}" srcOrd="1" destOrd="0" presId="urn:microsoft.com/office/officeart/2005/8/layout/vList5"/>
    <dgm:cxn modelId="{0C760BEB-7185-4E2A-A0FE-41AF00F4BCB1}" type="presParOf" srcId="{F4B3233B-B0F3-46B2-99DC-897F8AE68F42}" destId="{03C9D579-D380-45B4-8CD1-1FC0AFB5FE5E}" srcOrd="3" destOrd="0" presId="urn:microsoft.com/office/officeart/2005/8/layout/vList5"/>
    <dgm:cxn modelId="{F722F2FB-7BD3-434A-921D-70CF253F7845}" type="presParOf" srcId="{F4B3233B-B0F3-46B2-99DC-897F8AE68F42}" destId="{07E0B9DB-77BC-4B92-8B69-196BAB80B566}" srcOrd="4" destOrd="0" presId="urn:microsoft.com/office/officeart/2005/8/layout/vList5"/>
    <dgm:cxn modelId="{C88EF544-AB74-4DB5-8A8D-19F45A97BEE6}" type="presParOf" srcId="{07E0B9DB-77BC-4B92-8B69-196BAB80B566}" destId="{4EB28A4F-F543-4BC9-8E40-81DDB5835A69}" srcOrd="0" destOrd="0" presId="urn:microsoft.com/office/officeart/2005/8/layout/vList5"/>
    <dgm:cxn modelId="{D9348CC3-9D8E-4460-82A9-6F0CDC595F7D}" type="presParOf" srcId="{07E0B9DB-77BC-4B92-8B69-196BAB80B566}" destId="{8FB5E2FA-8438-42DD-8D1C-CAA9F418575A}"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190A4A30-76B8-4C3A-A894-EE99CDDA43FC}" type="doc">
      <dgm:prSet loTypeId="urn:microsoft.com/office/officeart/2005/8/layout/vList2" loCatId="list" qsTypeId="urn:microsoft.com/office/officeart/2005/8/quickstyle/simple1" qsCatId="simple" csTypeId="urn:microsoft.com/office/officeart/2005/8/colors/accent1_1" csCatId="accent1" phldr="1"/>
      <dgm:spPr/>
      <dgm:t>
        <a:bodyPr/>
        <a:lstStyle/>
        <a:p>
          <a:endParaRPr lang="zh-CN" altLang="en-US"/>
        </a:p>
      </dgm:t>
    </dgm:pt>
    <dgm:pt modelId="{D3C11DBB-0F19-4AC2-861D-2F83BC3A457A}">
      <dgm:prSet phldrT="[文本]" custT="1"/>
      <dgm:spPr/>
      <dgm:t>
        <a:bodyPr/>
        <a:lstStyle/>
        <a:p>
          <a:r>
            <a:rPr lang="en-US" altLang="zh-CN" sz="2000" spc="-15" baseline="0" noProof="0" dirty="0">
              <a:latin typeface="+mn-ea"/>
              <a:cs typeface="SimSun" pitchFamily="2" charset="0"/>
            </a:rPr>
            <a:t>（</a:t>
          </a:r>
          <a:r>
            <a:rPr lang="en-US" altLang="zh-CN" sz="2000" spc="0" baseline="0" noProof="0" dirty="0">
              <a:latin typeface="+mn-ea"/>
              <a:cs typeface="Times New Roman" pitchFamily="18" charset="0"/>
            </a:rPr>
            <a:t>1</a:t>
          </a:r>
          <a:r>
            <a:rPr lang="en-US" altLang="zh-CN" sz="2000" spc="0" baseline="0" noProof="0" dirty="0">
              <a:latin typeface="+mn-ea"/>
              <a:cs typeface="SimSun" pitchFamily="2" charset="0"/>
            </a:rPr>
            <a:t>）研究领域现状。首先，我们需要对所涉及的研究领域进行全面梳理，这包括但不</a:t>
          </a:r>
          <a:r>
            <a:rPr lang="en-US" altLang="zh-CN" sz="2000" spc="-15" baseline="0" noProof="0" dirty="0">
              <a:latin typeface="+mn-ea"/>
              <a:cs typeface="SimSun" pitchFamily="2" charset="0"/>
            </a:rPr>
            <a:t>限于领域的发展历程</a:t>
          </a:r>
          <a:r>
            <a:rPr lang="en-US" altLang="zh-CN" sz="2000" spc="0" baseline="0" noProof="0" dirty="0">
              <a:latin typeface="+mn-ea"/>
              <a:cs typeface="SimSun" pitchFamily="2" charset="0"/>
            </a:rPr>
            <a:t>、当前的主要研究方向，以及已经取得的重要研究成果。</a:t>
          </a:r>
          <a:endParaRPr lang="zh-CN" altLang="en-US" sz="2000" dirty="0"/>
        </a:p>
      </dgm:t>
    </dgm:pt>
    <dgm:pt modelId="{320B1FEA-6AB1-419C-80F9-AC6E1EE93923}" type="parTrans" cxnId="{2A422BFF-AA4A-4444-80CA-F33E2505B8EA}">
      <dgm:prSet/>
      <dgm:spPr/>
      <dgm:t>
        <a:bodyPr/>
        <a:lstStyle/>
        <a:p>
          <a:endParaRPr lang="zh-CN" altLang="en-US"/>
        </a:p>
      </dgm:t>
    </dgm:pt>
    <dgm:pt modelId="{89D3FEAA-69BC-4708-B6A4-2A2A40ACFF68}" type="sibTrans" cxnId="{2A422BFF-AA4A-4444-80CA-F33E2505B8EA}">
      <dgm:prSet/>
      <dgm:spPr/>
      <dgm:t>
        <a:bodyPr/>
        <a:lstStyle/>
        <a:p>
          <a:endParaRPr lang="zh-CN" altLang="en-US"/>
        </a:p>
      </dgm:t>
    </dgm:pt>
    <dgm:pt modelId="{A2067003-7B04-49A9-9798-5C1185C6B642}">
      <dgm:prSet custT="1"/>
      <dgm:spPr/>
      <dgm:t>
        <a:bodyPr/>
        <a:lstStyle/>
        <a:p>
          <a:r>
            <a:rPr lang="en-US" altLang="zh-CN" sz="2000" spc="-50" baseline="0" noProof="0" dirty="0">
              <a:latin typeface="+mn-ea"/>
              <a:cs typeface="SimSun" pitchFamily="2" charset="0"/>
            </a:rPr>
            <a:t>（</a:t>
          </a:r>
          <a:r>
            <a:rPr lang="en-US" altLang="zh-CN" sz="2000" spc="-25" baseline="0" noProof="0" dirty="0">
              <a:latin typeface="+mn-ea"/>
              <a:cs typeface="Times New Roman" pitchFamily="18" charset="0"/>
            </a:rPr>
            <a:t>2</a:t>
          </a:r>
          <a:r>
            <a:rPr lang="en-US" altLang="zh-CN" sz="2000" spc="-50" baseline="0" noProof="0" dirty="0">
              <a:latin typeface="+mn-ea"/>
              <a:cs typeface="SimSun" pitchFamily="2" charset="0"/>
            </a:rPr>
            <a:t>）存在的问题及难题。这一部分需要明确指出当前研究领域存在的问题以及尚未解决的难题，以此引出论文（设计）所要深入讨论的实质性议题和研究目的。</a:t>
          </a:r>
        </a:p>
      </dgm:t>
    </dgm:pt>
    <dgm:pt modelId="{63E649A7-9B4A-4A23-8958-4E435B638F68}" type="parTrans" cxnId="{F3C38CEF-C46C-43C7-93C5-D488E77574F7}">
      <dgm:prSet/>
      <dgm:spPr/>
      <dgm:t>
        <a:bodyPr/>
        <a:lstStyle/>
        <a:p>
          <a:endParaRPr lang="zh-CN" altLang="en-US"/>
        </a:p>
      </dgm:t>
    </dgm:pt>
    <dgm:pt modelId="{206B8F2E-105B-4681-ADDD-694C1A3E2EEA}" type="sibTrans" cxnId="{F3C38CEF-C46C-43C7-93C5-D488E77574F7}">
      <dgm:prSet/>
      <dgm:spPr/>
      <dgm:t>
        <a:bodyPr/>
        <a:lstStyle/>
        <a:p>
          <a:endParaRPr lang="zh-CN" altLang="en-US"/>
        </a:p>
      </dgm:t>
    </dgm:pt>
    <dgm:pt modelId="{D9A16CE3-5488-4439-AEBE-E1A63AE12689}" type="pres">
      <dgm:prSet presAssocID="{190A4A30-76B8-4C3A-A894-EE99CDDA43FC}" presName="linear" presStyleCnt="0">
        <dgm:presLayoutVars>
          <dgm:animLvl val="lvl"/>
          <dgm:resizeHandles val="exact"/>
        </dgm:presLayoutVars>
      </dgm:prSet>
      <dgm:spPr/>
    </dgm:pt>
    <dgm:pt modelId="{D597E201-E00F-4F96-9B26-C7099E50C17C}" type="pres">
      <dgm:prSet presAssocID="{D3C11DBB-0F19-4AC2-861D-2F83BC3A457A}" presName="parentText" presStyleLbl="node1" presStyleIdx="0" presStyleCnt="2">
        <dgm:presLayoutVars>
          <dgm:chMax val="0"/>
          <dgm:bulletEnabled val="1"/>
        </dgm:presLayoutVars>
      </dgm:prSet>
      <dgm:spPr/>
    </dgm:pt>
    <dgm:pt modelId="{7AAF19A7-D7FF-44AB-958E-F8C918E7D1E7}" type="pres">
      <dgm:prSet presAssocID="{89D3FEAA-69BC-4708-B6A4-2A2A40ACFF68}" presName="spacer" presStyleCnt="0"/>
      <dgm:spPr/>
    </dgm:pt>
    <dgm:pt modelId="{21704305-A0F8-4CAA-BAB4-3EFF8CCBFFF1}" type="pres">
      <dgm:prSet presAssocID="{A2067003-7B04-49A9-9798-5C1185C6B642}" presName="parentText" presStyleLbl="node1" presStyleIdx="1" presStyleCnt="2">
        <dgm:presLayoutVars>
          <dgm:chMax val="0"/>
          <dgm:bulletEnabled val="1"/>
        </dgm:presLayoutVars>
      </dgm:prSet>
      <dgm:spPr/>
    </dgm:pt>
  </dgm:ptLst>
  <dgm:cxnLst>
    <dgm:cxn modelId="{E7824869-4621-434C-8685-6B82C49F3099}" type="presOf" srcId="{A2067003-7B04-49A9-9798-5C1185C6B642}" destId="{21704305-A0F8-4CAA-BAB4-3EFF8CCBFFF1}" srcOrd="0" destOrd="0" presId="urn:microsoft.com/office/officeart/2005/8/layout/vList2"/>
    <dgm:cxn modelId="{9FC5846A-7DEA-41C0-967A-002C9B719809}" type="presOf" srcId="{D3C11DBB-0F19-4AC2-861D-2F83BC3A457A}" destId="{D597E201-E00F-4F96-9B26-C7099E50C17C}" srcOrd="0" destOrd="0" presId="urn:microsoft.com/office/officeart/2005/8/layout/vList2"/>
    <dgm:cxn modelId="{B570DAC2-875D-4062-B836-8B1440B31A53}" type="presOf" srcId="{190A4A30-76B8-4C3A-A894-EE99CDDA43FC}" destId="{D9A16CE3-5488-4439-AEBE-E1A63AE12689}" srcOrd="0" destOrd="0" presId="urn:microsoft.com/office/officeart/2005/8/layout/vList2"/>
    <dgm:cxn modelId="{F3C38CEF-C46C-43C7-93C5-D488E77574F7}" srcId="{190A4A30-76B8-4C3A-A894-EE99CDDA43FC}" destId="{A2067003-7B04-49A9-9798-5C1185C6B642}" srcOrd="1" destOrd="0" parTransId="{63E649A7-9B4A-4A23-8958-4E435B638F68}" sibTransId="{206B8F2E-105B-4681-ADDD-694C1A3E2EEA}"/>
    <dgm:cxn modelId="{2A422BFF-AA4A-4444-80CA-F33E2505B8EA}" srcId="{190A4A30-76B8-4C3A-A894-EE99CDDA43FC}" destId="{D3C11DBB-0F19-4AC2-861D-2F83BC3A457A}" srcOrd="0" destOrd="0" parTransId="{320B1FEA-6AB1-419C-80F9-AC6E1EE93923}" sibTransId="{89D3FEAA-69BC-4708-B6A4-2A2A40ACFF68}"/>
    <dgm:cxn modelId="{B861AA5D-5F74-442A-811A-77A7478DBCA5}" type="presParOf" srcId="{D9A16CE3-5488-4439-AEBE-E1A63AE12689}" destId="{D597E201-E00F-4F96-9B26-C7099E50C17C}" srcOrd="0" destOrd="0" presId="urn:microsoft.com/office/officeart/2005/8/layout/vList2"/>
    <dgm:cxn modelId="{F231F7B1-EE27-4187-9196-6508E7AF9FB5}" type="presParOf" srcId="{D9A16CE3-5488-4439-AEBE-E1A63AE12689}" destId="{7AAF19A7-D7FF-44AB-958E-F8C918E7D1E7}" srcOrd="1" destOrd="0" presId="urn:microsoft.com/office/officeart/2005/8/layout/vList2"/>
    <dgm:cxn modelId="{41D86391-BE3B-48C0-887E-23FAB09A906C}" type="presParOf" srcId="{D9A16CE3-5488-4439-AEBE-E1A63AE12689}" destId="{21704305-A0F8-4CAA-BAB4-3EFF8CCBFFF1}"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8AF36C-C76F-4A68-93EE-1BAC691912B5}">
      <dsp:nvSpPr>
        <dsp:cNvPr id="0" name=""/>
        <dsp:cNvSpPr/>
      </dsp:nvSpPr>
      <dsp:spPr>
        <a:xfrm>
          <a:off x="0" y="2645"/>
          <a:ext cx="10408221"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8CAE9F0-72A1-4996-8B74-036AE89BF0D6}">
      <dsp:nvSpPr>
        <dsp:cNvPr id="0" name=""/>
        <dsp:cNvSpPr/>
      </dsp:nvSpPr>
      <dsp:spPr>
        <a:xfrm>
          <a:off x="0" y="2645"/>
          <a:ext cx="2081644" cy="18044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zh-CN" altLang="en-US" sz="2400" b="1" kern="1200" dirty="0">
              <a:solidFill>
                <a:srgbClr val="0070C0"/>
              </a:solidFill>
              <a:effectLst/>
              <a:latin typeface="+mn-ea"/>
              <a:ea typeface="+mn-ea"/>
            </a:rPr>
            <a:t>知识目标</a:t>
          </a:r>
          <a:endParaRPr lang="zh-CN" altLang="en-US" sz="2400" b="1" kern="1200" dirty="0">
            <a:solidFill>
              <a:srgbClr val="0070C0"/>
            </a:solidFill>
            <a:latin typeface="+mn-ea"/>
            <a:ea typeface="+mn-ea"/>
          </a:endParaRPr>
        </a:p>
      </dsp:txBody>
      <dsp:txXfrm>
        <a:off x="0" y="2645"/>
        <a:ext cx="2081644" cy="1804458"/>
      </dsp:txXfrm>
    </dsp:sp>
    <dsp:sp modelId="{B836089C-7074-4336-977B-627EB5C26EF2}">
      <dsp:nvSpPr>
        <dsp:cNvPr id="0" name=""/>
        <dsp:cNvSpPr/>
      </dsp:nvSpPr>
      <dsp:spPr>
        <a:xfrm>
          <a:off x="2237767" y="30840"/>
          <a:ext cx="8170453" cy="5638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altLang="zh-CN" sz="2000" kern="1200" spc="0" baseline="0" noProof="0" dirty="0">
              <a:solidFill>
                <a:srgbClr val="242021"/>
              </a:solidFill>
              <a:latin typeface="+mn-ea"/>
              <a:ea typeface="+mn-ea"/>
              <a:cs typeface="Times New Roman" pitchFamily="18" charset="0"/>
            </a:rPr>
            <a:t>1.</a:t>
          </a:r>
          <a:r>
            <a:rPr lang="en-US" altLang="zh-CN" sz="2000" kern="1200" spc="0" baseline="0" noProof="0" dirty="0">
              <a:solidFill>
                <a:srgbClr val="242021"/>
              </a:solidFill>
              <a:latin typeface="+mn-ea"/>
              <a:ea typeface="+mn-ea"/>
              <a:cs typeface="SimSun" pitchFamily="2" charset="0"/>
            </a:rPr>
            <a:t>了解毕业论文（设计）创新的方法</a:t>
          </a:r>
          <a:r>
            <a:rPr kumimoji="0" lang="en-US" altLang="zh-CN" sz="2000" b="0" i="0" u="none" strike="noStrike" kern="1200" cap="none" normalizeH="0" baseline="0" noProof="0" dirty="0">
              <a:ln>
                <a:noFill/>
              </a:ln>
              <a:solidFill>
                <a:srgbClr val="242021"/>
              </a:solidFill>
              <a:effectLst/>
              <a:latin typeface="+mn-ea"/>
              <a:ea typeface="+mn-ea"/>
              <a:cs typeface="黑体" panose="02010609060101010101" pitchFamily="49" charset="-122"/>
            </a:rPr>
            <a:t>。</a:t>
          </a:r>
        </a:p>
      </dsp:txBody>
      <dsp:txXfrm>
        <a:off x="2237767" y="30840"/>
        <a:ext cx="8170453" cy="563893"/>
      </dsp:txXfrm>
    </dsp:sp>
    <dsp:sp modelId="{4B2F143F-7426-4129-A463-8B5E43BB8CC9}">
      <dsp:nvSpPr>
        <dsp:cNvPr id="0" name=""/>
        <dsp:cNvSpPr/>
      </dsp:nvSpPr>
      <dsp:spPr>
        <a:xfrm>
          <a:off x="2081644" y="594733"/>
          <a:ext cx="832657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0B479DB-BF9D-4A33-AF32-E207CB4D6DB2}">
      <dsp:nvSpPr>
        <dsp:cNvPr id="0" name=""/>
        <dsp:cNvSpPr/>
      </dsp:nvSpPr>
      <dsp:spPr>
        <a:xfrm>
          <a:off x="2237767" y="622928"/>
          <a:ext cx="8170453" cy="5638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altLang="zh-CN" sz="2000" kern="1200" spc="-15" baseline="0" noProof="0" dirty="0">
              <a:solidFill>
                <a:srgbClr val="242021"/>
              </a:solidFill>
              <a:latin typeface="+mn-ea"/>
              <a:ea typeface="+mn-ea"/>
              <a:cs typeface="SimSun" pitchFamily="2" charset="0"/>
            </a:rPr>
            <a:t>2.</a:t>
          </a:r>
          <a:r>
            <a:rPr lang="en-US" altLang="zh-CN" sz="2000" kern="1200" spc="0" baseline="0" noProof="0" dirty="0">
              <a:solidFill>
                <a:srgbClr val="242021"/>
              </a:solidFill>
              <a:latin typeface="+mn-ea"/>
              <a:ea typeface="+mn-ea"/>
              <a:cs typeface="SimSun" pitchFamily="2" charset="0"/>
            </a:rPr>
            <a:t>掌握毕业论文（设计）的形式规范。</a:t>
          </a:r>
        </a:p>
      </dsp:txBody>
      <dsp:txXfrm>
        <a:off x="2237767" y="622928"/>
        <a:ext cx="8170453" cy="563893"/>
      </dsp:txXfrm>
    </dsp:sp>
    <dsp:sp modelId="{1C657426-ECA7-4354-8632-A41D6BB21F4A}">
      <dsp:nvSpPr>
        <dsp:cNvPr id="0" name=""/>
        <dsp:cNvSpPr/>
      </dsp:nvSpPr>
      <dsp:spPr>
        <a:xfrm>
          <a:off x="2081644" y="1186821"/>
          <a:ext cx="832657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CD675DF-69FA-46D3-9A95-1BA3915341F7}">
      <dsp:nvSpPr>
        <dsp:cNvPr id="0" name=""/>
        <dsp:cNvSpPr/>
      </dsp:nvSpPr>
      <dsp:spPr>
        <a:xfrm>
          <a:off x="2237767" y="1215016"/>
          <a:ext cx="8170453" cy="5638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altLang="zh-CN" sz="2000" kern="1200" spc="-15" baseline="0" noProof="0" dirty="0">
              <a:solidFill>
                <a:srgbClr val="242021"/>
              </a:solidFill>
              <a:latin typeface="+mn-ea"/>
              <a:ea typeface="+mn-ea"/>
              <a:cs typeface="SimSun" pitchFamily="2" charset="0"/>
            </a:rPr>
            <a:t>3.</a:t>
          </a:r>
          <a:r>
            <a:rPr lang="en-US" altLang="zh-CN" sz="2000" kern="1200" spc="0" baseline="0" noProof="0" dirty="0">
              <a:solidFill>
                <a:srgbClr val="242021"/>
              </a:solidFill>
              <a:latin typeface="+mn-ea"/>
              <a:ea typeface="+mn-ea"/>
              <a:cs typeface="SimSun" pitchFamily="2" charset="0"/>
            </a:rPr>
            <a:t>掌握毕业论文（设计）的相关著录规范。</a:t>
          </a:r>
        </a:p>
      </dsp:txBody>
      <dsp:txXfrm>
        <a:off x="2237767" y="1215016"/>
        <a:ext cx="8170453" cy="563893"/>
      </dsp:txXfrm>
    </dsp:sp>
    <dsp:sp modelId="{67D02D1C-50C5-4218-B426-BA9040E33DA0}">
      <dsp:nvSpPr>
        <dsp:cNvPr id="0" name=""/>
        <dsp:cNvSpPr/>
      </dsp:nvSpPr>
      <dsp:spPr>
        <a:xfrm>
          <a:off x="2081644" y="1778909"/>
          <a:ext cx="832657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5521926-86A3-47B6-8F27-69AAAB8A1845}">
      <dsp:nvSpPr>
        <dsp:cNvPr id="0" name=""/>
        <dsp:cNvSpPr/>
      </dsp:nvSpPr>
      <dsp:spPr>
        <a:xfrm>
          <a:off x="0" y="1807104"/>
          <a:ext cx="10408221"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2B46DAB-6F8F-42E2-8CB3-359EEE46EAE6}">
      <dsp:nvSpPr>
        <dsp:cNvPr id="0" name=""/>
        <dsp:cNvSpPr/>
      </dsp:nvSpPr>
      <dsp:spPr>
        <a:xfrm>
          <a:off x="0" y="1807104"/>
          <a:ext cx="2081644" cy="18044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kumimoji="0" lang="zh-CN" altLang="zh-CN" sz="2400" b="1" i="0" u="none" strike="noStrike" kern="1200" cap="none" normalizeH="0" baseline="0" dirty="0">
              <a:ln>
                <a:noFill/>
              </a:ln>
              <a:solidFill>
                <a:srgbClr val="0070C0"/>
              </a:solidFill>
              <a:effectLst/>
              <a:latin typeface="+mn-ea"/>
              <a:ea typeface="+mn-ea"/>
              <a:cs typeface="黑体" panose="02010609060101010101" pitchFamily="49" charset="-122"/>
            </a:rPr>
            <a:t>技能目标</a:t>
          </a:r>
          <a:endParaRPr kumimoji="0" lang="zh-CN" altLang="zh-CN" sz="2400" b="1" i="0" u="none" strike="noStrike" kern="1200" cap="none" normalizeH="0" baseline="0" dirty="0">
            <a:ln>
              <a:noFill/>
            </a:ln>
            <a:solidFill>
              <a:srgbClr val="0070C0"/>
            </a:solidFill>
            <a:effectLst/>
            <a:latin typeface="+mn-ea"/>
            <a:ea typeface="+mn-ea"/>
          </a:endParaRPr>
        </a:p>
      </dsp:txBody>
      <dsp:txXfrm>
        <a:off x="0" y="1807104"/>
        <a:ext cx="2081644" cy="1804458"/>
      </dsp:txXfrm>
    </dsp:sp>
    <dsp:sp modelId="{EAF051B5-0C78-45A2-BF6E-50E7C0312A6F}">
      <dsp:nvSpPr>
        <dsp:cNvPr id="0" name=""/>
        <dsp:cNvSpPr/>
      </dsp:nvSpPr>
      <dsp:spPr>
        <a:xfrm>
          <a:off x="2237767" y="1849043"/>
          <a:ext cx="8170453" cy="8387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altLang="zh-CN" sz="2000" kern="1200" spc="0" baseline="0" noProof="0" dirty="0">
              <a:solidFill>
                <a:srgbClr val="242021"/>
              </a:solidFill>
              <a:latin typeface="+mn-ea"/>
              <a:ea typeface="+mn-ea"/>
              <a:cs typeface="Times New Roman" pitchFamily="18" charset="0"/>
            </a:rPr>
            <a:t>1.</a:t>
          </a:r>
          <a:r>
            <a:rPr lang="en-US" altLang="zh-CN" sz="2000" kern="1200" spc="0" baseline="0" noProof="0" dirty="0">
              <a:solidFill>
                <a:srgbClr val="242021"/>
              </a:solidFill>
              <a:latin typeface="+mn-ea"/>
              <a:ea typeface="+mn-ea"/>
              <a:cs typeface="SimSun" pitchFamily="2" charset="0"/>
            </a:rPr>
            <a:t>能够在毕业论文（设计）中合理地实现创新。</a:t>
          </a:r>
          <a:endParaRPr kumimoji="0" lang="en-US" altLang="zh-CN" sz="2000" b="0" i="0" u="none" strike="noStrike" kern="1200" cap="none" normalizeH="0" baseline="0" dirty="0">
            <a:ln>
              <a:noFill/>
            </a:ln>
            <a:solidFill>
              <a:srgbClr val="242021"/>
            </a:solidFill>
            <a:effectLst/>
            <a:latin typeface="+mn-ea"/>
            <a:ea typeface="+mn-ea"/>
            <a:cs typeface="黑体" panose="02010609060101010101" pitchFamily="49" charset="-122"/>
          </a:endParaRPr>
        </a:p>
      </dsp:txBody>
      <dsp:txXfrm>
        <a:off x="2237767" y="1849043"/>
        <a:ext cx="8170453" cy="838791"/>
      </dsp:txXfrm>
    </dsp:sp>
    <dsp:sp modelId="{4332C1DB-A75A-485E-9368-AA6C8D372921}">
      <dsp:nvSpPr>
        <dsp:cNvPr id="0" name=""/>
        <dsp:cNvSpPr/>
      </dsp:nvSpPr>
      <dsp:spPr>
        <a:xfrm>
          <a:off x="2081644" y="2687835"/>
          <a:ext cx="832657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C3B1BE9-62A7-40CA-84FB-6945F10670A6}">
      <dsp:nvSpPr>
        <dsp:cNvPr id="0" name=""/>
        <dsp:cNvSpPr/>
      </dsp:nvSpPr>
      <dsp:spPr>
        <a:xfrm>
          <a:off x="2237767" y="2729774"/>
          <a:ext cx="8170453" cy="8387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altLang="zh-CN" sz="2000" kern="1200" spc="-40" baseline="0" noProof="0" dirty="0">
              <a:solidFill>
                <a:srgbClr val="242021"/>
              </a:solidFill>
              <a:latin typeface="+mn-ea"/>
              <a:ea typeface="+mn-ea"/>
              <a:cs typeface="Times New Roman" pitchFamily="18" charset="0"/>
            </a:rPr>
            <a:t>2.</a:t>
          </a:r>
          <a:r>
            <a:rPr lang="en-US" altLang="zh-CN" sz="2000" kern="1200" spc="-30" baseline="0" noProof="0" dirty="0">
              <a:solidFill>
                <a:srgbClr val="242021"/>
              </a:solidFill>
              <a:latin typeface="+mn-ea"/>
              <a:ea typeface="+mn-ea"/>
              <a:cs typeface="SimSun" pitchFamily="2" charset="0"/>
            </a:rPr>
            <a:t>能够按照形式规范、相关著录规范撰写毕业论文（</a:t>
          </a:r>
          <a:r>
            <a:rPr lang="en-US" altLang="zh-CN" sz="2000" kern="1200" spc="-15" baseline="0" noProof="0" dirty="0">
              <a:solidFill>
                <a:srgbClr val="242021"/>
              </a:solidFill>
              <a:latin typeface="+mn-ea"/>
              <a:ea typeface="+mn-ea"/>
              <a:cs typeface="SimSun" pitchFamily="2" charset="0"/>
            </a:rPr>
            <a:t>设计）。</a:t>
          </a:r>
        </a:p>
      </dsp:txBody>
      <dsp:txXfrm>
        <a:off x="2237767" y="2729774"/>
        <a:ext cx="8170453" cy="838791"/>
      </dsp:txXfrm>
    </dsp:sp>
    <dsp:sp modelId="{C5EFD197-FDD0-4D40-804B-20FEFA53DC12}">
      <dsp:nvSpPr>
        <dsp:cNvPr id="0" name=""/>
        <dsp:cNvSpPr/>
      </dsp:nvSpPr>
      <dsp:spPr>
        <a:xfrm>
          <a:off x="2081644" y="3568565"/>
          <a:ext cx="832657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A0BE085-F831-4BEE-954F-DFCDA161253C}">
      <dsp:nvSpPr>
        <dsp:cNvPr id="0" name=""/>
        <dsp:cNvSpPr/>
      </dsp:nvSpPr>
      <dsp:spPr>
        <a:xfrm>
          <a:off x="0" y="3611562"/>
          <a:ext cx="10408221"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8642049-661A-41BD-AD40-2476C9EA9966}">
      <dsp:nvSpPr>
        <dsp:cNvPr id="0" name=""/>
        <dsp:cNvSpPr/>
      </dsp:nvSpPr>
      <dsp:spPr>
        <a:xfrm>
          <a:off x="0" y="3611562"/>
          <a:ext cx="2081644" cy="18044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kumimoji="0" lang="zh-CN" altLang="en-US" sz="2400" b="1" i="0" u="none" strike="noStrike" kern="1200" cap="none" normalizeH="0" baseline="0" dirty="0">
              <a:ln>
                <a:noFill/>
              </a:ln>
              <a:solidFill>
                <a:srgbClr val="0070C0"/>
              </a:solidFill>
              <a:effectLst/>
              <a:latin typeface="+mn-ea"/>
              <a:ea typeface="+mn-ea"/>
              <a:cs typeface="黑体" panose="02010609060101010101" pitchFamily="49" charset="-122"/>
            </a:rPr>
            <a:t>素养目标</a:t>
          </a:r>
          <a:endParaRPr kumimoji="0" lang="zh-CN" altLang="en-US" sz="2400" b="1" i="0" u="none" strike="noStrike" kern="1200" cap="none" normalizeH="0" baseline="0" dirty="0">
            <a:ln>
              <a:noFill/>
            </a:ln>
            <a:solidFill>
              <a:srgbClr val="0070C0"/>
            </a:solidFill>
            <a:effectLst/>
            <a:latin typeface="+mn-ea"/>
            <a:ea typeface="+mn-ea"/>
          </a:endParaRPr>
        </a:p>
      </dsp:txBody>
      <dsp:txXfrm>
        <a:off x="0" y="3611562"/>
        <a:ext cx="2081644" cy="1804458"/>
      </dsp:txXfrm>
    </dsp:sp>
    <dsp:sp modelId="{63B25C0C-C6F1-4A5F-A22A-04B5E7956E9E}">
      <dsp:nvSpPr>
        <dsp:cNvPr id="0" name=""/>
        <dsp:cNvSpPr/>
      </dsp:nvSpPr>
      <dsp:spPr>
        <a:xfrm>
          <a:off x="2237767" y="3653502"/>
          <a:ext cx="8170453" cy="8387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altLang="zh-CN" sz="2000" kern="1200" spc="0" baseline="0" noProof="0" dirty="0">
              <a:solidFill>
                <a:srgbClr val="242021"/>
              </a:solidFill>
              <a:latin typeface="+mn-ea"/>
              <a:ea typeface="+mn-ea"/>
              <a:cs typeface="Times New Roman" pitchFamily="18" charset="0"/>
            </a:rPr>
            <a:t>1.</a:t>
          </a:r>
          <a:r>
            <a:rPr lang="en-US" altLang="zh-CN" sz="2000" kern="1200" spc="0" baseline="0" noProof="0" dirty="0">
              <a:solidFill>
                <a:srgbClr val="242021"/>
              </a:solidFill>
              <a:latin typeface="+mn-ea"/>
              <a:ea typeface="+mn-ea"/>
              <a:cs typeface="SimSun" pitchFamily="2" charset="0"/>
            </a:rPr>
            <a:t>树立创新意识，提高创新能力。</a:t>
          </a:r>
          <a:endParaRPr kumimoji="0" lang="zh-CN" altLang="en-US" sz="2000" b="0" i="0" u="none" strike="noStrike" cap="none" normalizeH="0" baseline="0" dirty="0">
            <a:ln>
              <a:noFill/>
            </a:ln>
            <a:solidFill>
              <a:schemeClr val="tx1"/>
            </a:solidFill>
            <a:effectLst/>
            <a:latin typeface="+mn-ea"/>
            <a:ea typeface="+mn-ea"/>
          </a:endParaRPr>
        </a:p>
      </dsp:txBody>
      <dsp:txXfrm>
        <a:off x="2237767" y="3653502"/>
        <a:ext cx="8170453" cy="838791"/>
      </dsp:txXfrm>
    </dsp:sp>
    <dsp:sp modelId="{BEA92CE0-4474-4EE3-B140-465012A5FE87}">
      <dsp:nvSpPr>
        <dsp:cNvPr id="0" name=""/>
        <dsp:cNvSpPr/>
      </dsp:nvSpPr>
      <dsp:spPr>
        <a:xfrm>
          <a:off x="2081644" y="4492293"/>
          <a:ext cx="832657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30D4157-6549-409D-9EFD-71254D955884}">
      <dsp:nvSpPr>
        <dsp:cNvPr id="0" name=""/>
        <dsp:cNvSpPr/>
      </dsp:nvSpPr>
      <dsp:spPr>
        <a:xfrm>
          <a:off x="2237767" y="4534233"/>
          <a:ext cx="8170453" cy="8387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altLang="zh-CN" sz="2000" kern="1200" spc="0" baseline="0" noProof="0" dirty="0">
              <a:solidFill>
                <a:srgbClr val="242021"/>
              </a:solidFill>
              <a:latin typeface="+mn-ea"/>
              <a:ea typeface="+mn-ea"/>
              <a:cs typeface="Times New Roman" pitchFamily="18" charset="0"/>
            </a:rPr>
            <a:t>2.</a:t>
          </a:r>
          <a:r>
            <a:rPr lang="en-US" altLang="zh-CN" sz="2000" kern="1200" spc="0" baseline="0" noProof="0" dirty="0">
              <a:solidFill>
                <a:srgbClr val="242021"/>
              </a:solidFill>
              <a:latin typeface="+mn-ea"/>
              <a:ea typeface="+mn-ea"/>
              <a:cs typeface="SimSun" pitchFamily="2" charset="0"/>
            </a:rPr>
            <a:t>增强规则意识。</a:t>
          </a:r>
        </a:p>
      </dsp:txBody>
      <dsp:txXfrm>
        <a:off x="2237767" y="4534233"/>
        <a:ext cx="8170453" cy="838791"/>
      </dsp:txXfrm>
    </dsp:sp>
    <dsp:sp modelId="{97896B3B-F10C-474E-A4EC-55951B9DF702}">
      <dsp:nvSpPr>
        <dsp:cNvPr id="0" name=""/>
        <dsp:cNvSpPr/>
      </dsp:nvSpPr>
      <dsp:spPr>
        <a:xfrm>
          <a:off x="2081644" y="5373024"/>
          <a:ext cx="832657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FC5B1F-2775-48F3-88BF-514D8BB66212}">
      <dsp:nvSpPr>
        <dsp:cNvPr id="0" name=""/>
        <dsp:cNvSpPr/>
      </dsp:nvSpPr>
      <dsp:spPr>
        <a:xfrm>
          <a:off x="1335" y="0"/>
          <a:ext cx="3472079" cy="496615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altLang="zh-CN" sz="2400" b="1" kern="1200" spc="-15" baseline="0" noProof="0">
              <a:latin typeface="+mn-ea"/>
              <a:cs typeface="SimSun" pitchFamily="2" charset="0"/>
            </a:rPr>
            <a:t>问题导向</a:t>
          </a:r>
          <a:endParaRPr lang="zh-CN" altLang="en-US" sz="2400" b="1" kern="1200" dirty="0"/>
        </a:p>
      </dsp:txBody>
      <dsp:txXfrm>
        <a:off x="1335" y="0"/>
        <a:ext cx="3472079" cy="1489845"/>
      </dsp:txXfrm>
    </dsp:sp>
    <dsp:sp modelId="{C3FFE94A-9A17-4F2D-9E28-B4F391DDD05E}">
      <dsp:nvSpPr>
        <dsp:cNvPr id="0" name=""/>
        <dsp:cNvSpPr/>
      </dsp:nvSpPr>
      <dsp:spPr>
        <a:xfrm>
          <a:off x="348543" y="1489845"/>
          <a:ext cx="2777663" cy="3227997"/>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pPr>
          <a:r>
            <a:rPr lang="en-US" altLang="zh-CN" sz="2000" kern="1200" spc="-15" baseline="0" noProof="0">
              <a:latin typeface="+mn-ea"/>
              <a:cs typeface="SimSun" pitchFamily="2" charset="0"/>
            </a:rPr>
            <a:t>问</a:t>
          </a:r>
          <a:r>
            <a:rPr lang="en-US" altLang="zh-CN" sz="2000" kern="1200" spc="0" baseline="0" noProof="0">
              <a:latin typeface="+mn-ea"/>
              <a:cs typeface="SimSun" pitchFamily="2" charset="0"/>
            </a:rPr>
            <a:t>题导向意味着在撰写论文（设计）引言时，需要明确指出该研究领域所存在的具体</a:t>
          </a:r>
          <a:r>
            <a:rPr lang="en-US" altLang="zh-CN" sz="2000" kern="1200" spc="-15" baseline="0" noProof="0">
              <a:latin typeface="+mn-ea"/>
              <a:cs typeface="SimSun" pitchFamily="2" charset="0"/>
            </a:rPr>
            <a:t>问题</a:t>
          </a:r>
          <a:r>
            <a:rPr lang="en-US" altLang="zh-CN" sz="2000" kern="1200" spc="0" baseline="0" noProof="0">
              <a:latin typeface="+mn-ea"/>
              <a:cs typeface="SimSun" pitchFamily="2" charset="0"/>
            </a:rPr>
            <a:t>，这些问题并非随意提及，而是要有明确的针对性。</a:t>
          </a:r>
          <a:endParaRPr lang="en-US" altLang="zh-CN" sz="2000" kern="1200" spc="0" baseline="0" noProof="0" dirty="0">
            <a:latin typeface="+mn-ea"/>
            <a:cs typeface="Arial" pitchFamily="34" charset="0"/>
          </a:endParaRPr>
        </a:p>
      </dsp:txBody>
      <dsp:txXfrm>
        <a:off x="429898" y="1571200"/>
        <a:ext cx="2614953" cy="3065287"/>
      </dsp:txXfrm>
    </dsp:sp>
    <dsp:sp modelId="{9C1F4053-D6A1-480C-801C-8C0C60C5B2CD}">
      <dsp:nvSpPr>
        <dsp:cNvPr id="0" name=""/>
        <dsp:cNvSpPr/>
      </dsp:nvSpPr>
      <dsp:spPr>
        <a:xfrm>
          <a:off x="3733820" y="0"/>
          <a:ext cx="3472079" cy="496615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altLang="zh-CN" sz="2400" b="1" kern="1200" spc="-15" baseline="0" noProof="0">
              <a:latin typeface="+mn-ea"/>
              <a:cs typeface="SimSun" pitchFamily="2" charset="0"/>
            </a:rPr>
            <a:t>目标导向</a:t>
          </a:r>
          <a:endParaRPr lang="en-US" altLang="zh-CN" sz="2400" b="1" kern="1200" spc="-15" baseline="0" noProof="0" dirty="0">
            <a:latin typeface="+mn-ea"/>
            <a:cs typeface="SimSun" pitchFamily="2" charset="0"/>
          </a:endParaRPr>
        </a:p>
      </dsp:txBody>
      <dsp:txXfrm>
        <a:off x="3733820" y="0"/>
        <a:ext cx="3472079" cy="1489845"/>
      </dsp:txXfrm>
    </dsp:sp>
    <dsp:sp modelId="{5C4F7667-B403-406F-8DDC-5C0F52F21B94}">
      <dsp:nvSpPr>
        <dsp:cNvPr id="0" name=""/>
        <dsp:cNvSpPr/>
      </dsp:nvSpPr>
      <dsp:spPr>
        <a:xfrm>
          <a:off x="4081028" y="1489845"/>
          <a:ext cx="2777663" cy="3227997"/>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pPr>
          <a:r>
            <a:rPr lang="en-US" altLang="zh-CN" sz="2000" kern="1200" spc="0" baseline="0" noProof="0">
              <a:latin typeface="+mn-ea"/>
              <a:cs typeface="SimSun" pitchFamily="2" charset="0"/>
            </a:rPr>
            <a:t>目标导向则要求在提出问题后，引言部分应明确阐述本研究工作的主要目标</a:t>
          </a:r>
          <a:r>
            <a:rPr lang="en-US" altLang="zh-CN" sz="2000" kern="1200" spc="10" baseline="0" noProof="0">
              <a:latin typeface="+mn-ea"/>
              <a:cs typeface="SimSun" pitchFamily="2" charset="0"/>
            </a:rPr>
            <a:t>，即本研</a:t>
          </a:r>
          <a:r>
            <a:rPr lang="en-US" altLang="zh-CN" sz="2000" kern="1200" spc="5" baseline="0" noProof="0">
              <a:latin typeface="+mn-ea"/>
              <a:cs typeface="SimSun" pitchFamily="2" charset="0"/>
            </a:rPr>
            <a:t>究想要达成什么样的学术成果</a:t>
          </a:r>
          <a:r>
            <a:rPr lang="en-US" altLang="zh-CN" sz="2000" kern="1200" spc="0" baseline="0" noProof="0">
              <a:latin typeface="+mn-ea"/>
              <a:cs typeface="SimSun" pitchFamily="2" charset="0"/>
            </a:rPr>
            <a:t>。</a:t>
          </a:r>
          <a:endParaRPr lang="en-US" altLang="zh-CN" sz="2000" kern="1200" spc="0" baseline="0" noProof="0" dirty="0">
            <a:latin typeface="+mn-ea"/>
            <a:cs typeface="Arial" pitchFamily="34" charset="0"/>
          </a:endParaRPr>
        </a:p>
      </dsp:txBody>
      <dsp:txXfrm>
        <a:off x="4162383" y="1571200"/>
        <a:ext cx="2614953" cy="3065287"/>
      </dsp:txXfrm>
    </dsp:sp>
    <dsp:sp modelId="{F8727EF7-BB02-433B-B199-A53F2B3230C0}">
      <dsp:nvSpPr>
        <dsp:cNvPr id="0" name=""/>
        <dsp:cNvSpPr/>
      </dsp:nvSpPr>
      <dsp:spPr>
        <a:xfrm>
          <a:off x="7466306" y="0"/>
          <a:ext cx="3472079" cy="496615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altLang="zh-CN" sz="2400" b="1" kern="1200" spc="-15" baseline="0" noProof="0" dirty="0" err="1">
              <a:latin typeface="+mn-ea"/>
              <a:cs typeface="SimSun" pitchFamily="2" charset="0"/>
            </a:rPr>
            <a:t>效果导向</a:t>
          </a:r>
          <a:endParaRPr lang="en-US" altLang="zh-CN" sz="2400" b="1" kern="1200" spc="-15" baseline="0" noProof="0" dirty="0">
            <a:latin typeface="+mn-ea"/>
            <a:cs typeface="SimSun" pitchFamily="2" charset="0"/>
          </a:endParaRPr>
        </a:p>
      </dsp:txBody>
      <dsp:txXfrm>
        <a:off x="7466306" y="0"/>
        <a:ext cx="3472079" cy="1489845"/>
      </dsp:txXfrm>
    </dsp:sp>
    <dsp:sp modelId="{41428B34-3A74-4DF7-B300-723C420E3F0A}">
      <dsp:nvSpPr>
        <dsp:cNvPr id="0" name=""/>
        <dsp:cNvSpPr/>
      </dsp:nvSpPr>
      <dsp:spPr>
        <a:xfrm>
          <a:off x="7813514" y="1489845"/>
          <a:ext cx="2777663" cy="3227997"/>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pPr>
          <a:r>
            <a:rPr lang="en-US" altLang="zh-CN" sz="2000" kern="1200" spc="0" baseline="0" noProof="0" dirty="0">
              <a:latin typeface="+mn-ea"/>
              <a:cs typeface="SimSun" pitchFamily="2" charset="0"/>
            </a:rPr>
            <a:t>效果导向则强调研究成果的实际效果，这是审稿人极为关注的方面</a:t>
          </a:r>
          <a:r>
            <a:rPr lang="en-US" altLang="zh-CN" sz="2000" kern="1200" spc="5" baseline="0" noProof="0" dirty="0">
              <a:latin typeface="+mn-ea"/>
              <a:cs typeface="SimSun" pitchFamily="2" charset="0"/>
            </a:rPr>
            <a:t>。在提出文献中的</a:t>
          </a:r>
          <a:r>
            <a:rPr lang="en-US" altLang="zh-CN" sz="2000" kern="1200" spc="0" baseline="0" noProof="0" dirty="0">
              <a:latin typeface="+mn-ea"/>
              <a:cs typeface="SimSun" pitchFamily="2" charset="0"/>
            </a:rPr>
            <a:t>不足并阐述研究目标之后，审稿人将会核查这些目标是否在研究中得以实现</a:t>
          </a:r>
          <a:r>
            <a:rPr lang="en-US" altLang="zh-CN" sz="2000" kern="1200" spc="10" baseline="0" noProof="0" dirty="0">
              <a:latin typeface="+mn-ea"/>
              <a:cs typeface="SimSun" pitchFamily="2" charset="0"/>
            </a:rPr>
            <a:t>。</a:t>
          </a:r>
          <a:endParaRPr lang="en-US" altLang="zh-CN" sz="2000" kern="1200" spc="0" baseline="0" noProof="0" dirty="0">
            <a:latin typeface="+mn-ea"/>
            <a:cs typeface="Arial" pitchFamily="34" charset="0"/>
          </a:endParaRPr>
        </a:p>
      </dsp:txBody>
      <dsp:txXfrm>
        <a:off x="7894869" y="1571200"/>
        <a:ext cx="2614953" cy="306528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59C99B-922B-4F04-844F-7DA9D17DF3A5}">
      <dsp:nvSpPr>
        <dsp:cNvPr id="0" name=""/>
        <dsp:cNvSpPr/>
      </dsp:nvSpPr>
      <dsp:spPr>
        <a:xfrm>
          <a:off x="2013" y="0"/>
          <a:ext cx="5457140" cy="4879972"/>
        </a:xfrm>
        <a:prstGeom prst="roundRect">
          <a:avLst>
            <a:gd name="adj" fmla="val 1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rgbClr val="0070C0"/>
              </a:solidFill>
            </a:rPr>
            <a:t>狭义的“读书”</a:t>
          </a:r>
        </a:p>
      </dsp:txBody>
      <dsp:txXfrm>
        <a:off x="2013" y="0"/>
        <a:ext cx="5457140" cy="1463991"/>
      </dsp:txXfrm>
    </dsp:sp>
    <dsp:sp modelId="{E14622F2-35F0-42A6-B2B4-F19B4E6E41AF}">
      <dsp:nvSpPr>
        <dsp:cNvPr id="0" name=""/>
        <dsp:cNvSpPr/>
      </dsp:nvSpPr>
      <dsp:spPr>
        <a:xfrm>
          <a:off x="393215" y="1465540"/>
          <a:ext cx="4674736" cy="3168884"/>
        </a:xfrm>
        <a:prstGeom prst="roundRect">
          <a:avLst>
            <a:gd name="adj" fmla="val 10000"/>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8260" tIns="36195" rIns="48260" bIns="36195" numCol="1" spcCol="1270" anchor="ctr" anchorCtr="0">
          <a:noAutofit/>
        </a:bodyPr>
        <a:lstStyle/>
        <a:p>
          <a:pPr marL="0" lvl="0" indent="0" algn="l" defTabSz="844550">
            <a:lnSpc>
              <a:spcPct val="90000"/>
            </a:lnSpc>
            <a:spcBef>
              <a:spcPct val="0"/>
            </a:spcBef>
            <a:spcAft>
              <a:spcPct val="35000"/>
            </a:spcAft>
            <a:buNone/>
          </a:pPr>
          <a:r>
            <a:rPr lang="zh-CN" altLang="en-US" sz="1900" kern="1200" dirty="0"/>
            <a:t>读本专业的书，也就是读本专业的研究文献。阅读文献是大学生进行知识积累的重要途径。</a:t>
          </a:r>
          <a:r>
            <a:rPr lang="zh-CN" altLang="en-US" sz="1800" kern="1200" dirty="0"/>
            <a:t>文献资料是前人学术研究的成果，蕴含着前人对某一问题的认识与见解，通过阅读文献，可以了解某一问题之前的研究历史，以及目前该问题处于什么研究情况，遇到了哪些研究困难，也许解决这一困难便足以写出一篇独创性很强的毕业论文（设计）。</a:t>
          </a:r>
        </a:p>
      </dsp:txBody>
      <dsp:txXfrm>
        <a:off x="486028" y="1558353"/>
        <a:ext cx="4489110" cy="2983258"/>
      </dsp:txXfrm>
    </dsp:sp>
    <dsp:sp modelId="{E348C3E6-B116-4395-9DE9-241AA7A436B3}">
      <dsp:nvSpPr>
        <dsp:cNvPr id="0" name=""/>
        <dsp:cNvSpPr/>
      </dsp:nvSpPr>
      <dsp:spPr>
        <a:xfrm>
          <a:off x="5763983" y="0"/>
          <a:ext cx="4783914" cy="4879972"/>
        </a:xfrm>
        <a:prstGeom prst="roundRect">
          <a:avLst>
            <a:gd name="adj" fmla="val 1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rgbClr val="0070C0"/>
              </a:solidFill>
            </a:rPr>
            <a:t>广义的“读书”</a:t>
          </a:r>
        </a:p>
      </dsp:txBody>
      <dsp:txXfrm>
        <a:off x="5763983" y="0"/>
        <a:ext cx="4783914" cy="1463991"/>
      </dsp:txXfrm>
    </dsp:sp>
    <dsp:sp modelId="{858DE35A-4D6A-447F-AC2A-4BF8E3E3F147}">
      <dsp:nvSpPr>
        <dsp:cNvPr id="0" name=""/>
        <dsp:cNvSpPr/>
      </dsp:nvSpPr>
      <dsp:spPr>
        <a:xfrm>
          <a:off x="6242375" y="1463991"/>
          <a:ext cx="3827131" cy="3171981"/>
        </a:xfrm>
        <a:prstGeom prst="roundRect">
          <a:avLst>
            <a:gd name="adj" fmla="val 10000"/>
          </a:avLst>
        </a:prstGeom>
        <a:gradFill rotWithShape="0">
          <a:gsLst>
            <a:gs pos="0">
              <a:schemeClr val="accent5">
                <a:hueOff val="-13065750"/>
                <a:satOff val="80141"/>
                <a:lumOff val="7059"/>
                <a:alphaOff val="0"/>
                <a:satMod val="103000"/>
                <a:lumMod val="102000"/>
                <a:tint val="94000"/>
              </a:schemeClr>
            </a:gs>
            <a:gs pos="50000">
              <a:schemeClr val="accent5">
                <a:hueOff val="-13065750"/>
                <a:satOff val="80141"/>
                <a:lumOff val="7059"/>
                <a:alphaOff val="0"/>
                <a:satMod val="110000"/>
                <a:lumMod val="100000"/>
                <a:shade val="100000"/>
              </a:schemeClr>
            </a:gs>
            <a:gs pos="100000">
              <a:schemeClr val="accent5">
                <a:hueOff val="-13065750"/>
                <a:satOff val="80141"/>
                <a:lumOff val="705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8260" tIns="36195" rIns="48260" bIns="36195" numCol="1" spcCol="1270" anchor="ctr" anchorCtr="0">
          <a:noAutofit/>
        </a:bodyPr>
        <a:lstStyle/>
        <a:p>
          <a:pPr marL="0" lvl="0" indent="0" algn="l" defTabSz="844550">
            <a:lnSpc>
              <a:spcPct val="90000"/>
            </a:lnSpc>
            <a:spcBef>
              <a:spcPct val="0"/>
            </a:spcBef>
            <a:spcAft>
              <a:spcPct val="35000"/>
            </a:spcAft>
            <a:buNone/>
          </a:pPr>
          <a:r>
            <a:rPr lang="zh-CN" altLang="en-US" sz="1900" kern="1200" dirty="0"/>
            <a:t>大学生应该读一切可以读的书，从各种各样的书里增加自己的知识，拓展自己的视野。各种知识在大脑中融汇互补，赋予大学生新的思考方式和研究视角，也许从中大学生便能够找到新的研究思路。各个专业的知识都会对人的认知产生促进作用。</a:t>
          </a:r>
        </a:p>
      </dsp:txBody>
      <dsp:txXfrm>
        <a:off x="6335279" y="1556895"/>
        <a:ext cx="3641323" cy="298617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DDEA56-F936-43BE-9F8A-FCA1DDDF2DD1}">
      <dsp:nvSpPr>
        <dsp:cNvPr id="0" name=""/>
        <dsp:cNvSpPr/>
      </dsp:nvSpPr>
      <dsp:spPr>
        <a:xfrm>
          <a:off x="0" y="369713"/>
          <a:ext cx="11253320" cy="1852200"/>
        </a:xfrm>
        <a:prstGeom prst="rect">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73383" tIns="499872" rIns="873383" bIns="142240" numCol="1" spcCol="1270" anchor="t" anchorCtr="0">
          <a:noAutofit/>
        </a:bodyPr>
        <a:lstStyle/>
        <a:p>
          <a:pPr marL="228600" lvl="1" indent="-228600" algn="l" defTabSz="889000">
            <a:lnSpc>
              <a:spcPct val="90000"/>
            </a:lnSpc>
            <a:spcBef>
              <a:spcPct val="0"/>
            </a:spcBef>
            <a:spcAft>
              <a:spcPct val="15000"/>
            </a:spcAft>
            <a:buChar char="•"/>
          </a:pPr>
          <a:r>
            <a:rPr lang="zh-CN" altLang="en-US" sz="2000" kern="1200" dirty="0"/>
            <a:t>即快读地读，浏览性质地翻阅所读材料，掌握材料大致内容即可。泛读可以帮助大学生在有效时间内快速了解较为大量的信息，使得大学生对某一问题建立比较全面的认知。泛读是积累广博知识的好方法，可以为大学生的科研奠定坚实的基础。</a:t>
          </a:r>
        </a:p>
      </dsp:txBody>
      <dsp:txXfrm>
        <a:off x="0" y="369713"/>
        <a:ext cx="11253320" cy="1852200"/>
      </dsp:txXfrm>
    </dsp:sp>
    <dsp:sp modelId="{C344E0C6-6226-4FA3-976B-2EDEA83932C0}">
      <dsp:nvSpPr>
        <dsp:cNvPr id="0" name=""/>
        <dsp:cNvSpPr/>
      </dsp:nvSpPr>
      <dsp:spPr>
        <a:xfrm>
          <a:off x="562666" y="15473"/>
          <a:ext cx="7877324" cy="708480"/>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97744" tIns="0" rIns="297744" bIns="0" numCol="1" spcCol="1270" anchor="ctr" anchorCtr="0">
          <a:noAutofit/>
        </a:bodyPr>
        <a:lstStyle/>
        <a:p>
          <a:pPr marL="0" lvl="0" indent="0" algn="l" defTabSz="1066800">
            <a:lnSpc>
              <a:spcPct val="90000"/>
            </a:lnSpc>
            <a:spcBef>
              <a:spcPct val="0"/>
            </a:spcBef>
            <a:spcAft>
              <a:spcPct val="35000"/>
            </a:spcAft>
            <a:buNone/>
          </a:pPr>
          <a:r>
            <a:rPr lang="zh-CN" altLang="en-US" sz="2400" b="1" kern="1200"/>
            <a:t>泛读</a:t>
          </a:r>
          <a:endParaRPr lang="zh-CN" altLang="en-US" sz="2400" b="1" kern="1200" dirty="0"/>
        </a:p>
      </dsp:txBody>
      <dsp:txXfrm>
        <a:off x="597251" y="50058"/>
        <a:ext cx="7808154" cy="639310"/>
      </dsp:txXfrm>
    </dsp:sp>
    <dsp:sp modelId="{1D025C7D-3707-4B94-BAF2-B83D1D27DE9D}">
      <dsp:nvSpPr>
        <dsp:cNvPr id="0" name=""/>
        <dsp:cNvSpPr/>
      </dsp:nvSpPr>
      <dsp:spPr>
        <a:xfrm>
          <a:off x="0" y="2705753"/>
          <a:ext cx="11253320" cy="1852200"/>
        </a:xfrm>
        <a:prstGeom prst="rect">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73383" tIns="499872" rIns="873383" bIns="142240" numCol="1" spcCol="1270" anchor="t" anchorCtr="0">
          <a:noAutofit/>
        </a:bodyPr>
        <a:lstStyle/>
        <a:p>
          <a:pPr marL="228600" lvl="1" indent="-228600" algn="l" defTabSz="889000">
            <a:lnSpc>
              <a:spcPct val="90000"/>
            </a:lnSpc>
            <a:spcBef>
              <a:spcPct val="0"/>
            </a:spcBef>
            <a:spcAft>
              <a:spcPct val="15000"/>
            </a:spcAft>
            <a:buChar char="•"/>
          </a:pPr>
          <a:r>
            <a:rPr lang="zh-CN" altLang="en-US" sz="2000" kern="1200" dirty="0"/>
            <a:t>即精细地读、一字一句地读、扎扎实实地读，明白书中一字一句的含义。比起泛读，精读的速度要明显降低。精读可以显著加深大学生对文献资料的理解程度，能够真正使文献材料为大学生所用。精读也有利于培养大学生严谨认真的治学态度。</a:t>
          </a:r>
        </a:p>
      </dsp:txBody>
      <dsp:txXfrm>
        <a:off x="0" y="2705753"/>
        <a:ext cx="11253320" cy="1852200"/>
      </dsp:txXfrm>
    </dsp:sp>
    <dsp:sp modelId="{E9887AFB-41C2-402B-ABB2-3A2E7126D3BA}">
      <dsp:nvSpPr>
        <dsp:cNvPr id="0" name=""/>
        <dsp:cNvSpPr/>
      </dsp:nvSpPr>
      <dsp:spPr>
        <a:xfrm>
          <a:off x="562666" y="2351513"/>
          <a:ext cx="7877324" cy="708480"/>
        </a:xfrm>
        <a:prstGeom prst="round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97744" tIns="0" rIns="297744" bIns="0" numCol="1" spcCol="1270" anchor="ctr" anchorCtr="0">
          <a:noAutofit/>
        </a:bodyPr>
        <a:lstStyle/>
        <a:p>
          <a:pPr marL="0" lvl="0" indent="0" algn="l" defTabSz="1066800">
            <a:lnSpc>
              <a:spcPct val="90000"/>
            </a:lnSpc>
            <a:spcBef>
              <a:spcPct val="0"/>
            </a:spcBef>
            <a:spcAft>
              <a:spcPct val="35000"/>
            </a:spcAft>
            <a:buNone/>
          </a:pPr>
          <a:r>
            <a:rPr lang="zh-CN" altLang="en-US" sz="2400" b="1" kern="1200" dirty="0"/>
            <a:t>精读</a:t>
          </a:r>
        </a:p>
      </dsp:txBody>
      <dsp:txXfrm>
        <a:off x="597251" y="2386098"/>
        <a:ext cx="7808154" cy="63931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06C1E1-8916-4AEB-A9F6-CCF9B3F6A19E}">
      <dsp:nvSpPr>
        <dsp:cNvPr id="0" name=""/>
        <dsp:cNvSpPr/>
      </dsp:nvSpPr>
      <dsp:spPr>
        <a:xfrm rot="5400000">
          <a:off x="683809" y="1214367"/>
          <a:ext cx="2059164" cy="3426402"/>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CE5724A-E69B-4CA9-A95C-24728CB6B05C}">
      <dsp:nvSpPr>
        <dsp:cNvPr id="0" name=""/>
        <dsp:cNvSpPr/>
      </dsp:nvSpPr>
      <dsp:spPr>
        <a:xfrm>
          <a:off x="340084" y="2238123"/>
          <a:ext cx="3093375" cy="27115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zh-CN" altLang="en-US" sz="1900" kern="1200" dirty="0">
              <a:solidFill>
                <a:schemeClr val="bg2">
                  <a:lumMod val="25000"/>
                </a:schemeClr>
              </a:solidFill>
            </a:rPr>
            <a:t>一个问题即一个具体的、尚未解决或尚未完全解决的、真实存在的、需要予以解决的疑难（困惑、困扰、麻烦等）。</a:t>
          </a:r>
          <a:endParaRPr lang="zh-CN" altLang="en-US" sz="1900" kern="1200" dirty="0"/>
        </a:p>
      </dsp:txBody>
      <dsp:txXfrm>
        <a:off x="340084" y="2238123"/>
        <a:ext cx="3093375" cy="2711525"/>
      </dsp:txXfrm>
    </dsp:sp>
    <dsp:sp modelId="{2BF00399-0799-4E10-BABD-1BDDF38D176D}">
      <dsp:nvSpPr>
        <dsp:cNvPr id="0" name=""/>
        <dsp:cNvSpPr/>
      </dsp:nvSpPr>
      <dsp:spPr>
        <a:xfrm>
          <a:off x="2849803" y="962111"/>
          <a:ext cx="583655" cy="583655"/>
        </a:xfrm>
        <a:prstGeom prst="triangle">
          <a:avLst>
            <a:gd name="adj" fmla="val 10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DE80C74-0E7D-4D43-B693-AAE415F21D41}">
      <dsp:nvSpPr>
        <dsp:cNvPr id="0" name=""/>
        <dsp:cNvSpPr/>
      </dsp:nvSpPr>
      <dsp:spPr>
        <a:xfrm rot="5400000">
          <a:off x="4470705" y="277296"/>
          <a:ext cx="2059164" cy="3426402"/>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55D1C40-24EB-4422-BB91-EE2AC5291AED}">
      <dsp:nvSpPr>
        <dsp:cNvPr id="0" name=""/>
        <dsp:cNvSpPr/>
      </dsp:nvSpPr>
      <dsp:spPr>
        <a:xfrm>
          <a:off x="4126980" y="1301052"/>
          <a:ext cx="3093375" cy="27115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zh-CN" altLang="en-US" sz="1800" kern="1200" dirty="0">
              <a:solidFill>
                <a:schemeClr val="bg2">
                  <a:lumMod val="25000"/>
                </a:schemeClr>
              </a:solidFill>
            </a:rPr>
            <a:t>问题意识即大学生应该要在读书的过程中学会发问，找到一个具体的、尚有解决空间和解决价值的问题。面对既存事实，不断发问“是什么”“为什么”“怎么办”，一个问题追着一个问题，直到问到问题的最根本处</a:t>
          </a:r>
          <a:r>
            <a:rPr lang="en-US" altLang="zh-CN" sz="1800" kern="1200" dirty="0">
              <a:solidFill>
                <a:schemeClr val="bg2">
                  <a:lumMod val="25000"/>
                </a:schemeClr>
              </a:solidFill>
            </a:rPr>
            <a:t>——</a:t>
          </a:r>
          <a:r>
            <a:rPr lang="zh-CN" altLang="en-US" sz="1800" kern="1200" dirty="0">
              <a:solidFill>
                <a:schemeClr val="bg2">
                  <a:lumMod val="25000"/>
                </a:schemeClr>
              </a:solidFill>
            </a:rPr>
            <a:t>也许这就是毕业论文（设计）的“新”。</a:t>
          </a:r>
        </a:p>
      </dsp:txBody>
      <dsp:txXfrm>
        <a:off x="4126980" y="1301052"/>
        <a:ext cx="3093375" cy="2711525"/>
      </dsp:txXfrm>
    </dsp:sp>
    <dsp:sp modelId="{CF488512-8363-41C8-B06B-E0DF6B6D2D04}">
      <dsp:nvSpPr>
        <dsp:cNvPr id="0" name=""/>
        <dsp:cNvSpPr/>
      </dsp:nvSpPr>
      <dsp:spPr>
        <a:xfrm>
          <a:off x="6636699" y="25040"/>
          <a:ext cx="583655" cy="583655"/>
        </a:xfrm>
        <a:prstGeom prst="triangle">
          <a:avLst>
            <a:gd name="adj" fmla="val 10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C2FB0FB-AD8E-4073-A39F-EE011CDA9A8A}">
      <dsp:nvSpPr>
        <dsp:cNvPr id="0" name=""/>
        <dsp:cNvSpPr/>
      </dsp:nvSpPr>
      <dsp:spPr>
        <a:xfrm rot="5400000">
          <a:off x="8257601" y="-659774"/>
          <a:ext cx="2059164" cy="3426402"/>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413E832-05DE-44F1-BE4F-78510A369EFD}">
      <dsp:nvSpPr>
        <dsp:cNvPr id="0" name=""/>
        <dsp:cNvSpPr/>
      </dsp:nvSpPr>
      <dsp:spPr>
        <a:xfrm>
          <a:off x="7913876" y="363981"/>
          <a:ext cx="3093375" cy="27115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zh-CN" altLang="en-US" sz="1900" kern="1200" dirty="0">
              <a:solidFill>
                <a:schemeClr val="bg2">
                  <a:lumMod val="25000"/>
                </a:schemeClr>
              </a:solidFill>
            </a:rPr>
            <a:t>问题意识一方面来源于文献阅读，一方面来源于生活实践。学习与生活是不能分开的，牛顿的“苹果”来源于生活，富兰克林的“闪电”来源于生活，这些生活里的因素都激发了科学家的科研能力。</a:t>
          </a:r>
          <a:endParaRPr lang="en-US" altLang="zh-CN" sz="1900" kern="1200" dirty="0">
            <a:solidFill>
              <a:schemeClr val="bg2">
                <a:lumMod val="25000"/>
              </a:schemeClr>
            </a:solidFill>
          </a:endParaRPr>
        </a:p>
      </dsp:txBody>
      <dsp:txXfrm>
        <a:off x="7913876" y="363981"/>
        <a:ext cx="3093375" cy="271152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306C7E-AAB2-48E2-B43B-CCCF00D8D1FE}">
      <dsp:nvSpPr>
        <dsp:cNvPr id="0" name=""/>
        <dsp:cNvSpPr/>
      </dsp:nvSpPr>
      <dsp:spPr>
        <a:xfrm>
          <a:off x="0" y="2670"/>
          <a:ext cx="10719932"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D69CD65-82F9-459E-8BC7-C2EBB36E0FCF}">
      <dsp:nvSpPr>
        <dsp:cNvPr id="0" name=""/>
        <dsp:cNvSpPr/>
      </dsp:nvSpPr>
      <dsp:spPr>
        <a:xfrm>
          <a:off x="0" y="2670"/>
          <a:ext cx="2143986" cy="18214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zh-CN" altLang="en-US" sz="2400" b="1" kern="1200" dirty="0">
              <a:solidFill>
                <a:srgbClr val="0070C0"/>
              </a:solidFill>
            </a:rPr>
            <a:t>（一）现有研究时效性不够</a:t>
          </a:r>
        </a:p>
      </dsp:txBody>
      <dsp:txXfrm>
        <a:off x="0" y="2670"/>
        <a:ext cx="2143986" cy="1821441"/>
      </dsp:txXfrm>
    </dsp:sp>
    <dsp:sp modelId="{86B05A2C-E160-4368-A908-E3EDE040016B}">
      <dsp:nvSpPr>
        <dsp:cNvPr id="0" name=""/>
        <dsp:cNvSpPr/>
      </dsp:nvSpPr>
      <dsp:spPr>
        <a:xfrm>
          <a:off x="2304785" y="85382"/>
          <a:ext cx="8415146" cy="16542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zh-CN" altLang="en-US" sz="2000" kern="1200" dirty="0">
              <a:solidFill>
                <a:schemeClr val="bg2">
                  <a:lumMod val="25000"/>
                </a:schemeClr>
              </a:solidFill>
            </a:rPr>
            <a:t>时效性即现有研究对当下情况的反映准确程度，如果现有研究不能反映当下最新情况，那么这一研究便需要进行更新。比如研究当今世界人口关系，势必要用官方发布的最新数据。</a:t>
          </a:r>
        </a:p>
      </dsp:txBody>
      <dsp:txXfrm>
        <a:off x="2304785" y="85382"/>
        <a:ext cx="8415146" cy="1654238"/>
      </dsp:txXfrm>
    </dsp:sp>
    <dsp:sp modelId="{1C8FD652-D149-471B-B52D-2FB9B70C6834}">
      <dsp:nvSpPr>
        <dsp:cNvPr id="0" name=""/>
        <dsp:cNvSpPr/>
      </dsp:nvSpPr>
      <dsp:spPr>
        <a:xfrm>
          <a:off x="2143986" y="1739621"/>
          <a:ext cx="8575945"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C1E0043-B271-4859-BC20-C8B2DBEC2648}">
      <dsp:nvSpPr>
        <dsp:cNvPr id="0" name=""/>
        <dsp:cNvSpPr/>
      </dsp:nvSpPr>
      <dsp:spPr>
        <a:xfrm>
          <a:off x="0" y="1824112"/>
          <a:ext cx="10719932"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1551DC0-477F-4797-9661-C08836455F1A}">
      <dsp:nvSpPr>
        <dsp:cNvPr id="0" name=""/>
        <dsp:cNvSpPr/>
      </dsp:nvSpPr>
      <dsp:spPr>
        <a:xfrm>
          <a:off x="0" y="1824112"/>
          <a:ext cx="2143986" cy="18214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zh-CN" altLang="en-US" sz="2400" b="1" kern="1200">
              <a:solidFill>
                <a:srgbClr val="0070C0"/>
              </a:solidFill>
            </a:rPr>
            <a:t>（二）研究工具不够有效</a:t>
          </a:r>
          <a:endParaRPr lang="zh-CN" altLang="en-US" sz="2400" b="1" kern="1200" dirty="0">
            <a:solidFill>
              <a:srgbClr val="0070C0"/>
            </a:solidFill>
          </a:endParaRPr>
        </a:p>
      </dsp:txBody>
      <dsp:txXfrm>
        <a:off x="0" y="1824112"/>
        <a:ext cx="2143986" cy="1821441"/>
      </dsp:txXfrm>
    </dsp:sp>
    <dsp:sp modelId="{034C64D9-9FE9-4020-B214-FA918FBE11EA}">
      <dsp:nvSpPr>
        <dsp:cNvPr id="0" name=""/>
        <dsp:cNvSpPr/>
      </dsp:nvSpPr>
      <dsp:spPr>
        <a:xfrm>
          <a:off x="2304785" y="1906824"/>
          <a:ext cx="8415146" cy="16542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zh-CN" altLang="en-US" sz="2000" kern="1200" dirty="0">
              <a:solidFill>
                <a:schemeClr val="bg2">
                  <a:lumMod val="25000"/>
                </a:schemeClr>
              </a:solidFill>
            </a:rPr>
            <a:t>这里说的“研究工具”，包括现有研究所有的研究方法、研究样本等。以一种新的研究方法或者一种新的研究样本去研究现有研究的研究问题，也许能得出完全不一样的观点。</a:t>
          </a:r>
        </a:p>
      </dsp:txBody>
      <dsp:txXfrm>
        <a:off x="2304785" y="1906824"/>
        <a:ext cx="8415146" cy="1654238"/>
      </dsp:txXfrm>
    </dsp:sp>
    <dsp:sp modelId="{08CB0575-F13A-45A0-97FA-D54C8F88C1B1}">
      <dsp:nvSpPr>
        <dsp:cNvPr id="0" name=""/>
        <dsp:cNvSpPr/>
      </dsp:nvSpPr>
      <dsp:spPr>
        <a:xfrm>
          <a:off x="2143986" y="3561063"/>
          <a:ext cx="8575945"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F2BEFC0-0A39-4E6A-8891-C94C4645D6AD}">
      <dsp:nvSpPr>
        <dsp:cNvPr id="0" name=""/>
        <dsp:cNvSpPr/>
      </dsp:nvSpPr>
      <dsp:spPr>
        <a:xfrm>
          <a:off x="0" y="3645553"/>
          <a:ext cx="10719932"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63D4DB4-05BA-47AC-99CA-2C6DF9F80C2C}">
      <dsp:nvSpPr>
        <dsp:cNvPr id="0" name=""/>
        <dsp:cNvSpPr/>
      </dsp:nvSpPr>
      <dsp:spPr>
        <a:xfrm>
          <a:off x="0" y="3645553"/>
          <a:ext cx="2143986" cy="18214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zh-CN" altLang="en-US" sz="2400" b="1" kern="1200">
              <a:solidFill>
                <a:srgbClr val="0070C0"/>
              </a:solidFill>
            </a:rPr>
            <a:t>（三）研究不够深入</a:t>
          </a:r>
          <a:endParaRPr lang="zh-CN" altLang="en-US" sz="2400" b="1" kern="1200" dirty="0">
            <a:solidFill>
              <a:srgbClr val="0070C0"/>
            </a:solidFill>
          </a:endParaRPr>
        </a:p>
      </dsp:txBody>
      <dsp:txXfrm>
        <a:off x="0" y="3645553"/>
        <a:ext cx="2143986" cy="1821441"/>
      </dsp:txXfrm>
    </dsp:sp>
    <dsp:sp modelId="{1AD1E0A4-8784-4AE4-AE6C-6BE8300BA2A3}">
      <dsp:nvSpPr>
        <dsp:cNvPr id="0" name=""/>
        <dsp:cNvSpPr/>
      </dsp:nvSpPr>
      <dsp:spPr>
        <a:xfrm>
          <a:off x="2304785" y="3728265"/>
          <a:ext cx="8415146" cy="16542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zh-CN" altLang="en-US" sz="2000" kern="1200" dirty="0">
              <a:solidFill>
                <a:schemeClr val="bg2">
                  <a:lumMod val="25000"/>
                </a:schemeClr>
              </a:solidFill>
            </a:rPr>
            <a:t>研究不够深入可能表现在研究的应用面不够广，研究没有触及深层次的矛盾。这就需要大学生能够对现有研究进行发问，拥有问题意识，从而能够对现有研究成果做进一步的深入。</a:t>
          </a:r>
        </a:p>
      </dsp:txBody>
      <dsp:txXfrm>
        <a:off x="2304785" y="3728265"/>
        <a:ext cx="8415146" cy="1654238"/>
      </dsp:txXfrm>
    </dsp:sp>
    <dsp:sp modelId="{6ECE7CA6-2CB6-477E-9FF4-6091E82926A9}">
      <dsp:nvSpPr>
        <dsp:cNvPr id="0" name=""/>
        <dsp:cNvSpPr/>
      </dsp:nvSpPr>
      <dsp:spPr>
        <a:xfrm>
          <a:off x="2143986" y="5382504"/>
          <a:ext cx="8575945"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752C1D-852D-46AC-B78C-F4D3246DDC2A}">
      <dsp:nvSpPr>
        <dsp:cNvPr id="0" name=""/>
        <dsp:cNvSpPr/>
      </dsp:nvSpPr>
      <dsp:spPr>
        <a:xfrm rot="5400000">
          <a:off x="5999474" y="-3807282"/>
          <a:ext cx="932942" cy="8784277"/>
        </a:xfrm>
        <a:prstGeom prst="round2Same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altLang="zh-CN" sz="1800" kern="1200" dirty="0"/>
            <a:t>通过精炼而具体的描述，使读者迅速把握论文（设计）的主旨。通常，中文摘要的字数控制在300至600字之间，外文摘要的实词数量则大约为300个。</a:t>
          </a:r>
          <a:endParaRPr lang="zh-CN" altLang="en-US" sz="1800" kern="1200" dirty="0"/>
        </a:p>
      </dsp:txBody>
      <dsp:txXfrm rot="-5400000">
        <a:off x="2073807" y="163927"/>
        <a:ext cx="8738735" cy="841858"/>
      </dsp:txXfrm>
    </dsp:sp>
    <dsp:sp modelId="{EE28B0EF-42C6-442E-836F-AB70ED636967}">
      <dsp:nvSpPr>
        <dsp:cNvPr id="0" name=""/>
        <dsp:cNvSpPr/>
      </dsp:nvSpPr>
      <dsp:spPr>
        <a:xfrm>
          <a:off x="853" y="1766"/>
          <a:ext cx="2072954" cy="1166178"/>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n-US" altLang="zh-CN" sz="2000" b="1" kern="1200" dirty="0" err="1"/>
            <a:t>精炼和具体</a:t>
          </a:r>
          <a:endParaRPr lang="zh-CN" altLang="en-US" sz="2000" b="1" kern="1200" dirty="0"/>
        </a:p>
      </dsp:txBody>
      <dsp:txXfrm>
        <a:off x="57781" y="58694"/>
        <a:ext cx="1959098" cy="1052322"/>
      </dsp:txXfrm>
    </dsp:sp>
    <dsp:sp modelId="{6F62523D-60D7-48A1-AEC7-5276F59BA6F5}">
      <dsp:nvSpPr>
        <dsp:cNvPr id="0" name=""/>
        <dsp:cNvSpPr/>
      </dsp:nvSpPr>
      <dsp:spPr>
        <a:xfrm rot="5400000">
          <a:off x="5999474" y="-2582795"/>
          <a:ext cx="932942" cy="8784277"/>
        </a:xfrm>
        <a:prstGeom prst="round2Same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altLang="zh-CN" sz="1800" kern="1200" dirty="0" err="1"/>
            <a:t>摘要应涵盖论文（设计）的核心信息，尤其要着重反映研究创新点，以便读者判断是否有必要深入阅读全文</a:t>
          </a:r>
          <a:r>
            <a:rPr lang="en-US" altLang="zh-CN" sz="1800" kern="1200" dirty="0"/>
            <a:t>。</a:t>
          </a:r>
        </a:p>
      </dsp:txBody>
      <dsp:txXfrm rot="-5400000">
        <a:off x="2073807" y="1388414"/>
        <a:ext cx="8738735" cy="841858"/>
      </dsp:txXfrm>
    </dsp:sp>
    <dsp:sp modelId="{AD8B9030-76B8-4A5F-919B-9331C684E017}">
      <dsp:nvSpPr>
        <dsp:cNvPr id="0" name=""/>
        <dsp:cNvSpPr/>
      </dsp:nvSpPr>
      <dsp:spPr>
        <a:xfrm>
          <a:off x="853" y="1226254"/>
          <a:ext cx="2072954" cy="1166178"/>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n-US" altLang="zh-CN" sz="2000" b="1" kern="1200" dirty="0" err="1"/>
            <a:t>独立和自明</a:t>
          </a:r>
          <a:endParaRPr lang="en-US" altLang="zh-CN" sz="2000" b="1" kern="1200" dirty="0"/>
        </a:p>
      </dsp:txBody>
      <dsp:txXfrm>
        <a:off x="57781" y="1283182"/>
        <a:ext cx="1959098" cy="1052322"/>
      </dsp:txXfrm>
    </dsp:sp>
    <dsp:sp modelId="{F1474949-2105-4F5C-8D67-CEF92117DE5A}">
      <dsp:nvSpPr>
        <dsp:cNvPr id="0" name=""/>
        <dsp:cNvSpPr/>
      </dsp:nvSpPr>
      <dsp:spPr>
        <a:xfrm rot="5400000">
          <a:off x="5999474" y="-1358307"/>
          <a:ext cx="932942" cy="8784277"/>
        </a:xfrm>
        <a:prstGeom prst="round2Same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altLang="zh-CN" sz="1800" kern="1200" dirty="0"/>
            <a:t>书写要合乎语法、保持上下文的逻辑关系，一般不分段落。部分高校或期刊要求在撰写摘要时避免使用第一人称作为主语，使用第三人称来替代。</a:t>
          </a:r>
        </a:p>
      </dsp:txBody>
      <dsp:txXfrm rot="-5400000">
        <a:off x="2073807" y="2612902"/>
        <a:ext cx="8738735" cy="841858"/>
      </dsp:txXfrm>
    </dsp:sp>
    <dsp:sp modelId="{82553EA8-64B6-431E-8E2D-C047E715DF86}">
      <dsp:nvSpPr>
        <dsp:cNvPr id="0" name=""/>
        <dsp:cNvSpPr/>
      </dsp:nvSpPr>
      <dsp:spPr>
        <a:xfrm>
          <a:off x="853" y="2450741"/>
          <a:ext cx="2072954" cy="1166178"/>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n-US" altLang="zh-CN" sz="2000" b="1" kern="1200" dirty="0" err="1"/>
            <a:t>连贯和可读</a:t>
          </a:r>
          <a:endParaRPr lang="en-US" altLang="zh-CN" sz="2000" b="1" kern="1200" dirty="0"/>
        </a:p>
      </dsp:txBody>
      <dsp:txXfrm>
        <a:off x="57781" y="2507669"/>
        <a:ext cx="1959098" cy="105232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06CCB7-0EEB-4111-9663-5A3A852EE79C}">
      <dsp:nvSpPr>
        <dsp:cNvPr id="0" name=""/>
        <dsp:cNvSpPr/>
      </dsp:nvSpPr>
      <dsp:spPr>
        <a:xfrm>
          <a:off x="0" y="2332"/>
          <a:ext cx="1101133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9F20C4E-3086-4B4B-AF4F-84C8642AB6E8}">
      <dsp:nvSpPr>
        <dsp:cNvPr id="0" name=""/>
        <dsp:cNvSpPr/>
      </dsp:nvSpPr>
      <dsp:spPr>
        <a:xfrm>
          <a:off x="0" y="2332"/>
          <a:ext cx="2202267" cy="15907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zh-CN" altLang="en-US" sz="2200" b="1" kern="1200" dirty="0">
              <a:solidFill>
                <a:srgbClr val="0070C0"/>
              </a:solidFill>
            </a:rPr>
            <a:t>避免主观评价</a:t>
          </a:r>
        </a:p>
      </dsp:txBody>
      <dsp:txXfrm>
        <a:off x="0" y="2332"/>
        <a:ext cx="2202267" cy="1590762"/>
      </dsp:txXfrm>
    </dsp:sp>
    <dsp:sp modelId="{7A19D64F-FBF8-4924-A098-5880657DB89B}">
      <dsp:nvSpPr>
        <dsp:cNvPr id="0" name=""/>
        <dsp:cNvSpPr/>
      </dsp:nvSpPr>
      <dsp:spPr>
        <a:xfrm>
          <a:off x="2367437" y="74569"/>
          <a:ext cx="8643900" cy="14447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zh-CN" altLang="en-US" sz="2000" kern="1200" dirty="0"/>
            <a:t>论文摘要是对研究结果的简明报告，而非对其的评价。在撰写摘要时，应避免对论文内容进行详细的诠释或评论，特别是自我评价，以及类似“填补空白”等无实质意义的表述。</a:t>
          </a:r>
        </a:p>
      </dsp:txBody>
      <dsp:txXfrm>
        <a:off x="2367437" y="74569"/>
        <a:ext cx="8643900" cy="1444735"/>
      </dsp:txXfrm>
    </dsp:sp>
    <dsp:sp modelId="{100C46F6-D448-4C71-891D-38E857063316}">
      <dsp:nvSpPr>
        <dsp:cNvPr id="0" name=""/>
        <dsp:cNvSpPr/>
      </dsp:nvSpPr>
      <dsp:spPr>
        <a:xfrm>
          <a:off x="2202267" y="1519304"/>
          <a:ext cx="8809070"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A6532DA-9042-4BD3-864F-55FA61720E03}">
      <dsp:nvSpPr>
        <dsp:cNvPr id="0" name=""/>
        <dsp:cNvSpPr/>
      </dsp:nvSpPr>
      <dsp:spPr>
        <a:xfrm>
          <a:off x="0" y="1593094"/>
          <a:ext cx="1101133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C68B4C9-F62F-4D65-BC47-FB3EB4FDDA1C}">
      <dsp:nvSpPr>
        <dsp:cNvPr id="0" name=""/>
        <dsp:cNvSpPr/>
      </dsp:nvSpPr>
      <dsp:spPr>
        <a:xfrm>
          <a:off x="0" y="1593094"/>
          <a:ext cx="2202267" cy="15907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zh-CN" altLang="en-US" sz="2200" b="1" kern="1200" dirty="0">
              <a:solidFill>
                <a:srgbClr val="0070C0"/>
              </a:solidFill>
            </a:rPr>
            <a:t>规范术语写作</a:t>
          </a:r>
          <a:endParaRPr lang="en-US" altLang="zh-CN" sz="2200" b="1" kern="1200" dirty="0">
            <a:solidFill>
              <a:srgbClr val="0070C0"/>
            </a:solidFill>
          </a:endParaRPr>
        </a:p>
      </dsp:txBody>
      <dsp:txXfrm>
        <a:off x="0" y="1593094"/>
        <a:ext cx="2202267" cy="1590762"/>
      </dsp:txXfrm>
    </dsp:sp>
    <dsp:sp modelId="{3F3AD229-6748-44EC-BB72-03D8F72174C4}">
      <dsp:nvSpPr>
        <dsp:cNvPr id="0" name=""/>
        <dsp:cNvSpPr/>
      </dsp:nvSpPr>
      <dsp:spPr>
        <a:xfrm>
          <a:off x="2367437" y="1665331"/>
          <a:ext cx="8643900" cy="14447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zh-CN" altLang="en-US" sz="2000" kern="1200" dirty="0"/>
            <a:t>写作摘要时要采用规范化的名词术语（包括地名、机构名和人名），尚未规范化的词，以使用一次文献所采用者为原则。新术语或尚无合适汉文术语的，可用原文或译出后加括号注明原文。</a:t>
          </a:r>
        </a:p>
      </dsp:txBody>
      <dsp:txXfrm>
        <a:off x="2367437" y="1665331"/>
        <a:ext cx="8643900" cy="1444735"/>
      </dsp:txXfrm>
    </dsp:sp>
    <dsp:sp modelId="{7E18369F-5459-43C5-98CD-6061C965357F}">
      <dsp:nvSpPr>
        <dsp:cNvPr id="0" name=""/>
        <dsp:cNvSpPr/>
      </dsp:nvSpPr>
      <dsp:spPr>
        <a:xfrm>
          <a:off x="2202267" y="3110066"/>
          <a:ext cx="8809070"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38D9C74-E5A9-4702-8326-041DCE058A46}">
      <dsp:nvSpPr>
        <dsp:cNvPr id="0" name=""/>
        <dsp:cNvSpPr/>
      </dsp:nvSpPr>
      <dsp:spPr>
        <a:xfrm>
          <a:off x="0" y="3183857"/>
          <a:ext cx="1101133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27D23C3-76F0-414E-913E-6F7D45A54AEA}">
      <dsp:nvSpPr>
        <dsp:cNvPr id="0" name=""/>
        <dsp:cNvSpPr/>
      </dsp:nvSpPr>
      <dsp:spPr>
        <a:xfrm>
          <a:off x="0" y="3183857"/>
          <a:ext cx="2202267" cy="15907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zh-CN" altLang="en-US" sz="2200" b="1" kern="1200" dirty="0">
              <a:solidFill>
                <a:srgbClr val="0070C0"/>
              </a:solidFill>
            </a:rPr>
            <a:t>遵循格式要求</a:t>
          </a:r>
          <a:endParaRPr lang="en-US" altLang="zh-CN" sz="2200" b="1" kern="1200" dirty="0">
            <a:solidFill>
              <a:srgbClr val="0070C0"/>
            </a:solidFill>
          </a:endParaRPr>
        </a:p>
      </dsp:txBody>
      <dsp:txXfrm>
        <a:off x="0" y="3183857"/>
        <a:ext cx="2202267" cy="1590762"/>
      </dsp:txXfrm>
    </dsp:sp>
    <dsp:sp modelId="{52920ADF-9F15-4A83-984E-D999C6B9B498}">
      <dsp:nvSpPr>
        <dsp:cNvPr id="0" name=""/>
        <dsp:cNvSpPr/>
      </dsp:nvSpPr>
      <dsp:spPr>
        <a:xfrm>
          <a:off x="2367437" y="3256093"/>
          <a:ext cx="8643900" cy="14447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zh-CN" altLang="en-US" sz="2000" kern="1200" dirty="0"/>
            <a:t>不同的学校可能对摘要的格式有不同的要求，如字体、字号、行距等。在撰写摘要时，应仔细查阅所要求的格式要求，并严格遵守。一般这种格式要求在学院或学校所发布的毕业论文（设计）管理工作细则中会提到。</a:t>
          </a:r>
        </a:p>
      </dsp:txBody>
      <dsp:txXfrm>
        <a:off x="2367437" y="3256093"/>
        <a:ext cx="8643900" cy="1444735"/>
      </dsp:txXfrm>
    </dsp:sp>
    <dsp:sp modelId="{54A091B3-363B-4567-AF51-3B4089AC0A30}">
      <dsp:nvSpPr>
        <dsp:cNvPr id="0" name=""/>
        <dsp:cNvSpPr/>
      </dsp:nvSpPr>
      <dsp:spPr>
        <a:xfrm>
          <a:off x="2202267" y="4700829"/>
          <a:ext cx="8809070"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4B67A7-E1EA-4671-A694-E52AA0DDABEB}">
      <dsp:nvSpPr>
        <dsp:cNvPr id="0" name=""/>
        <dsp:cNvSpPr/>
      </dsp:nvSpPr>
      <dsp:spPr>
        <a:xfrm rot="5400000">
          <a:off x="5603439" y="-3731180"/>
          <a:ext cx="711557" cy="8393140"/>
        </a:xfrm>
        <a:prstGeom prst="round2Same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altLang="zh-CN" sz="2000" kern="1200" spc="0" baseline="0" noProof="0" dirty="0" err="1">
              <a:latin typeface="+mn-ea"/>
              <a:cs typeface="SimSun" pitchFamily="2" charset="0"/>
            </a:rPr>
            <a:t>引言具备显著的独立性，既自成体系又与其他论文</a:t>
          </a:r>
          <a:r>
            <a:rPr lang="en-US" altLang="zh-CN" sz="2000" kern="1200" spc="25" baseline="0" noProof="0" dirty="0" err="1">
              <a:latin typeface="+mn-ea"/>
              <a:cs typeface="SimSun" pitchFamily="2" charset="0"/>
            </a:rPr>
            <a:t>（</a:t>
          </a:r>
          <a:r>
            <a:rPr lang="en-US" altLang="zh-CN" sz="2000" kern="1200" spc="10" baseline="0" noProof="0" dirty="0" err="1">
              <a:latin typeface="+mn-ea"/>
              <a:cs typeface="SimSun" pitchFamily="2" charset="0"/>
            </a:rPr>
            <a:t>设计</a:t>
          </a:r>
          <a:r>
            <a:rPr lang="en-US" altLang="zh-CN" sz="2000" kern="1200" spc="0" baseline="0" noProof="0" dirty="0" err="1">
              <a:latin typeface="+mn-ea"/>
              <a:cs typeface="SimSun" pitchFamily="2" charset="0"/>
            </a:rPr>
            <a:t>）部分紧密关联</a:t>
          </a:r>
          <a:r>
            <a:rPr lang="en-US" altLang="zh-CN" sz="2000" kern="1200" spc="5" baseline="0" noProof="0" dirty="0">
              <a:latin typeface="+mn-ea"/>
              <a:cs typeface="SimSun" pitchFamily="2" charset="0"/>
            </a:rPr>
            <a:t>。</a:t>
          </a:r>
        </a:p>
      </dsp:txBody>
      <dsp:txXfrm rot="-5400000">
        <a:off x="1762648" y="144346"/>
        <a:ext cx="8358405" cy="642087"/>
      </dsp:txXfrm>
    </dsp:sp>
    <dsp:sp modelId="{3A6F209C-A9B9-4E15-81C1-A8E7A245A7FC}">
      <dsp:nvSpPr>
        <dsp:cNvPr id="0" name=""/>
        <dsp:cNvSpPr/>
      </dsp:nvSpPr>
      <dsp:spPr>
        <a:xfrm>
          <a:off x="560" y="1347"/>
          <a:ext cx="1762086" cy="889447"/>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altLang="zh-CN" sz="2400" b="1" kern="1200" spc="-15" baseline="0" noProof="0" dirty="0">
              <a:latin typeface="+mn-ea"/>
              <a:cs typeface="SimSun" pitchFamily="2" charset="0"/>
            </a:rPr>
            <a:t>1.独立性</a:t>
          </a:r>
          <a:endParaRPr lang="zh-CN" altLang="en-US" sz="2400" b="1" kern="1200" dirty="0"/>
        </a:p>
      </dsp:txBody>
      <dsp:txXfrm>
        <a:off x="43979" y="44766"/>
        <a:ext cx="1675248" cy="802609"/>
      </dsp:txXfrm>
    </dsp:sp>
    <dsp:sp modelId="{A5AD50F0-7C03-444C-8894-1933468FB445}">
      <dsp:nvSpPr>
        <dsp:cNvPr id="0" name=""/>
        <dsp:cNvSpPr/>
      </dsp:nvSpPr>
      <dsp:spPr>
        <a:xfrm rot="5400000">
          <a:off x="5603439" y="-2816579"/>
          <a:ext cx="711557" cy="8393140"/>
        </a:xfrm>
        <a:prstGeom prst="round2Same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altLang="zh-CN" sz="2000" kern="1200" spc="0" baseline="0" noProof="0">
              <a:latin typeface="+mn-ea"/>
              <a:cs typeface="SimSun" pitchFamily="2" charset="0"/>
            </a:rPr>
            <a:t>引言的论证性主要展现在对研究问题的明确阐述和深入论证上</a:t>
          </a:r>
          <a:r>
            <a:rPr lang="en-US" altLang="zh-CN" sz="2000" kern="1200" spc="5" baseline="0" noProof="0">
              <a:latin typeface="+mn-ea"/>
              <a:cs typeface="SimSun" pitchFamily="2" charset="0"/>
            </a:rPr>
            <a:t>。</a:t>
          </a:r>
          <a:endParaRPr lang="en-US" altLang="zh-CN" sz="2000" kern="1200" spc="5" baseline="0" noProof="0" dirty="0">
            <a:latin typeface="+mn-ea"/>
            <a:cs typeface="SimSun" pitchFamily="2" charset="0"/>
          </a:endParaRPr>
        </a:p>
      </dsp:txBody>
      <dsp:txXfrm rot="-5400000">
        <a:off x="1762648" y="1058947"/>
        <a:ext cx="8358405" cy="642087"/>
      </dsp:txXfrm>
    </dsp:sp>
    <dsp:sp modelId="{7954B9CA-40CA-44E7-A985-32B7F1E58695}">
      <dsp:nvSpPr>
        <dsp:cNvPr id="0" name=""/>
        <dsp:cNvSpPr/>
      </dsp:nvSpPr>
      <dsp:spPr>
        <a:xfrm>
          <a:off x="560" y="935266"/>
          <a:ext cx="1762086" cy="889447"/>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altLang="zh-CN" sz="2400" b="1" kern="1200" spc="5">
              <a:latin typeface="+mn-ea"/>
              <a:cs typeface="SimSun" pitchFamily="2" charset="0"/>
            </a:rPr>
            <a:t>2.</a:t>
          </a:r>
          <a:r>
            <a:rPr lang="en-US" altLang="zh-CN" sz="2400" b="1" kern="1200" spc="-15" baseline="0" noProof="0">
              <a:latin typeface="+mn-ea"/>
              <a:cs typeface="SimSun" pitchFamily="2" charset="0"/>
            </a:rPr>
            <a:t>论证性</a:t>
          </a:r>
          <a:endParaRPr lang="en-US" altLang="zh-CN" sz="2400" b="1" kern="1200" spc="-15" baseline="0" noProof="0" dirty="0">
            <a:latin typeface="+mn-ea"/>
            <a:cs typeface="SimSun" pitchFamily="2" charset="0"/>
          </a:endParaRPr>
        </a:p>
      </dsp:txBody>
      <dsp:txXfrm>
        <a:off x="43979" y="978685"/>
        <a:ext cx="1675248" cy="802609"/>
      </dsp:txXfrm>
    </dsp:sp>
    <dsp:sp modelId="{8FB5E2FA-8438-42DD-8D1C-CAA9F418575A}">
      <dsp:nvSpPr>
        <dsp:cNvPr id="0" name=""/>
        <dsp:cNvSpPr/>
      </dsp:nvSpPr>
      <dsp:spPr>
        <a:xfrm rot="5400000">
          <a:off x="5603439" y="-1882660"/>
          <a:ext cx="711557" cy="8393140"/>
        </a:xfrm>
        <a:prstGeom prst="round2Same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altLang="zh-CN" sz="2000" kern="1200" spc="0" baseline="0" noProof="0" dirty="0" err="1">
              <a:latin typeface="+mn-ea"/>
              <a:cs typeface="SimSun" pitchFamily="2" charset="0"/>
            </a:rPr>
            <a:t>创新是学术研究的精髓，而引言则是展示研究创新性的关键所在</a:t>
          </a:r>
          <a:r>
            <a:rPr lang="en-US" altLang="zh-CN" sz="2000" kern="1200" spc="5" baseline="0" noProof="0" dirty="0">
              <a:latin typeface="+mn-ea"/>
              <a:cs typeface="SimSun" pitchFamily="2" charset="0"/>
            </a:rPr>
            <a:t>。</a:t>
          </a:r>
          <a:endParaRPr lang="zh-CN" altLang="en-US" sz="2000" kern="1200" dirty="0"/>
        </a:p>
      </dsp:txBody>
      <dsp:txXfrm rot="-5400000">
        <a:off x="1762648" y="1992866"/>
        <a:ext cx="8358405" cy="642087"/>
      </dsp:txXfrm>
    </dsp:sp>
    <dsp:sp modelId="{4EB28A4F-F543-4BC9-8E40-81DDB5835A69}">
      <dsp:nvSpPr>
        <dsp:cNvPr id="0" name=""/>
        <dsp:cNvSpPr/>
      </dsp:nvSpPr>
      <dsp:spPr>
        <a:xfrm>
          <a:off x="560" y="1869186"/>
          <a:ext cx="1762086" cy="889447"/>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altLang="zh-CN" sz="2400" b="1" kern="1200" spc="5">
              <a:latin typeface="+mn-ea"/>
              <a:cs typeface="SimSun" pitchFamily="2" charset="0"/>
            </a:rPr>
            <a:t>3.</a:t>
          </a:r>
          <a:r>
            <a:rPr lang="en-US" altLang="zh-CN" sz="2400" b="1" kern="1200" spc="-15" baseline="0" noProof="0">
              <a:latin typeface="+mn-ea"/>
              <a:cs typeface="SimSun" pitchFamily="2" charset="0"/>
            </a:rPr>
            <a:t>创新性</a:t>
          </a:r>
          <a:endParaRPr lang="en-US" altLang="zh-CN" sz="2400" b="1" kern="1200" spc="-15" baseline="0" noProof="0" dirty="0">
            <a:latin typeface="+mn-ea"/>
            <a:cs typeface="SimSun" pitchFamily="2" charset="0"/>
          </a:endParaRPr>
        </a:p>
      </dsp:txBody>
      <dsp:txXfrm>
        <a:off x="43979" y="1912605"/>
        <a:ext cx="1675248" cy="80260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97E201-E00F-4F96-9B26-C7099E50C17C}">
      <dsp:nvSpPr>
        <dsp:cNvPr id="0" name=""/>
        <dsp:cNvSpPr/>
      </dsp:nvSpPr>
      <dsp:spPr>
        <a:xfrm>
          <a:off x="0" y="581401"/>
          <a:ext cx="9478684" cy="121680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altLang="zh-CN" sz="2000" kern="1200" spc="-15" baseline="0" noProof="0" dirty="0">
              <a:latin typeface="+mn-ea"/>
              <a:cs typeface="SimSun" pitchFamily="2" charset="0"/>
            </a:rPr>
            <a:t>（</a:t>
          </a:r>
          <a:r>
            <a:rPr lang="en-US" altLang="zh-CN" sz="2000" kern="1200" spc="0" baseline="0" noProof="0" dirty="0">
              <a:latin typeface="+mn-ea"/>
              <a:cs typeface="Times New Roman" pitchFamily="18" charset="0"/>
            </a:rPr>
            <a:t>1</a:t>
          </a:r>
          <a:r>
            <a:rPr lang="en-US" altLang="zh-CN" sz="2000" kern="1200" spc="0" baseline="0" noProof="0" dirty="0">
              <a:latin typeface="+mn-ea"/>
              <a:cs typeface="SimSun" pitchFamily="2" charset="0"/>
            </a:rPr>
            <a:t>）研究领域现状。首先，我们需要对所涉及的研究领域进行全面梳理，这包括但不</a:t>
          </a:r>
          <a:r>
            <a:rPr lang="en-US" altLang="zh-CN" sz="2000" kern="1200" spc="-15" baseline="0" noProof="0" dirty="0">
              <a:latin typeface="+mn-ea"/>
              <a:cs typeface="SimSun" pitchFamily="2" charset="0"/>
            </a:rPr>
            <a:t>限于领域的发展历程</a:t>
          </a:r>
          <a:r>
            <a:rPr lang="en-US" altLang="zh-CN" sz="2000" kern="1200" spc="0" baseline="0" noProof="0" dirty="0">
              <a:latin typeface="+mn-ea"/>
              <a:cs typeface="SimSun" pitchFamily="2" charset="0"/>
            </a:rPr>
            <a:t>、当前的主要研究方向，以及已经取得的重要研究成果。</a:t>
          </a:r>
          <a:endParaRPr lang="zh-CN" altLang="en-US" sz="2000" kern="1200" dirty="0"/>
        </a:p>
      </dsp:txBody>
      <dsp:txXfrm>
        <a:off x="59399" y="640800"/>
        <a:ext cx="9359886" cy="1098002"/>
      </dsp:txXfrm>
    </dsp:sp>
    <dsp:sp modelId="{21704305-A0F8-4CAA-BAB4-3EFF8CCBFFF1}">
      <dsp:nvSpPr>
        <dsp:cNvPr id="0" name=""/>
        <dsp:cNvSpPr/>
      </dsp:nvSpPr>
      <dsp:spPr>
        <a:xfrm>
          <a:off x="0" y="1985402"/>
          <a:ext cx="9478684" cy="121680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altLang="zh-CN" sz="2000" kern="1200" spc="-50" baseline="0" noProof="0" dirty="0">
              <a:latin typeface="+mn-ea"/>
              <a:cs typeface="SimSun" pitchFamily="2" charset="0"/>
            </a:rPr>
            <a:t>（</a:t>
          </a:r>
          <a:r>
            <a:rPr lang="en-US" altLang="zh-CN" sz="2000" kern="1200" spc="-25" baseline="0" noProof="0" dirty="0">
              <a:latin typeface="+mn-ea"/>
              <a:cs typeface="Times New Roman" pitchFamily="18" charset="0"/>
            </a:rPr>
            <a:t>2</a:t>
          </a:r>
          <a:r>
            <a:rPr lang="en-US" altLang="zh-CN" sz="2000" kern="1200" spc="-50" baseline="0" noProof="0" dirty="0">
              <a:latin typeface="+mn-ea"/>
              <a:cs typeface="SimSun" pitchFamily="2" charset="0"/>
            </a:rPr>
            <a:t>）存在的问题及难题。这一部分需要明确指出当前研究领域存在的问题以及尚未解决的难题，以此引出论文（设计）所要深入讨论的实质性议题和研究目的。</a:t>
          </a:r>
        </a:p>
      </dsp:txBody>
      <dsp:txXfrm>
        <a:off x="59399" y="2044801"/>
        <a:ext cx="9359886" cy="1098002"/>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0.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BBE6FB-4983-42F5-B216-1A2ADEE7DF7A}" type="datetimeFigureOut">
              <a:rPr lang="zh-CN" altLang="en-US" smtClean="0"/>
              <a:t>2024/8/28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735503-9D21-443F-BC18-5459550EB72F}" type="slidenum">
              <a:rPr lang="zh-CN" altLang="en-US" smtClean="0"/>
              <a:t>‹#›</a:t>
            </a:fld>
            <a:endParaRPr lang="zh-CN" altLang="en-US"/>
          </a:p>
        </p:txBody>
      </p:sp>
    </p:spTree>
    <p:extLst>
      <p:ext uri="{BB962C8B-B14F-4D97-AF65-F5344CB8AC3E}">
        <p14:creationId xmlns:p14="http://schemas.microsoft.com/office/powerpoint/2010/main" val="3854610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Ref idx="1001">
        <a:schemeClr val="bg1"/>
      </p:bgRef>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5805D84B-7AFE-6011-1590-C9DFFFED6108}"/>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t="730" r="8292" b="730"/>
          <a:stretch/>
        </p:blipFill>
        <p:spPr>
          <a:xfrm>
            <a:off x="0" y="0"/>
            <a:ext cx="12192000" cy="6858000"/>
          </a:xfrm>
          <a:prstGeom prst="rect">
            <a:avLst/>
          </a:prstGeom>
        </p:spPr>
      </p:pic>
      <p:pic>
        <p:nvPicPr>
          <p:cNvPr id="4" name="图片 3" descr="图片包含 游戏机, 灯光, 鸟&#10;&#10;描述已自动生成">
            <a:extLst>
              <a:ext uri="{FF2B5EF4-FFF2-40B4-BE49-F238E27FC236}">
                <a16:creationId xmlns:a16="http://schemas.microsoft.com/office/drawing/2014/main" id="{D492CE20-B652-F13A-F506-D8A4BD6AD090}"/>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25521" t="28912" r="46354" b="20557"/>
          <a:stretch/>
        </p:blipFill>
        <p:spPr>
          <a:xfrm rot="17224688" flipH="1">
            <a:off x="441737" y="4022619"/>
            <a:ext cx="1052903" cy="1087205"/>
          </a:xfrm>
          <a:prstGeom prst="rect">
            <a:avLst/>
          </a:prstGeom>
        </p:spPr>
      </p:pic>
      <p:sp>
        <p:nvSpPr>
          <p:cNvPr id="2" name="标题 1">
            <a:extLst>
              <a:ext uri="{FF2B5EF4-FFF2-40B4-BE49-F238E27FC236}">
                <a16:creationId xmlns:a16="http://schemas.microsoft.com/office/drawing/2014/main" id="{E545B57F-7D9D-4AD8-9FE4-E5267D65BB87}"/>
              </a:ext>
            </a:extLst>
          </p:cNvPr>
          <p:cNvSpPr>
            <a:spLocks noGrp="1"/>
          </p:cNvSpPr>
          <p:nvPr userDrawn="1">
            <p:ph type="ctrTitle" hasCustomPrompt="1"/>
          </p:nvPr>
        </p:nvSpPr>
        <p:spPr>
          <a:xfrm>
            <a:off x="968188" y="2412146"/>
            <a:ext cx="6347012" cy="1323439"/>
          </a:xfrm>
        </p:spPr>
        <p:txBody>
          <a:bodyPr vert="horz" wrap="square" lIns="91440" tIns="45720" rIns="91440" bIns="45720" rtlCol="0" anchor="b">
            <a:spAutoFit/>
          </a:bodyPr>
          <a:lstStyle>
            <a:lvl1pPr>
              <a:lnSpc>
                <a:spcPct val="100000"/>
              </a:lnSpc>
              <a:defRPr lang="zh-CN" altLang="en-US" sz="4000" b="1" dirty="0"/>
            </a:lvl1pPr>
          </a:lstStyle>
          <a:p>
            <a:pPr lvl="0" defTabSz="914354"/>
            <a:r>
              <a:rPr lang="en-US" altLang="zh-CN" dirty="0"/>
              <a:t>Click to edit </a:t>
            </a:r>
            <a:br>
              <a:rPr lang="en-US" altLang="zh-CN" dirty="0"/>
            </a:br>
            <a:r>
              <a:rPr lang="en-US" altLang="zh-CN" dirty="0"/>
              <a:t>Master title style</a:t>
            </a:r>
            <a:endParaRPr lang="zh-CN" altLang="en-US" dirty="0"/>
          </a:p>
        </p:txBody>
      </p:sp>
      <p:sp>
        <p:nvSpPr>
          <p:cNvPr id="3" name="副标题 2">
            <a:extLst>
              <a:ext uri="{FF2B5EF4-FFF2-40B4-BE49-F238E27FC236}">
                <a16:creationId xmlns:a16="http://schemas.microsoft.com/office/drawing/2014/main" id="{42DDB65F-C302-4F35-9CCB-12FB82E2590D}"/>
              </a:ext>
            </a:extLst>
          </p:cNvPr>
          <p:cNvSpPr>
            <a:spLocks noGrp="1"/>
          </p:cNvSpPr>
          <p:nvPr userDrawn="1">
            <p:ph type="subTitle" idx="1" hasCustomPrompt="1"/>
          </p:nvPr>
        </p:nvSpPr>
        <p:spPr>
          <a:xfrm>
            <a:off x="968188" y="3865901"/>
            <a:ext cx="3252107" cy="535853"/>
          </a:xfrm>
        </p:spPr>
        <p:txBody>
          <a:bodyPr vert="horz" lIns="91440" tIns="45720" rIns="91440" bIns="45720" rtlCol="0" anchor="ctr" anchorCtr="0">
            <a:normAutofit/>
          </a:bodyPr>
          <a:lstStyle>
            <a:lvl1pPr marL="0" indent="0" algn="l">
              <a:spcBef>
                <a:spcPts val="0"/>
              </a:spcBef>
              <a:buNone/>
              <a:defRPr lang="zh-CN" altLang="en-US" sz="1600"/>
            </a:lvl1pPr>
          </a:lstStyle>
          <a:p>
            <a:pPr marL="228600" lvl="0" indent="-228600" defTabSz="914354"/>
            <a:r>
              <a:rPr lang="en-US" altLang="zh-CN" dirty="0"/>
              <a:t>Click to edit Master subtitle style</a:t>
            </a:r>
            <a:endParaRPr lang="zh-CN" altLang="en-US" dirty="0"/>
          </a:p>
        </p:txBody>
      </p:sp>
      <p:sp>
        <p:nvSpPr>
          <p:cNvPr id="8" name="文本占位符 7">
            <a:extLst>
              <a:ext uri="{FF2B5EF4-FFF2-40B4-BE49-F238E27FC236}">
                <a16:creationId xmlns:a16="http://schemas.microsoft.com/office/drawing/2014/main" id="{44C4A721-803B-47CB-B99E-1D01E8E0169F}"/>
              </a:ext>
            </a:extLst>
          </p:cNvPr>
          <p:cNvSpPr>
            <a:spLocks noGrp="1"/>
          </p:cNvSpPr>
          <p:nvPr userDrawn="1">
            <p:ph type="body" sz="quarter" idx="13" hasCustomPrompt="1"/>
          </p:nvPr>
        </p:nvSpPr>
        <p:spPr>
          <a:xfrm>
            <a:off x="5949950" y="6056451"/>
            <a:ext cx="5568950" cy="296271"/>
          </a:xfrm>
        </p:spPr>
        <p:txBody>
          <a:bodyPr vert="horz" lIns="91440" tIns="45720" rIns="91440" bIns="45720" rtlCol="0" anchor="ctr">
            <a:normAutofit/>
          </a:bodyPr>
          <a:lstStyle>
            <a:lvl1pPr marL="0" indent="0" algn="r">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Speaker name and title</a:t>
            </a:r>
          </a:p>
        </p:txBody>
      </p:sp>
      <p:sp>
        <p:nvSpPr>
          <p:cNvPr id="9" name="文本占位符 8">
            <a:extLst>
              <a:ext uri="{FF2B5EF4-FFF2-40B4-BE49-F238E27FC236}">
                <a16:creationId xmlns:a16="http://schemas.microsoft.com/office/drawing/2014/main" id="{CA939A61-406D-45DC-B757-059EFAA05866}"/>
              </a:ext>
            </a:extLst>
          </p:cNvPr>
          <p:cNvSpPr>
            <a:spLocks noGrp="1"/>
          </p:cNvSpPr>
          <p:nvPr userDrawn="1">
            <p:ph type="body" sz="quarter" idx="14" hasCustomPrompt="1"/>
          </p:nvPr>
        </p:nvSpPr>
        <p:spPr>
          <a:xfrm>
            <a:off x="666750" y="6056451"/>
            <a:ext cx="5568950" cy="296271"/>
          </a:xfrm>
        </p:spPr>
        <p:txBody>
          <a:bodyPr vert="horz" lIns="91440" tIns="45720" rIns="91440" bIns="45720" rtlCol="0" anchor="ctr">
            <a:normAutofit/>
          </a:bodyPr>
          <a:lstStyle>
            <a:lvl1pPr marL="0" indent="0">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OfficePLUS.cn</a:t>
            </a:r>
            <a:endParaRPr lang="en-US" altLang="en-US" dirty="0"/>
          </a:p>
        </p:txBody>
      </p:sp>
    </p:spTree>
    <p:extLst>
      <p:ext uri="{BB962C8B-B14F-4D97-AF65-F5344CB8AC3E}">
        <p14:creationId xmlns:p14="http://schemas.microsoft.com/office/powerpoint/2010/main" val="2495018948"/>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DC6DA8-D137-41D2-A934-63CB8FFB8B81}"/>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内容占位符 2">
            <a:extLst>
              <a:ext uri="{FF2B5EF4-FFF2-40B4-BE49-F238E27FC236}">
                <a16:creationId xmlns:a16="http://schemas.microsoft.com/office/drawing/2014/main" id="{0CED916A-3E34-4B9E-8F9F-7A8921A30F99}"/>
              </a:ext>
            </a:extLst>
          </p:cNvPr>
          <p:cNvSpPr>
            <a:spLocks noGrp="1"/>
          </p:cNvSpPr>
          <p:nvPr>
            <p:ph idx="1"/>
          </p:nvPr>
        </p:nvSpPr>
        <p:spPr/>
        <p:txBody>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Tree>
    <p:extLst>
      <p:ext uri="{BB962C8B-B14F-4D97-AF65-F5344CB8AC3E}">
        <p14:creationId xmlns:p14="http://schemas.microsoft.com/office/powerpoint/2010/main" val="5185539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5" name="平行四边形 4">
            <a:extLst>
              <a:ext uri="{FF2B5EF4-FFF2-40B4-BE49-F238E27FC236}">
                <a16:creationId xmlns:a16="http://schemas.microsoft.com/office/drawing/2014/main" id="{2C40FF8A-A716-2790-8568-97984605FAE5}"/>
              </a:ext>
            </a:extLst>
          </p:cNvPr>
          <p:cNvSpPr/>
          <p:nvPr userDrawn="1">
            <p:custDataLst>
              <p:tags r:id="rId1"/>
            </p:custDataLst>
          </p:nvPr>
        </p:nvSpPr>
        <p:spPr>
          <a:xfrm>
            <a:off x="261429" y="366067"/>
            <a:ext cx="454205" cy="488276"/>
          </a:xfrm>
          <a:prstGeom prst="parallelogram">
            <a:avLst>
              <a:gd name="adj" fmla="val 36768"/>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charset="-122"/>
              <a:ea typeface="思源黑体 CN Regular" panose="020B0500000000000000" charset="-122"/>
            </a:endParaRPr>
          </a:p>
        </p:txBody>
      </p:sp>
    </p:spTree>
    <p:extLst>
      <p:ext uri="{BB962C8B-B14F-4D97-AF65-F5344CB8AC3E}">
        <p14:creationId xmlns:p14="http://schemas.microsoft.com/office/powerpoint/2010/main" val="3181059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bg>
      <p:bgRef idx="1001">
        <a:schemeClr val="bg1"/>
      </p:bgRef>
    </p:bg>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139CC525-3156-3F55-1302-B1E1F1C11F37}"/>
              </a:ext>
            </a:extLst>
          </p:cNvPr>
          <p:cNvGrpSpPr/>
          <p:nvPr userDrawn="1"/>
        </p:nvGrpSpPr>
        <p:grpSpPr>
          <a:xfrm flipH="1">
            <a:off x="0" y="0"/>
            <a:ext cx="12192000" cy="6858000"/>
            <a:chOff x="0" y="0"/>
            <a:chExt cx="12192000" cy="6858000"/>
          </a:xfrm>
        </p:grpSpPr>
        <p:pic>
          <p:nvPicPr>
            <p:cNvPr id="6" name="图片 5">
              <a:extLst>
                <a:ext uri="{FF2B5EF4-FFF2-40B4-BE49-F238E27FC236}">
                  <a16:creationId xmlns:a16="http://schemas.microsoft.com/office/drawing/2014/main" id="{00739736-384D-3111-E522-3831AD11BF7B}"/>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l="1277" t="744" r="6350" b="-1"/>
            <a:stretch/>
          </p:blipFill>
          <p:spPr>
            <a:xfrm>
              <a:off x="0" y="0"/>
              <a:ext cx="12192000" cy="6858000"/>
            </a:xfrm>
            <a:prstGeom prst="rect">
              <a:avLst/>
            </a:prstGeom>
          </p:spPr>
        </p:pic>
        <p:pic>
          <p:nvPicPr>
            <p:cNvPr id="7" name="图片 6" descr="图片包含 游戏机, 灯光, 鸟&#10;&#10;描述已自动生成">
              <a:extLst>
                <a:ext uri="{FF2B5EF4-FFF2-40B4-BE49-F238E27FC236}">
                  <a16:creationId xmlns:a16="http://schemas.microsoft.com/office/drawing/2014/main" id="{B4B38047-88A5-0BCF-D0F6-5DCCC694F7BE}"/>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25521" t="28912" r="46354" b="20557"/>
            <a:stretch/>
          </p:blipFill>
          <p:spPr>
            <a:xfrm rot="17224688" flipH="1">
              <a:off x="484337" y="3351502"/>
              <a:ext cx="1052903" cy="1087205"/>
            </a:xfrm>
            <a:prstGeom prst="rect">
              <a:avLst/>
            </a:prstGeom>
          </p:spPr>
        </p:pic>
      </p:grpSp>
      <p:sp>
        <p:nvSpPr>
          <p:cNvPr id="2" name="标题 1">
            <a:extLst>
              <a:ext uri="{FF2B5EF4-FFF2-40B4-BE49-F238E27FC236}">
                <a16:creationId xmlns:a16="http://schemas.microsoft.com/office/drawing/2014/main" id="{000C7662-4F6D-4B06-BB36-235FC06BF816}"/>
              </a:ext>
            </a:extLst>
          </p:cNvPr>
          <p:cNvSpPr>
            <a:spLocks noGrp="1"/>
          </p:cNvSpPr>
          <p:nvPr>
            <p:ph type="title" hasCustomPrompt="1"/>
          </p:nvPr>
        </p:nvSpPr>
        <p:spPr>
          <a:xfrm>
            <a:off x="5787736" y="3341107"/>
            <a:ext cx="5731164" cy="424732"/>
          </a:xfrm>
        </p:spPr>
        <p:txBody>
          <a:bodyPr vert="horz" lIns="91440" tIns="45720" rIns="91440" bIns="45720" rtlCol="0" anchor="b">
            <a:spAutoFit/>
          </a:bodyPr>
          <a:lstStyle>
            <a:lvl1pPr algn="ctr">
              <a:defRPr lang="zh-CN" altLang="en-US" sz="2400"/>
            </a:lvl1pPr>
          </a:lstStyle>
          <a:p>
            <a:pPr lvl="0" defTabSz="914354"/>
            <a:r>
              <a:rPr lang="en-US" altLang="zh-CN" dirty="0"/>
              <a:t>Click to edit Master title style</a:t>
            </a:r>
            <a:endParaRPr lang="zh-CN" altLang="en-US" dirty="0"/>
          </a:p>
        </p:txBody>
      </p:sp>
      <p:sp>
        <p:nvSpPr>
          <p:cNvPr id="3" name="文本占位符 2">
            <a:extLst>
              <a:ext uri="{FF2B5EF4-FFF2-40B4-BE49-F238E27FC236}">
                <a16:creationId xmlns:a16="http://schemas.microsoft.com/office/drawing/2014/main" id="{9FF9930E-40DF-417D-8161-BD38EB172DC1}"/>
              </a:ext>
            </a:extLst>
          </p:cNvPr>
          <p:cNvSpPr>
            <a:spLocks noGrp="1"/>
          </p:cNvSpPr>
          <p:nvPr>
            <p:ph type="body" idx="1" hasCustomPrompt="1"/>
          </p:nvPr>
        </p:nvSpPr>
        <p:spPr>
          <a:xfrm>
            <a:off x="5787736" y="3765839"/>
            <a:ext cx="5731164" cy="258532"/>
          </a:xfrm>
        </p:spPr>
        <p:txBody>
          <a:bodyPr>
            <a:spAutoFit/>
          </a:bodyPr>
          <a:lstStyle>
            <a:lvl1pPr marL="0" indent="0" algn="ctr">
              <a:buNone/>
              <a:defRPr lang="en-US" altLang="zh-CN" sz="1200" kern="1200">
                <a:solidFill>
                  <a:schemeClr val="tx1"/>
                </a:solidFill>
                <a:latin typeface="+mn-lt"/>
                <a:ea typeface="+mn-ea"/>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dirty="0"/>
              <a:t>Click to edit Master text styles</a:t>
            </a:r>
          </a:p>
        </p:txBody>
      </p:sp>
    </p:spTree>
    <p:extLst>
      <p:ext uri="{BB962C8B-B14F-4D97-AF65-F5344CB8AC3E}">
        <p14:creationId xmlns:p14="http://schemas.microsoft.com/office/powerpoint/2010/main" val="1200329729"/>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52EDE83-63CC-4B33-B715-3953EADE2100}"/>
              </a:ext>
            </a:extLst>
          </p:cNvPr>
          <p:cNvSpPr>
            <a:spLocks noGrp="1"/>
          </p:cNvSpPr>
          <p:nvPr>
            <p:ph type="title"/>
          </p:nvPr>
        </p:nvSpPr>
        <p:spPr/>
        <p:txBody>
          <a:bodyPr/>
          <a:lstStyle/>
          <a:p>
            <a:r>
              <a:rPr lang="en-US" altLang="zh-CN"/>
              <a:t>Click to edit Master title style</a:t>
            </a:r>
            <a:endParaRPr lang="zh-CN" altLang="en-US"/>
          </a:p>
        </p:txBody>
      </p:sp>
      <p:sp>
        <p:nvSpPr>
          <p:cNvPr id="3" name="页脚占位符 2">
            <a:extLst>
              <a:ext uri="{FF2B5EF4-FFF2-40B4-BE49-F238E27FC236}">
                <a16:creationId xmlns:a16="http://schemas.microsoft.com/office/drawing/2014/main" id="{7F3F094D-4F92-8DA1-97CC-10A0498CC7F1}"/>
              </a:ext>
            </a:extLst>
          </p:cNvPr>
          <p:cNvSpPr>
            <a:spLocks noGrp="1"/>
          </p:cNvSpPr>
          <p:nvPr>
            <p:ph type="ftr" sz="quarter" idx="3"/>
          </p:nvPr>
        </p:nvSpPr>
        <p:spPr>
          <a:xfrm>
            <a:off x="660401" y="6438900"/>
            <a:ext cx="3992171" cy="215900"/>
          </a:xfrm>
          <a:prstGeom prst="rect">
            <a:avLst/>
          </a:prstGeom>
        </p:spPr>
        <p:txBody>
          <a:bodyPr vert="horz" lIns="91440" tIns="45720" rIns="91440" bIns="45720" rtlCol="0" anchor="ctr"/>
          <a:lstStyle>
            <a:lvl1pPr>
              <a:defRPr lang="zh-CN" altLang="en-US" sz="1000">
                <a:solidFill>
                  <a:schemeClr val="tx1">
                    <a:lumMod val="50000"/>
                    <a:lumOff val="50000"/>
                  </a:schemeClr>
                </a:solidFill>
              </a:defRPr>
            </a:lvl1pPr>
          </a:lstStyle>
          <a:p>
            <a:endParaRPr lang="zh-CN" altLang="en-US" dirty="0"/>
          </a:p>
        </p:txBody>
      </p:sp>
      <p:sp>
        <p:nvSpPr>
          <p:cNvPr id="4" name="日期占位符 3">
            <a:extLst>
              <a:ext uri="{FF2B5EF4-FFF2-40B4-BE49-F238E27FC236}">
                <a16:creationId xmlns:a16="http://schemas.microsoft.com/office/drawing/2014/main" id="{25CDEFE1-A2BE-29F2-D9B7-DBD7A1F76F2E}"/>
              </a:ext>
            </a:extLst>
          </p:cNvPr>
          <p:cNvSpPr>
            <a:spLocks noGrp="1"/>
          </p:cNvSpPr>
          <p:nvPr>
            <p:ph type="dt" sz="half" idx="2"/>
          </p:nvPr>
        </p:nvSpPr>
        <p:spPr>
          <a:xfrm>
            <a:off x="5504656" y="6438900"/>
            <a:ext cx="1802924" cy="215900"/>
          </a:xfrm>
          <a:prstGeom prst="rect">
            <a:avLst/>
          </a:prstGeom>
        </p:spPr>
        <p:txBody>
          <a:bodyPr vert="horz" lIns="91440" tIns="45720" rIns="91440" bIns="45720" rtlCol="0" anchor="ctr"/>
          <a:lstStyle>
            <a:lvl1pPr algn="ctr">
              <a:defRPr lang="zh-CN" altLang="en-US" sz="1000" smtClean="0">
                <a:solidFill>
                  <a:schemeClr val="tx1">
                    <a:lumMod val="50000"/>
                    <a:lumOff val="50000"/>
                  </a:schemeClr>
                </a:solidFill>
              </a:defRPr>
            </a:lvl1pPr>
          </a:lstStyle>
          <a:p>
            <a:fld id="{35BB6216-61A5-4592-9FD1-B07DF2D6A2CB}" type="datetime1">
              <a:rPr lang="zh-CN" altLang="en-US" smtClean="0"/>
              <a:t>2024/8/28</a:t>
            </a:fld>
            <a:endParaRPr lang="en-US" altLang="zh-CN"/>
          </a:p>
        </p:txBody>
      </p:sp>
      <p:sp>
        <p:nvSpPr>
          <p:cNvPr id="5" name="灯片编号占位符 4">
            <a:extLst>
              <a:ext uri="{FF2B5EF4-FFF2-40B4-BE49-F238E27FC236}">
                <a16:creationId xmlns:a16="http://schemas.microsoft.com/office/drawing/2014/main" id="{B21CA2AD-9532-7FDE-3160-2B877C663D29}"/>
              </a:ext>
            </a:extLst>
          </p:cNvPr>
          <p:cNvSpPr>
            <a:spLocks noGrp="1"/>
          </p:cNvSpPr>
          <p:nvPr>
            <p:ph type="sldNum" sz="quarter" idx="4"/>
          </p:nvPr>
        </p:nvSpPr>
        <p:spPr>
          <a:xfrm>
            <a:off x="8857452" y="6438900"/>
            <a:ext cx="2661448" cy="215900"/>
          </a:xfrm>
          <a:prstGeom prst="rect">
            <a:avLst/>
          </a:prstGeom>
        </p:spPr>
        <p:txBody>
          <a:bodyPr vert="horz" lIns="91440" tIns="45720" rIns="91440" bIns="45720" rtlCol="0" anchor="ctr"/>
          <a:lstStyle>
            <a:lvl1pPr algn="r">
              <a:defRPr lang="zh-CN" altLang="en-US" sz="1000" smtClean="0">
                <a:solidFill>
                  <a:schemeClr val="tx1">
                    <a:lumMod val="50000"/>
                    <a:lumOff val="50000"/>
                  </a:schemeClr>
                </a:solidFill>
              </a:defRPr>
            </a:lvl1pPr>
          </a:lstStyle>
          <a:p>
            <a:fld id="{7F65B630-C7FF-41C0-9923-C5E5E29EED81}" type="slidenum">
              <a:rPr lang="en-US" altLang="zh-CN" smtClean="0"/>
              <a:pPr/>
              <a:t>‹#›</a:t>
            </a:fld>
            <a:endParaRPr lang="en-US" altLang="zh-CN"/>
          </a:p>
        </p:txBody>
      </p:sp>
    </p:spTree>
    <p:extLst>
      <p:ext uri="{BB962C8B-B14F-4D97-AF65-F5344CB8AC3E}">
        <p14:creationId xmlns:p14="http://schemas.microsoft.com/office/powerpoint/2010/main" val="16276174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63373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末尾幻灯片">
    <p:bg>
      <p:bgRef idx="1001">
        <a:schemeClr val="bg1"/>
      </p:bgRef>
    </p:bg>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D86EBC32-D181-98CE-3E2C-EAA3AFED6F28}"/>
              </a:ext>
            </a:extLst>
          </p:cNvPr>
          <p:cNvGrpSpPr/>
          <p:nvPr userDrawn="1"/>
        </p:nvGrpSpPr>
        <p:grpSpPr>
          <a:xfrm>
            <a:off x="0" y="0"/>
            <a:ext cx="12192000" cy="6858000"/>
            <a:chOff x="0" y="0"/>
            <a:chExt cx="12192000" cy="6858000"/>
          </a:xfrm>
        </p:grpSpPr>
        <p:pic>
          <p:nvPicPr>
            <p:cNvPr id="4" name="图片 3">
              <a:extLst>
                <a:ext uri="{FF2B5EF4-FFF2-40B4-BE49-F238E27FC236}">
                  <a16:creationId xmlns:a16="http://schemas.microsoft.com/office/drawing/2014/main" id="{49BFDFA1-D6D8-91F6-061F-10D0771FA8C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277" t="744" r="6350" b="-1"/>
            <a:stretch/>
          </p:blipFill>
          <p:spPr>
            <a:xfrm>
              <a:off x="0" y="0"/>
              <a:ext cx="12192000" cy="6858000"/>
            </a:xfrm>
            <a:prstGeom prst="rect">
              <a:avLst/>
            </a:prstGeom>
          </p:spPr>
        </p:pic>
        <p:pic>
          <p:nvPicPr>
            <p:cNvPr id="5" name="图片 4" descr="图片包含 游戏机, 灯光, 鸟&#10;&#10;描述已自动生成">
              <a:extLst>
                <a:ext uri="{FF2B5EF4-FFF2-40B4-BE49-F238E27FC236}">
                  <a16:creationId xmlns:a16="http://schemas.microsoft.com/office/drawing/2014/main" id="{B4544E47-E83F-2BAC-0035-FAD1783D721D}"/>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25521" t="28912" r="46354" b="20557"/>
            <a:stretch/>
          </p:blipFill>
          <p:spPr>
            <a:xfrm rot="17224688" flipH="1">
              <a:off x="306537" y="3548278"/>
              <a:ext cx="1052903" cy="1087205"/>
            </a:xfrm>
            <a:prstGeom prst="rect">
              <a:avLst/>
            </a:prstGeom>
          </p:spPr>
        </p:pic>
      </p:grpSp>
      <p:sp>
        <p:nvSpPr>
          <p:cNvPr id="7" name="文本占位符 6">
            <a:extLst>
              <a:ext uri="{FF2B5EF4-FFF2-40B4-BE49-F238E27FC236}">
                <a16:creationId xmlns:a16="http://schemas.microsoft.com/office/drawing/2014/main" id="{C2320649-ACD7-42E9-A261-E6ED46ACB452}"/>
              </a:ext>
            </a:extLst>
          </p:cNvPr>
          <p:cNvSpPr>
            <a:spLocks noGrp="1"/>
          </p:cNvSpPr>
          <p:nvPr>
            <p:ph type="body" sz="quarter" idx="13" hasCustomPrompt="1"/>
          </p:nvPr>
        </p:nvSpPr>
        <p:spPr>
          <a:xfrm>
            <a:off x="660400" y="3035536"/>
            <a:ext cx="5435600" cy="978729"/>
          </a:xfrm>
        </p:spPr>
        <p:txBody>
          <a:bodyPr vert="horz" wrap="square" lIns="91440" tIns="45720" rIns="91440" bIns="45720" rtlCol="0" anchor="b">
            <a:spAutoFit/>
          </a:bodyPr>
          <a:lstStyle>
            <a:lvl1pPr marL="0" indent="0">
              <a:buNone/>
              <a:defRPr lang="en-US" altLang="zh-CN" sz="3200" b="1" smtClean="0">
                <a:latin typeface="+mj-lt"/>
                <a:ea typeface="+mj-ea"/>
                <a:cs typeface="+mj-cs"/>
              </a:defRPr>
            </a:lvl1pPr>
            <a:lvl2pPr marL="457200" indent="0">
              <a:buNone/>
              <a:defRPr lang="en-US" altLang="zh-CN" smtClean="0"/>
            </a:lvl2pPr>
            <a:lvl3pPr>
              <a:defRPr lang="en-US" altLang="zh-CN" smtClean="0"/>
            </a:lvl3pPr>
            <a:lvl4pPr>
              <a:defRPr lang="en-US" altLang="zh-CN" smtClean="0"/>
            </a:lvl4pPr>
            <a:lvl5pPr>
              <a:defRPr lang="zh-CN" altLang="en-US"/>
            </a:lvl5pPr>
          </a:lstStyle>
          <a:p>
            <a:pPr marL="228600" lvl="0" indent="-228600" defTabSz="914354">
              <a:spcBef>
                <a:spcPct val="0"/>
              </a:spcBef>
            </a:pPr>
            <a:r>
              <a:rPr lang="en-US" altLang="zh-CN" dirty="0"/>
              <a:t>Click to edit Master text styles</a:t>
            </a:r>
          </a:p>
        </p:txBody>
      </p:sp>
      <p:sp>
        <p:nvSpPr>
          <p:cNvPr id="8" name="文本占位符 7">
            <a:extLst>
              <a:ext uri="{FF2B5EF4-FFF2-40B4-BE49-F238E27FC236}">
                <a16:creationId xmlns:a16="http://schemas.microsoft.com/office/drawing/2014/main" id="{DC428848-58C6-4501-8214-B803889F273E}"/>
              </a:ext>
            </a:extLst>
          </p:cNvPr>
          <p:cNvSpPr>
            <a:spLocks noGrp="1"/>
          </p:cNvSpPr>
          <p:nvPr>
            <p:ph type="body" sz="quarter" idx="14" hasCustomPrompt="1"/>
          </p:nvPr>
        </p:nvSpPr>
        <p:spPr>
          <a:xfrm>
            <a:off x="660400" y="6045294"/>
            <a:ext cx="10858500" cy="296271"/>
          </a:xfrm>
        </p:spPr>
        <p:txBody>
          <a:bodyPr vert="horz" lIns="91440" tIns="45720" rIns="91440" bIns="45720" rtlCol="0" anchor="ctr">
            <a:normAutofit/>
          </a:bodyPr>
          <a:lstStyle>
            <a:lvl1pPr marL="0" indent="0" algn="r">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Speaker name and title</a:t>
            </a:r>
          </a:p>
        </p:txBody>
      </p:sp>
      <p:sp>
        <p:nvSpPr>
          <p:cNvPr id="9" name="文本占位符 8">
            <a:extLst>
              <a:ext uri="{FF2B5EF4-FFF2-40B4-BE49-F238E27FC236}">
                <a16:creationId xmlns:a16="http://schemas.microsoft.com/office/drawing/2014/main" id="{A01EED25-4D2A-435D-A5F9-01DCC2F07486}"/>
              </a:ext>
            </a:extLst>
          </p:cNvPr>
          <p:cNvSpPr>
            <a:spLocks noGrp="1"/>
          </p:cNvSpPr>
          <p:nvPr>
            <p:ph type="body" sz="quarter" idx="15" hasCustomPrompt="1"/>
          </p:nvPr>
        </p:nvSpPr>
        <p:spPr>
          <a:xfrm>
            <a:off x="660400" y="6045294"/>
            <a:ext cx="10858500" cy="296271"/>
          </a:xfrm>
        </p:spPr>
        <p:txBody>
          <a:bodyPr vert="horz" lIns="91440" tIns="45720" rIns="91440" bIns="45720" rtlCol="0" anchor="ctr">
            <a:normAutofit/>
          </a:bodyPr>
          <a:lstStyle>
            <a:lvl1pPr marL="0" indent="0">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OfficePLUS.cn</a:t>
            </a:r>
            <a:endParaRPr lang="en-US" altLang="en-US" dirty="0"/>
          </a:p>
        </p:txBody>
      </p:sp>
    </p:spTree>
    <p:extLst>
      <p:ext uri="{BB962C8B-B14F-4D97-AF65-F5344CB8AC3E}">
        <p14:creationId xmlns:p14="http://schemas.microsoft.com/office/powerpoint/2010/main" val="949850766"/>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1">
                <a:alpha val="60000"/>
              </a:schemeClr>
            </a:gs>
            <a:gs pos="100000">
              <a:schemeClr val="accent2">
                <a:alpha val="15000"/>
              </a:schemeClr>
            </a:gs>
          </a:gsLst>
          <a:lin ang="13500000" scaled="1"/>
          <a:tileRect/>
        </a:gra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9307103-D92B-4D3C-B386-9FD58793CACA}"/>
              </a:ext>
            </a:extLst>
          </p:cNvPr>
          <p:cNvSpPr>
            <a:spLocks noGrp="1"/>
          </p:cNvSpPr>
          <p:nvPr>
            <p:ph type="title"/>
          </p:nvPr>
        </p:nvSpPr>
        <p:spPr>
          <a:xfrm>
            <a:off x="660400" y="0"/>
            <a:ext cx="10858500" cy="1028700"/>
          </a:xfrm>
          <a:prstGeom prst="rect">
            <a:avLst/>
          </a:prstGeom>
        </p:spPr>
        <p:txBody>
          <a:bodyPr vert="horz" lIns="91440" tIns="45720" rIns="91440" bIns="45720" rtlCol="0" anchor="b">
            <a:normAutofit/>
          </a:bodyPr>
          <a:lstStyle/>
          <a:p>
            <a:pPr lvl="0" defTabSz="914354"/>
            <a:r>
              <a:rPr lang="en-US" altLang="zh-CN" dirty="0"/>
              <a:t>Click to edit Master title style</a:t>
            </a:r>
            <a:endParaRPr lang="zh-CN" altLang="en-US" dirty="0"/>
          </a:p>
        </p:txBody>
      </p:sp>
      <p:sp>
        <p:nvSpPr>
          <p:cNvPr id="3" name="文本占位符 2">
            <a:extLst>
              <a:ext uri="{FF2B5EF4-FFF2-40B4-BE49-F238E27FC236}">
                <a16:creationId xmlns:a16="http://schemas.microsoft.com/office/drawing/2014/main" id="{0F8920D0-E0E5-40BB-AEDA-3D7A0909240E}"/>
              </a:ext>
            </a:extLst>
          </p:cNvPr>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
        <p:nvSpPr>
          <p:cNvPr id="5" name="页脚占位符 4">
            <a:extLst>
              <a:ext uri="{FF2B5EF4-FFF2-40B4-BE49-F238E27FC236}">
                <a16:creationId xmlns:a16="http://schemas.microsoft.com/office/drawing/2014/main" id="{10B16C00-AE39-4635-9F10-B7233D2AC2F8}"/>
              </a:ext>
            </a:extLst>
          </p:cNvPr>
          <p:cNvSpPr>
            <a:spLocks noGrp="1"/>
          </p:cNvSpPr>
          <p:nvPr>
            <p:ph type="ftr" sz="quarter" idx="3"/>
          </p:nvPr>
        </p:nvSpPr>
        <p:spPr>
          <a:xfrm>
            <a:off x="660401" y="6438900"/>
            <a:ext cx="3992171" cy="215900"/>
          </a:xfrm>
          <a:prstGeom prst="rect">
            <a:avLst/>
          </a:prstGeom>
        </p:spPr>
        <p:txBody>
          <a:bodyPr vert="horz" lIns="91440" tIns="45720" rIns="91440" bIns="45720" rtlCol="0" anchor="ctr"/>
          <a:lstStyle>
            <a:lvl1pPr>
              <a:defRPr lang="zh-CN" altLang="en-US" sz="1000">
                <a:solidFill>
                  <a:schemeClr val="tx1">
                    <a:lumMod val="50000"/>
                    <a:lumOff val="50000"/>
                  </a:schemeClr>
                </a:solidFill>
              </a:defRPr>
            </a:lvl1pPr>
          </a:lstStyle>
          <a:p>
            <a:endParaRPr lang="zh-CN" altLang="en-US" dirty="0"/>
          </a:p>
        </p:txBody>
      </p:sp>
      <p:sp>
        <p:nvSpPr>
          <p:cNvPr id="4" name="日期占位符 3">
            <a:extLst>
              <a:ext uri="{FF2B5EF4-FFF2-40B4-BE49-F238E27FC236}">
                <a16:creationId xmlns:a16="http://schemas.microsoft.com/office/drawing/2014/main" id="{0C12D871-753D-4991-B44B-EFAE9F8682B5}"/>
              </a:ext>
            </a:extLst>
          </p:cNvPr>
          <p:cNvSpPr>
            <a:spLocks noGrp="1"/>
          </p:cNvSpPr>
          <p:nvPr>
            <p:ph type="dt" sz="half" idx="2"/>
          </p:nvPr>
        </p:nvSpPr>
        <p:spPr>
          <a:xfrm>
            <a:off x="5504656" y="6438900"/>
            <a:ext cx="1802924" cy="215900"/>
          </a:xfrm>
          <a:prstGeom prst="rect">
            <a:avLst/>
          </a:prstGeom>
        </p:spPr>
        <p:txBody>
          <a:bodyPr vert="horz" lIns="91440" tIns="45720" rIns="91440" bIns="45720" rtlCol="0" anchor="ctr"/>
          <a:lstStyle>
            <a:lvl1pPr algn="ctr">
              <a:defRPr lang="zh-CN" altLang="en-US" sz="1000" smtClean="0">
                <a:solidFill>
                  <a:schemeClr val="tx1">
                    <a:lumMod val="50000"/>
                    <a:lumOff val="50000"/>
                  </a:schemeClr>
                </a:solidFill>
              </a:defRPr>
            </a:lvl1pPr>
          </a:lstStyle>
          <a:p>
            <a:fld id="{4AA685D9-4CE7-448F-91B5-3EA40F8AD86E}" type="datetime1">
              <a:rPr lang="zh-CN" altLang="en-US" smtClean="0"/>
              <a:t>2024/8/28</a:t>
            </a:fld>
            <a:endParaRPr lang="en-US" altLang="zh-CN"/>
          </a:p>
        </p:txBody>
      </p:sp>
      <p:sp>
        <p:nvSpPr>
          <p:cNvPr id="6" name="灯片编号占位符 5">
            <a:extLst>
              <a:ext uri="{FF2B5EF4-FFF2-40B4-BE49-F238E27FC236}">
                <a16:creationId xmlns:a16="http://schemas.microsoft.com/office/drawing/2014/main" id="{6D23E9ED-4E00-42D1-BFBF-5EBD27D29806}"/>
              </a:ext>
            </a:extLst>
          </p:cNvPr>
          <p:cNvSpPr>
            <a:spLocks noGrp="1"/>
          </p:cNvSpPr>
          <p:nvPr>
            <p:ph type="sldNum" sz="quarter" idx="4"/>
          </p:nvPr>
        </p:nvSpPr>
        <p:spPr>
          <a:xfrm>
            <a:off x="8857452" y="6438900"/>
            <a:ext cx="2661448" cy="215900"/>
          </a:xfrm>
          <a:prstGeom prst="rect">
            <a:avLst/>
          </a:prstGeom>
        </p:spPr>
        <p:txBody>
          <a:bodyPr vert="horz" lIns="91440" tIns="45720" rIns="91440" bIns="45720" rtlCol="0" anchor="ctr"/>
          <a:lstStyle>
            <a:lvl1pPr algn="r">
              <a:defRPr lang="zh-CN" altLang="en-US" sz="1000" smtClean="0">
                <a:solidFill>
                  <a:schemeClr val="tx1">
                    <a:lumMod val="50000"/>
                    <a:lumOff val="50000"/>
                  </a:schemeClr>
                </a:solidFill>
              </a:defRPr>
            </a:lvl1pPr>
          </a:lstStyle>
          <a:p>
            <a:fld id="{7F65B630-C7FF-41C0-9923-C5E5E29EED81}" type="slidenum">
              <a:rPr lang="en-US" altLang="zh-CN" smtClean="0"/>
              <a:pPr/>
              <a:t>‹#›</a:t>
            </a:fld>
            <a:endParaRPr lang="en-US" altLang="zh-CN"/>
          </a:p>
        </p:txBody>
      </p:sp>
    </p:spTree>
    <p:extLst>
      <p:ext uri="{BB962C8B-B14F-4D97-AF65-F5344CB8AC3E}">
        <p14:creationId xmlns:p14="http://schemas.microsoft.com/office/powerpoint/2010/main" val="2792937711"/>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Lst>
  <p:hf hdr="0" ftr="0" dt="0"/>
  <p:txStyles>
    <p:title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p15:clr>
            <a:srgbClr val="F26B43"/>
          </p15:clr>
        </p15:guide>
        <p15:guide id="2" pos="7256">
          <p15:clr>
            <a:srgbClr val="F26B43"/>
          </p15:clr>
        </p15:guide>
        <p15:guide id="3" orient="horz" pos="648">
          <p15:clr>
            <a:srgbClr val="F26B43"/>
          </p15:clr>
        </p15:guide>
        <p15:guide id="4" orient="horz" pos="712">
          <p15:clr>
            <a:srgbClr val="F26B43"/>
          </p15:clr>
        </p15:guide>
        <p15:guide id="5" orient="horz" pos="3928">
          <p15:clr>
            <a:srgbClr val="F26B43"/>
          </p15:clr>
        </p15:guide>
        <p15:guide id="6" orient="horz" pos="38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8.png"/><Relationship Id="rId2" Type="http://schemas.openxmlformats.org/officeDocument/2006/relationships/diagramData" Target="../diagrams/data4.xml"/><Relationship Id="rId1" Type="http://schemas.openxmlformats.org/officeDocument/2006/relationships/slideLayout" Target="../slideLayouts/slideLayout3.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3.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3.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3.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3.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3.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3.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3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xml"/><Relationship Id="rId1" Type="http://schemas.openxmlformats.org/officeDocument/2006/relationships/themeOverride" Target="../theme/themeOverride2.xml"/></Relationships>
</file>

<file path=ppt/slides/_rels/slide6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g"/><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3.xml"/><Relationship Id="rId4" Type="http://schemas.openxmlformats.org/officeDocument/2006/relationships/image" Target="../media/image32.jpg"/></Relationships>
</file>

<file path=ppt/slides/_rels/slide73.xml.rels><?xml version="1.0" encoding="UTF-8" standalone="yes"?>
<Relationships xmlns="http://schemas.openxmlformats.org/package/2006/relationships"><Relationship Id="rId3" Type="http://schemas.openxmlformats.org/officeDocument/2006/relationships/tags" Target="../tags/tag6.xml"/><Relationship Id="rId7" Type="http://schemas.openxmlformats.org/officeDocument/2006/relationships/image" Target="../media/image34.sv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33.png"/><Relationship Id="rId5" Type="http://schemas.openxmlformats.org/officeDocument/2006/relationships/slideLayout" Target="../slideLayouts/slideLayout3.xml"/><Relationship Id="rId4" Type="http://schemas.openxmlformats.org/officeDocument/2006/relationships/tags" Target="../tags/tag7.xml"/></Relationships>
</file>

<file path=ppt/slides/_rels/slide74.xml.rels><?xml version="1.0" encoding="UTF-8" standalone="yes"?>
<Relationships xmlns="http://schemas.openxmlformats.org/package/2006/relationships"><Relationship Id="rId3" Type="http://schemas.openxmlformats.org/officeDocument/2006/relationships/tags" Target="../tags/tag10.xml"/><Relationship Id="rId7" Type="http://schemas.openxmlformats.org/officeDocument/2006/relationships/image" Target="../media/image34.sv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33.png"/><Relationship Id="rId5" Type="http://schemas.openxmlformats.org/officeDocument/2006/relationships/slideLayout" Target="../slideLayouts/slideLayout3.xml"/><Relationship Id="rId4" Type="http://schemas.openxmlformats.org/officeDocument/2006/relationships/tags" Target="../tags/tag11.xml"/></Relationships>
</file>

<file path=ppt/slides/_rels/slide75.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34.svg"/><Relationship Id="rId5" Type="http://schemas.openxmlformats.org/officeDocument/2006/relationships/image" Target="../media/image33.png"/><Relationship Id="rId4"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3" Type="http://schemas.openxmlformats.org/officeDocument/2006/relationships/tags" Target="../tags/tag17.xml"/><Relationship Id="rId7" Type="http://schemas.openxmlformats.org/officeDocument/2006/relationships/image" Target="../media/image34.svg"/><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media/image33.png"/><Relationship Id="rId5" Type="http://schemas.openxmlformats.org/officeDocument/2006/relationships/slideLayout" Target="../slideLayouts/slideLayout3.xml"/><Relationship Id="rId4" Type="http://schemas.openxmlformats.org/officeDocument/2006/relationships/tags" Target="../tags/tag18.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8CE23D49-F448-4BBF-A47A-77B2478718E0}"/>
              </a:ext>
            </a:extLst>
          </p:cNvPr>
          <p:cNvSpPr>
            <a:spLocks noGrp="1"/>
          </p:cNvSpPr>
          <p:nvPr>
            <p:ph type="ctrTitle"/>
          </p:nvPr>
        </p:nvSpPr>
        <p:spPr>
          <a:xfrm>
            <a:off x="968187" y="927037"/>
            <a:ext cx="6330587" cy="3416320"/>
          </a:xfrm>
        </p:spPr>
        <p:txBody>
          <a:bodyPr/>
          <a:lstStyle/>
          <a:p>
            <a:r>
              <a:rPr lang="zh-CN" altLang="en-US" sz="4800" dirty="0">
                <a:effectLst>
                  <a:outerShdw blurRad="38100" dist="38100" dir="2700000" algn="tl">
                    <a:srgbClr val="000000">
                      <a:alpha val="43137"/>
                    </a:srgbClr>
                  </a:outerShdw>
                </a:effectLst>
                <a:sym typeface="+mn-lt"/>
              </a:rPr>
              <a:t>第四章 </a:t>
            </a:r>
            <a:br>
              <a:rPr lang="en-US" altLang="zh-CN" sz="6000" dirty="0">
                <a:effectLst>
                  <a:outerShdw blurRad="38100" dist="38100" dir="2700000" algn="tl">
                    <a:srgbClr val="000000">
                      <a:alpha val="43137"/>
                    </a:srgbClr>
                  </a:outerShdw>
                </a:effectLst>
                <a:sym typeface="+mn-lt"/>
              </a:rPr>
            </a:br>
            <a:r>
              <a:rPr lang="zh-CN" altLang="en-US" sz="6000" dirty="0">
                <a:effectLst>
                  <a:outerShdw blurRad="38100" dist="38100" dir="2700000" algn="tl">
                    <a:srgbClr val="000000">
                      <a:alpha val="43137"/>
                    </a:srgbClr>
                  </a:outerShdw>
                </a:effectLst>
                <a:sym typeface="+mn-lt"/>
              </a:rPr>
              <a:t>毕业论文（设计）的技术规范</a:t>
            </a:r>
            <a:br>
              <a:rPr lang="zh-CN" altLang="en-US" sz="6000" dirty="0">
                <a:effectLst>
                  <a:outerShdw blurRad="38100" dist="38100" dir="2700000" algn="tl">
                    <a:srgbClr val="000000">
                      <a:alpha val="43137"/>
                    </a:srgbClr>
                  </a:outerShdw>
                </a:effectLst>
                <a:sym typeface="+mn-lt"/>
              </a:rPr>
            </a:br>
            <a:endParaRPr lang="en-GB" sz="4800" dirty="0">
              <a:effectLst>
                <a:outerShdw blurRad="38100" dist="38100" dir="2700000" algn="tl">
                  <a:srgbClr val="000000">
                    <a:alpha val="43137"/>
                  </a:srgbClr>
                </a:outerShdw>
              </a:effectLst>
              <a:sym typeface="+mn-lt"/>
            </a:endParaRPr>
          </a:p>
        </p:txBody>
      </p:sp>
      <p:sp>
        <p:nvSpPr>
          <p:cNvPr id="4" name="副标题 3">
            <a:extLst>
              <a:ext uri="{FF2B5EF4-FFF2-40B4-BE49-F238E27FC236}">
                <a16:creationId xmlns:a16="http://schemas.microsoft.com/office/drawing/2014/main" id="{5F251424-D725-1771-6799-A00AEB52D474}"/>
              </a:ext>
            </a:extLst>
          </p:cNvPr>
          <p:cNvSpPr>
            <a:spLocks noGrp="1"/>
          </p:cNvSpPr>
          <p:nvPr>
            <p:ph type="subTitle" idx="1"/>
          </p:nvPr>
        </p:nvSpPr>
        <p:spPr>
          <a:xfrm>
            <a:off x="1341485" y="4665314"/>
            <a:ext cx="5407337" cy="535853"/>
          </a:xfrm>
        </p:spPr>
        <p:txBody>
          <a:bodyPr>
            <a:normAutofit fontScale="92500"/>
          </a:bodyPr>
          <a:lstStyle/>
          <a:p>
            <a:pPr algn="r"/>
            <a:r>
              <a:rPr lang="en-US" altLang="zh-CN" sz="3200" b="1" dirty="0">
                <a:effectLst>
                  <a:outerShdw blurRad="38100" dist="38100" dir="2700000" algn="tl">
                    <a:srgbClr val="000000">
                      <a:alpha val="43137"/>
                    </a:srgbClr>
                  </a:outerShdw>
                </a:effectLst>
              </a:rPr>
              <a:t>《</a:t>
            </a:r>
            <a:r>
              <a:rPr lang="zh-CN" altLang="en-US" sz="3200" b="1" dirty="0">
                <a:effectLst>
                  <a:outerShdw blurRad="38100" dist="38100" dir="2700000" algn="tl">
                    <a:srgbClr val="000000">
                      <a:alpha val="43137"/>
                    </a:srgbClr>
                  </a:outerShdw>
                </a:effectLst>
              </a:rPr>
              <a:t>毕业论文（设计）指导教程</a:t>
            </a:r>
            <a:r>
              <a:rPr lang="en-US" altLang="zh-CN" sz="3200" b="1" dirty="0">
                <a:effectLst>
                  <a:outerShdw blurRad="38100" dist="38100" dir="2700000" algn="tl">
                    <a:srgbClr val="000000">
                      <a:alpha val="43137"/>
                    </a:srgbClr>
                  </a:outerShdw>
                </a:effectLst>
              </a:rPr>
              <a:t>》</a:t>
            </a:r>
            <a:endParaRPr lang="zh-CN" altLang="en-US" sz="32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907658645"/>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一、前期准备工作</a:t>
            </a:r>
            <a:endParaRPr lang="en-US" dirty="0">
              <a:solidFill>
                <a:schemeClr val="bg2">
                  <a:lumMod val="25000"/>
                </a:schemeClr>
              </a:solidFill>
              <a:latin typeface="+mn-ea"/>
              <a:ea typeface="+mn-ea"/>
            </a:endParaRPr>
          </a:p>
        </p:txBody>
      </p:sp>
      <p:sp>
        <p:nvSpPr>
          <p:cNvPr id="5" name="文本框 4">
            <a:extLst>
              <a:ext uri="{FF2B5EF4-FFF2-40B4-BE49-F238E27FC236}">
                <a16:creationId xmlns:a16="http://schemas.microsoft.com/office/drawing/2014/main" id="{A16EAC1F-9E1D-B2D6-BB33-AD45C62B7221}"/>
              </a:ext>
            </a:extLst>
          </p:cNvPr>
          <p:cNvSpPr txBox="1"/>
          <p:nvPr/>
        </p:nvSpPr>
        <p:spPr>
          <a:xfrm>
            <a:off x="521063" y="1020663"/>
            <a:ext cx="10888195" cy="538865"/>
          </a:xfrm>
          <a:prstGeom prst="rect">
            <a:avLst/>
          </a:prstGeom>
          <a:noFill/>
        </p:spPr>
        <p:txBody>
          <a:bodyPr wrap="square">
            <a:spAutoFit/>
          </a:bodyPr>
          <a:lstStyle/>
          <a:p>
            <a:pPr marL="0" marR="62675" indent="266700" eaLnBrk="0">
              <a:lnSpc>
                <a:spcPct val="134920"/>
              </a:lnSpc>
              <a:spcAft>
                <a:spcPts val="0"/>
              </a:spcAft>
            </a:pPr>
            <a:r>
              <a:rPr lang="zh-CN" altLang="en-US" sz="2400" b="1" dirty="0">
                <a:solidFill>
                  <a:srgbClr val="0070C0"/>
                </a:solidFill>
              </a:rPr>
              <a:t>（二）会读书</a:t>
            </a:r>
          </a:p>
        </p:txBody>
      </p:sp>
      <p:graphicFrame>
        <p:nvGraphicFramePr>
          <p:cNvPr id="2" name="图示 1">
            <a:extLst>
              <a:ext uri="{FF2B5EF4-FFF2-40B4-BE49-F238E27FC236}">
                <a16:creationId xmlns:a16="http://schemas.microsoft.com/office/drawing/2014/main" id="{2C79463A-11A9-877C-2370-3D54807B5EC2}"/>
              </a:ext>
            </a:extLst>
          </p:cNvPr>
          <p:cNvGraphicFramePr/>
          <p:nvPr>
            <p:extLst>
              <p:ext uri="{D42A27DB-BD31-4B8C-83A1-F6EECF244321}">
                <p14:modId xmlns:p14="http://schemas.microsoft.com/office/powerpoint/2010/main" val="1867566571"/>
              </p:ext>
            </p:extLst>
          </p:nvPr>
        </p:nvGraphicFramePr>
        <p:xfrm>
          <a:off x="521063" y="1901801"/>
          <a:ext cx="11253321" cy="45734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57721035"/>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a:extLst>
              <a:ext uri="{FF2B5EF4-FFF2-40B4-BE49-F238E27FC236}">
                <a16:creationId xmlns:a16="http://schemas.microsoft.com/office/drawing/2014/main" id="{B1AF1FA7-25C1-C146-B5BB-7AB8F1752C10}"/>
              </a:ext>
            </a:extLst>
          </p:cNvPr>
          <p:cNvGraphicFramePr/>
          <p:nvPr>
            <p:extLst>
              <p:ext uri="{D42A27DB-BD31-4B8C-83A1-F6EECF244321}">
                <p14:modId xmlns:p14="http://schemas.microsoft.com/office/powerpoint/2010/main" val="1719795234"/>
              </p:ext>
            </p:extLst>
          </p:nvPr>
        </p:nvGraphicFramePr>
        <p:xfrm>
          <a:off x="298846" y="1758875"/>
          <a:ext cx="11007442" cy="49734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一、前期准备工作</a:t>
            </a:r>
            <a:endParaRPr lang="en-US" dirty="0">
              <a:solidFill>
                <a:schemeClr val="bg2">
                  <a:lumMod val="25000"/>
                </a:schemeClr>
              </a:solidFill>
              <a:latin typeface="+mn-ea"/>
              <a:ea typeface="+mn-ea"/>
            </a:endParaRPr>
          </a:p>
        </p:txBody>
      </p:sp>
      <p:sp>
        <p:nvSpPr>
          <p:cNvPr id="5" name="文本框 4">
            <a:extLst>
              <a:ext uri="{FF2B5EF4-FFF2-40B4-BE49-F238E27FC236}">
                <a16:creationId xmlns:a16="http://schemas.microsoft.com/office/drawing/2014/main" id="{A16EAC1F-9E1D-B2D6-BB33-AD45C62B7221}"/>
              </a:ext>
            </a:extLst>
          </p:cNvPr>
          <p:cNvSpPr txBox="1"/>
          <p:nvPr/>
        </p:nvSpPr>
        <p:spPr>
          <a:xfrm>
            <a:off x="521063" y="1020663"/>
            <a:ext cx="10888195" cy="538865"/>
          </a:xfrm>
          <a:prstGeom prst="rect">
            <a:avLst/>
          </a:prstGeom>
          <a:noFill/>
        </p:spPr>
        <p:txBody>
          <a:bodyPr wrap="square">
            <a:spAutoFit/>
          </a:bodyPr>
          <a:lstStyle/>
          <a:p>
            <a:pPr marL="0" marR="62675" indent="266700" eaLnBrk="0">
              <a:lnSpc>
                <a:spcPct val="134920"/>
              </a:lnSpc>
              <a:spcAft>
                <a:spcPts val="0"/>
              </a:spcAft>
            </a:pPr>
            <a:r>
              <a:rPr lang="zh-CN" altLang="en-US" sz="2400" b="1" dirty="0">
                <a:solidFill>
                  <a:srgbClr val="0070C0"/>
                </a:solidFill>
              </a:rPr>
              <a:t>（三）培养问题意识</a:t>
            </a:r>
          </a:p>
        </p:txBody>
      </p:sp>
      <p:pic>
        <p:nvPicPr>
          <p:cNvPr id="3074" name="Picture 2" descr="牛顿与苹果的故事真实的事情是什么样的？千万不要再被误导了- 历史故事_赢家娱乐">
            <a:extLst>
              <a:ext uri="{FF2B5EF4-FFF2-40B4-BE49-F238E27FC236}">
                <a16:creationId xmlns:a16="http://schemas.microsoft.com/office/drawing/2014/main" id="{97B44C65-456C-69B2-1BB6-B8441358AEA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052447" y="4877407"/>
            <a:ext cx="2730763" cy="18549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3676284"/>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二、寻找现有研究的缺陷</a:t>
            </a:r>
            <a:endParaRPr lang="en-US" dirty="0">
              <a:solidFill>
                <a:schemeClr val="bg2">
                  <a:lumMod val="25000"/>
                </a:schemeClr>
              </a:solidFill>
              <a:latin typeface="+mn-ea"/>
              <a:ea typeface="+mn-ea"/>
            </a:endParaRPr>
          </a:p>
        </p:txBody>
      </p:sp>
      <p:graphicFrame>
        <p:nvGraphicFramePr>
          <p:cNvPr id="2" name="图示 1">
            <a:extLst>
              <a:ext uri="{FF2B5EF4-FFF2-40B4-BE49-F238E27FC236}">
                <a16:creationId xmlns:a16="http://schemas.microsoft.com/office/drawing/2014/main" id="{22B8EA72-554E-BB8E-EB84-E89224EE166B}"/>
              </a:ext>
            </a:extLst>
          </p:cNvPr>
          <p:cNvGraphicFramePr/>
          <p:nvPr>
            <p:extLst>
              <p:ext uri="{D42A27DB-BD31-4B8C-83A1-F6EECF244321}">
                <p14:modId xmlns:p14="http://schemas.microsoft.com/office/powerpoint/2010/main" val="1649281699"/>
              </p:ext>
            </p:extLst>
          </p:nvPr>
        </p:nvGraphicFramePr>
        <p:xfrm>
          <a:off x="790750" y="1139214"/>
          <a:ext cx="10719932" cy="54696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47901925"/>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三、发现研究的创新点</a:t>
            </a:r>
            <a:endParaRPr lang="en-US" dirty="0">
              <a:solidFill>
                <a:schemeClr val="bg2">
                  <a:lumMod val="25000"/>
                </a:schemeClr>
              </a:solidFill>
              <a:latin typeface="+mn-ea"/>
              <a:ea typeface="+mn-ea"/>
            </a:endParaRPr>
          </a:p>
        </p:txBody>
      </p:sp>
      <p:sp>
        <p:nvSpPr>
          <p:cNvPr id="2" name="矩形 1">
            <a:extLst>
              <a:ext uri="{FF2B5EF4-FFF2-40B4-BE49-F238E27FC236}">
                <a16:creationId xmlns:a16="http://schemas.microsoft.com/office/drawing/2014/main" id="{149D04B4-FC9D-C378-1436-6A0552F447D3}"/>
              </a:ext>
            </a:extLst>
          </p:cNvPr>
          <p:cNvSpPr/>
          <p:nvPr/>
        </p:nvSpPr>
        <p:spPr>
          <a:xfrm>
            <a:off x="622846" y="1497724"/>
            <a:ext cx="11033126" cy="2454166"/>
          </a:xfrm>
          <a:prstGeom prst="rect">
            <a:avLst/>
          </a:prstGeom>
          <a:solidFill>
            <a:srgbClr val="F9FAFF"/>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圆角 2">
            <a:extLst>
              <a:ext uri="{FF2B5EF4-FFF2-40B4-BE49-F238E27FC236}">
                <a16:creationId xmlns:a16="http://schemas.microsoft.com/office/drawing/2014/main" id="{36DF0F95-94F4-EC6B-4FC7-4888C2971ADC}"/>
              </a:ext>
            </a:extLst>
          </p:cNvPr>
          <p:cNvSpPr/>
          <p:nvPr/>
        </p:nvSpPr>
        <p:spPr>
          <a:xfrm>
            <a:off x="622846" y="1067047"/>
            <a:ext cx="2678770" cy="746235"/>
          </a:xfrm>
          <a:prstGeom prst="round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（一）新视角</a:t>
            </a:r>
          </a:p>
        </p:txBody>
      </p:sp>
      <p:sp>
        <p:nvSpPr>
          <p:cNvPr id="10" name="文本框 9">
            <a:extLst>
              <a:ext uri="{FF2B5EF4-FFF2-40B4-BE49-F238E27FC236}">
                <a16:creationId xmlns:a16="http://schemas.microsoft.com/office/drawing/2014/main" id="{12837857-B9E7-F49C-78A9-5A5384619220}"/>
              </a:ext>
            </a:extLst>
          </p:cNvPr>
          <p:cNvSpPr txBox="1"/>
          <p:nvPr/>
        </p:nvSpPr>
        <p:spPr>
          <a:xfrm>
            <a:off x="680960" y="1851352"/>
            <a:ext cx="10888194" cy="2006190"/>
          </a:xfrm>
          <a:prstGeom prst="rect">
            <a:avLst/>
          </a:prstGeom>
          <a:noFill/>
        </p:spPr>
        <p:txBody>
          <a:bodyPr wrap="square">
            <a:spAutoFit/>
          </a:bodyPr>
          <a:lstStyle/>
          <a:p>
            <a:pPr marL="0" marR="62675" indent="266700" algn="just" eaLnBrk="0">
              <a:lnSpc>
                <a:spcPct val="134920"/>
              </a:lnSpc>
              <a:spcAft>
                <a:spcPts val="0"/>
              </a:spcAft>
            </a:pPr>
            <a:r>
              <a:rPr lang="zh-CN" altLang="en-US" sz="2000" dirty="0">
                <a:solidFill>
                  <a:schemeClr val="bg2">
                    <a:lumMod val="25000"/>
                  </a:schemeClr>
                </a:solidFill>
              </a:rPr>
              <a:t>通过文献阅读等前期准备工作，了解现有研究的研究视角，然后自己从另一视角进行研究，使本领域的研究视角更加多元。新的研究视角和原有研究视角可以是相近的，也可以是相反的。</a:t>
            </a:r>
            <a:endParaRPr lang="en-US" altLang="zh-CN" sz="2000" dirty="0">
              <a:solidFill>
                <a:schemeClr val="bg2">
                  <a:lumMod val="25000"/>
                </a:schemeClr>
              </a:solidFill>
            </a:endParaRPr>
          </a:p>
          <a:p>
            <a:pPr marL="0" marR="62675" indent="266700" algn="just" eaLnBrk="0">
              <a:lnSpc>
                <a:spcPct val="134920"/>
              </a:lnSpc>
              <a:spcAft>
                <a:spcPts val="0"/>
              </a:spcAft>
            </a:pPr>
            <a:r>
              <a:rPr lang="zh-CN" altLang="en-US" dirty="0">
                <a:solidFill>
                  <a:schemeClr val="bg2">
                    <a:lumMod val="25000"/>
                  </a:schemeClr>
                </a:solidFill>
              </a:rPr>
              <a:t>如“新安全观”。加入世界贸易组织前，社会上不少人认为“入世”会将中国导入“不安全”的状态。针对此况，我们提出了“新安全观”，即“大开放大安全，小开放小安全，不开放没安全”。这一角度的提出，为中国全面融入全球经济体系提供了重要理论依据。</a:t>
            </a:r>
          </a:p>
        </p:txBody>
      </p:sp>
      <p:sp>
        <p:nvSpPr>
          <p:cNvPr id="6" name="矩形 5">
            <a:extLst>
              <a:ext uri="{FF2B5EF4-FFF2-40B4-BE49-F238E27FC236}">
                <a16:creationId xmlns:a16="http://schemas.microsoft.com/office/drawing/2014/main" id="{5506AFEF-E999-6E44-7209-155CA155D0C4}"/>
              </a:ext>
            </a:extLst>
          </p:cNvPr>
          <p:cNvSpPr/>
          <p:nvPr/>
        </p:nvSpPr>
        <p:spPr>
          <a:xfrm>
            <a:off x="579437" y="4529956"/>
            <a:ext cx="11033126" cy="2017987"/>
          </a:xfrm>
          <a:prstGeom prst="rect">
            <a:avLst/>
          </a:prstGeom>
          <a:solidFill>
            <a:srgbClr val="F9FAFF"/>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圆角 6">
            <a:extLst>
              <a:ext uri="{FF2B5EF4-FFF2-40B4-BE49-F238E27FC236}">
                <a16:creationId xmlns:a16="http://schemas.microsoft.com/office/drawing/2014/main" id="{055DD878-FE97-5746-10AE-0850151DD427}"/>
              </a:ext>
            </a:extLst>
          </p:cNvPr>
          <p:cNvSpPr/>
          <p:nvPr/>
        </p:nvSpPr>
        <p:spPr>
          <a:xfrm>
            <a:off x="579437" y="4099279"/>
            <a:ext cx="2678770" cy="746235"/>
          </a:xfrm>
          <a:prstGeom prst="round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（二）新现状</a:t>
            </a:r>
          </a:p>
        </p:txBody>
      </p:sp>
      <p:sp>
        <p:nvSpPr>
          <p:cNvPr id="8" name="文本框 7">
            <a:extLst>
              <a:ext uri="{FF2B5EF4-FFF2-40B4-BE49-F238E27FC236}">
                <a16:creationId xmlns:a16="http://schemas.microsoft.com/office/drawing/2014/main" id="{DAC8E6EE-5466-70B1-3CE1-38FB2436B9BB}"/>
              </a:ext>
            </a:extLst>
          </p:cNvPr>
          <p:cNvSpPr txBox="1"/>
          <p:nvPr/>
        </p:nvSpPr>
        <p:spPr>
          <a:xfrm>
            <a:off x="637551" y="4883584"/>
            <a:ext cx="10888194" cy="879984"/>
          </a:xfrm>
          <a:prstGeom prst="rect">
            <a:avLst/>
          </a:prstGeom>
          <a:noFill/>
        </p:spPr>
        <p:txBody>
          <a:bodyPr wrap="square">
            <a:spAutoFit/>
          </a:bodyPr>
          <a:lstStyle/>
          <a:p>
            <a:pPr marL="0" marR="62675" indent="266700" algn="just" eaLnBrk="0">
              <a:lnSpc>
                <a:spcPct val="134920"/>
              </a:lnSpc>
              <a:spcAft>
                <a:spcPts val="0"/>
              </a:spcAft>
            </a:pPr>
            <a:r>
              <a:rPr lang="zh-CN" altLang="en-US" sz="2000" dirty="0">
                <a:solidFill>
                  <a:schemeClr val="bg2">
                    <a:lumMod val="25000"/>
                  </a:schemeClr>
                </a:solidFill>
              </a:rPr>
              <a:t>毕业论文（设计）可以站在研究问题最新发展情况的基础上，利用最新数据、最新案例等，补上这一研究问题的学术空白，为该问题的学术进步做出自己的贡献。</a:t>
            </a:r>
          </a:p>
        </p:txBody>
      </p:sp>
    </p:spTree>
    <p:extLst>
      <p:ext uri="{BB962C8B-B14F-4D97-AF65-F5344CB8AC3E}">
        <p14:creationId xmlns:p14="http://schemas.microsoft.com/office/powerpoint/2010/main" val="399989569"/>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三、发现研究的创新点</a:t>
            </a:r>
            <a:endParaRPr lang="en-US" dirty="0">
              <a:solidFill>
                <a:schemeClr val="bg2">
                  <a:lumMod val="25000"/>
                </a:schemeClr>
              </a:solidFill>
              <a:latin typeface="+mn-ea"/>
              <a:ea typeface="+mn-ea"/>
            </a:endParaRPr>
          </a:p>
        </p:txBody>
      </p:sp>
      <p:sp>
        <p:nvSpPr>
          <p:cNvPr id="2" name="矩形 1">
            <a:extLst>
              <a:ext uri="{FF2B5EF4-FFF2-40B4-BE49-F238E27FC236}">
                <a16:creationId xmlns:a16="http://schemas.microsoft.com/office/drawing/2014/main" id="{149D04B4-FC9D-C378-1436-6A0552F447D3}"/>
              </a:ext>
            </a:extLst>
          </p:cNvPr>
          <p:cNvSpPr/>
          <p:nvPr/>
        </p:nvSpPr>
        <p:spPr>
          <a:xfrm>
            <a:off x="622846" y="1497724"/>
            <a:ext cx="11033126" cy="2454166"/>
          </a:xfrm>
          <a:prstGeom prst="rect">
            <a:avLst/>
          </a:prstGeom>
          <a:solidFill>
            <a:srgbClr val="F9FAFF"/>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圆角 2">
            <a:extLst>
              <a:ext uri="{FF2B5EF4-FFF2-40B4-BE49-F238E27FC236}">
                <a16:creationId xmlns:a16="http://schemas.microsoft.com/office/drawing/2014/main" id="{36DF0F95-94F4-EC6B-4FC7-4888C2971ADC}"/>
              </a:ext>
            </a:extLst>
          </p:cNvPr>
          <p:cNvSpPr/>
          <p:nvPr/>
        </p:nvSpPr>
        <p:spPr>
          <a:xfrm>
            <a:off x="622847" y="1067047"/>
            <a:ext cx="2668260" cy="746235"/>
          </a:xfrm>
          <a:prstGeom prst="round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（三）新方法</a:t>
            </a:r>
          </a:p>
        </p:txBody>
      </p:sp>
      <p:sp>
        <p:nvSpPr>
          <p:cNvPr id="10" name="文本框 9">
            <a:extLst>
              <a:ext uri="{FF2B5EF4-FFF2-40B4-BE49-F238E27FC236}">
                <a16:creationId xmlns:a16="http://schemas.microsoft.com/office/drawing/2014/main" id="{12837857-B9E7-F49C-78A9-5A5384619220}"/>
              </a:ext>
            </a:extLst>
          </p:cNvPr>
          <p:cNvSpPr txBox="1"/>
          <p:nvPr/>
        </p:nvSpPr>
        <p:spPr>
          <a:xfrm>
            <a:off x="680960" y="1851352"/>
            <a:ext cx="10888194" cy="2006190"/>
          </a:xfrm>
          <a:prstGeom prst="rect">
            <a:avLst/>
          </a:prstGeom>
          <a:noFill/>
        </p:spPr>
        <p:txBody>
          <a:bodyPr wrap="square">
            <a:spAutoFit/>
          </a:bodyPr>
          <a:lstStyle/>
          <a:p>
            <a:pPr marL="0" marR="62675" indent="266700" eaLnBrk="0">
              <a:lnSpc>
                <a:spcPct val="134920"/>
              </a:lnSpc>
              <a:spcAft>
                <a:spcPts val="0"/>
              </a:spcAft>
            </a:pPr>
            <a:r>
              <a:rPr lang="zh-CN" altLang="en-US" sz="2000" dirty="0">
                <a:solidFill>
                  <a:schemeClr val="bg2">
                    <a:lumMod val="25000"/>
                  </a:schemeClr>
                </a:solidFill>
              </a:rPr>
              <a:t>开发新的研究方法或者改进现有的研究方法，能够显著提高实验或者实际操作的工作效率、结果精确度等。有时候“看不见、摸不着”的东西决定事物的本质和命运。</a:t>
            </a:r>
            <a:endParaRPr lang="en-US" altLang="zh-CN" sz="2000" dirty="0">
              <a:solidFill>
                <a:schemeClr val="bg2">
                  <a:lumMod val="25000"/>
                </a:schemeClr>
              </a:solidFill>
            </a:endParaRPr>
          </a:p>
          <a:p>
            <a:pPr marL="0" marR="62675" indent="266700" eaLnBrk="0">
              <a:lnSpc>
                <a:spcPct val="134920"/>
              </a:lnSpc>
              <a:spcAft>
                <a:spcPts val="0"/>
              </a:spcAft>
            </a:pPr>
            <a:r>
              <a:rPr lang="zh-CN" altLang="en-US" dirty="0">
                <a:solidFill>
                  <a:schemeClr val="bg2">
                    <a:lumMod val="25000"/>
                  </a:schemeClr>
                </a:solidFill>
              </a:rPr>
              <a:t>比如当企业会计制度及其报表反映不出企业的核心能力来，即核心能力隐藏在现行会计报表以外时，为使核心能力能够显化、计量，国外学者提出了“平衡计分卡”的方法。财务指标为绩效指标，非财务指标为能力指标。通过这一方法，为企业中“看不见、摸不着”的东西找到了经营之路。</a:t>
            </a:r>
          </a:p>
        </p:txBody>
      </p:sp>
      <p:sp>
        <p:nvSpPr>
          <p:cNvPr id="6" name="矩形 5">
            <a:extLst>
              <a:ext uri="{FF2B5EF4-FFF2-40B4-BE49-F238E27FC236}">
                <a16:creationId xmlns:a16="http://schemas.microsoft.com/office/drawing/2014/main" id="{5506AFEF-E999-6E44-7209-155CA155D0C4}"/>
              </a:ext>
            </a:extLst>
          </p:cNvPr>
          <p:cNvSpPr/>
          <p:nvPr/>
        </p:nvSpPr>
        <p:spPr>
          <a:xfrm>
            <a:off x="579437" y="4529956"/>
            <a:ext cx="11033126" cy="2017987"/>
          </a:xfrm>
          <a:prstGeom prst="rect">
            <a:avLst/>
          </a:prstGeom>
          <a:solidFill>
            <a:srgbClr val="F9FAFF"/>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圆角 6">
            <a:extLst>
              <a:ext uri="{FF2B5EF4-FFF2-40B4-BE49-F238E27FC236}">
                <a16:creationId xmlns:a16="http://schemas.microsoft.com/office/drawing/2014/main" id="{055DD878-FE97-5746-10AE-0850151DD427}"/>
              </a:ext>
            </a:extLst>
          </p:cNvPr>
          <p:cNvSpPr/>
          <p:nvPr/>
        </p:nvSpPr>
        <p:spPr>
          <a:xfrm>
            <a:off x="579438" y="4099279"/>
            <a:ext cx="2668260" cy="746235"/>
          </a:xfrm>
          <a:prstGeom prst="round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（四）新理论</a:t>
            </a:r>
          </a:p>
        </p:txBody>
      </p:sp>
      <p:sp>
        <p:nvSpPr>
          <p:cNvPr id="8" name="文本框 7">
            <a:extLst>
              <a:ext uri="{FF2B5EF4-FFF2-40B4-BE49-F238E27FC236}">
                <a16:creationId xmlns:a16="http://schemas.microsoft.com/office/drawing/2014/main" id="{DAC8E6EE-5466-70B1-3CE1-38FB2436B9BB}"/>
              </a:ext>
            </a:extLst>
          </p:cNvPr>
          <p:cNvSpPr txBox="1"/>
          <p:nvPr/>
        </p:nvSpPr>
        <p:spPr>
          <a:xfrm>
            <a:off x="637551" y="4883584"/>
            <a:ext cx="10888194" cy="1632242"/>
          </a:xfrm>
          <a:prstGeom prst="rect">
            <a:avLst/>
          </a:prstGeom>
          <a:noFill/>
        </p:spPr>
        <p:txBody>
          <a:bodyPr wrap="square">
            <a:spAutoFit/>
          </a:bodyPr>
          <a:lstStyle/>
          <a:p>
            <a:pPr marL="0" marR="62675" indent="266700" eaLnBrk="0">
              <a:lnSpc>
                <a:spcPct val="134920"/>
              </a:lnSpc>
              <a:spcAft>
                <a:spcPts val="0"/>
              </a:spcAft>
            </a:pPr>
            <a:r>
              <a:rPr lang="zh-CN" altLang="en-US" sz="2000" dirty="0">
                <a:solidFill>
                  <a:schemeClr val="bg2">
                    <a:lumMod val="25000"/>
                  </a:schemeClr>
                </a:solidFill>
              </a:rPr>
              <a:t>完全创造一个新的理论是很难的，但是，我们可以在以往成熟理论的基础上进行缝缝补补，对现有的理论框架进行完善。</a:t>
            </a:r>
            <a:endParaRPr lang="en-US" altLang="zh-CN" sz="2000" dirty="0">
              <a:solidFill>
                <a:schemeClr val="bg2">
                  <a:lumMod val="25000"/>
                </a:schemeClr>
              </a:solidFill>
            </a:endParaRPr>
          </a:p>
          <a:p>
            <a:pPr marL="0" marR="62675" indent="266700" eaLnBrk="0">
              <a:lnSpc>
                <a:spcPct val="134920"/>
              </a:lnSpc>
              <a:spcAft>
                <a:spcPts val="0"/>
              </a:spcAft>
            </a:pPr>
            <a:r>
              <a:rPr lang="zh-CN" altLang="en-US" dirty="0">
                <a:solidFill>
                  <a:schemeClr val="bg2">
                    <a:lumMod val="25000"/>
                  </a:schemeClr>
                </a:solidFill>
              </a:rPr>
              <a:t>例如新木桶理论。现在，开放式做企业，即每个企业只做自己最擅长的那块“木板”，你做一段我做一段，然后全球集成，此即“新木桶理论”。</a:t>
            </a:r>
          </a:p>
        </p:txBody>
      </p:sp>
    </p:spTree>
    <p:extLst>
      <p:ext uri="{BB962C8B-B14F-4D97-AF65-F5344CB8AC3E}">
        <p14:creationId xmlns:p14="http://schemas.microsoft.com/office/powerpoint/2010/main" val="2049660892"/>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三、发现研究的创新点</a:t>
            </a:r>
            <a:endParaRPr lang="en-US" dirty="0">
              <a:solidFill>
                <a:schemeClr val="bg2">
                  <a:lumMod val="25000"/>
                </a:schemeClr>
              </a:solidFill>
              <a:latin typeface="+mn-ea"/>
              <a:ea typeface="+mn-ea"/>
            </a:endParaRPr>
          </a:p>
        </p:txBody>
      </p:sp>
      <p:sp>
        <p:nvSpPr>
          <p:cNvPr id="2" name="矩形 1">
            <a:extLst>
              <a:ext uri="{FF2B5EF4-FFF2-40B4-BE49-F238E27FC236}">
                <a16:creationId xmlns:a16="http://schemas.microsoft.com/office/drawing/2014/main" id="{149D04B4-FC9D-C378-1436-6A0552F447D3}"/>
              </a:ext>
            </a:extLst>
          </p:cNvPr>
          <p:cNvSpPr/>
          <p:nvPr/>
        </p:nvSpPr>
        <p:spPr>
          <a:xfrm>
            <a:off x="637551" y="1504253"/>
            <a:ext cx="11033126" cy="1296754"/>
          </a:xfrm>
          <a:prstGeom prst="rect">
            <a:avLst/>
          </a:prstGeom>
          <a:solidFill>
            <a:srgbClr val="F9FAFF"/>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圆角 2">
            <a:extLst>
              <a:ext uri="{FF2B5EF4-FFF2-40B4-BE49-F238E27FC236}">
                <a16:creationId xmlns:a16="http://schemas.microsoft.com/office/drawing/2014/main" id="{36DF0F95-94F4-EC6B-4FC7-4888C2971ADC}"/>
              </a:ext>
            </a:extLst>
          </p:cNvPr>
          <p:cNvSpPr/>
          <p:nvPr/>
        </p:nvSpPr>
        <p:spPr>
          <a:xfrm>
            <a:off x="622847" y="1067047"/>
            <a:ext cx="2668260" cy="746235"/>
          </a:xfrm>
          <a:prstGeom prst="round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（五）新材料</a:t>
            </a:r>
          </a:p>
        </p:txBody>
      </p:sp>
      <p:sp>
        <p:nvSpPr>
          <p:cNvPr id="10" name="文本框 9">
            <a:extLst>
              <a:ext uri="{FF2B5EF4-FFF2-40B4-BE49-F238E27FC236}">
                <a16:creationId xmlns:a16="http://schemas.microsoft.com/office/drawing/2014/main" id="{12837857-B9E7-F49C-78A9-5A5384619220}"/>
              </a:ext>
            </a:extLst>
          </p:cNvPr>
          <p:cNvSpPr txBox="1"/>
          <p:nvPr/>
        </p:nvSpPr>
        <p:spPr>
          <a:xfrm>
            <a:off x="680960" y="1851352"/>
            <a:ext cx="10888194" cy="879984"/>
          </a:xfrm>
          <a:prstGeom prst="rect">
            <a:avLst/>
          </a:prstGeom>
          <a:noFill/>
        </p:spPr>
        <p:txBody>
          <a:bodyPr wrap="square">
            <a:spAutoFit/>
          </a:bodyPr>
          <a:lstStyle/>
          <a:p>
            <a:pPr marL="0" marR="62675" indent="266700" eaLnBrk="0">
              <a:lnSpc>
                <a:spcPct val="134920"/>
              </a:lnSpc>
              <a:spcAft>
                <a:spcPts val="0"/>
              </a:spcAft>
            </a:pPr>
            <a:r>
              <a:rPr lang="zh-CN" altLang="en-US" sz="2000" dirty="0">
                <a:solidFill>
                  <a:schemeClr val="bg2">
                    <a:lumMod val="25000"/>
                  </a:schemeClr>
                </a:solidFill>
              </a:rPr>
              <a:t>随着时代的发展和科技的进步，一些新的材料被研发出来，那么大学生就可以以这些新的、还未被研究过的材料为研究对象，进行创新性的毕业论文（设计）撰写。</a:t>
            </a:r>
          </a:p>
        </p:txBody>
      </p:sp>
      <p:sp>
        <p:nvSpPr>
          <p:cNvPr id="6" name="矩形 5">
            <a:extLst>
              <a:ext uri="{FF2B5EF4-FFF2-40B4-BE49-F238E27FC236}">
                <a16:creationId xmlns:a16="http://schemas.microsoft.com/office/drawing/2014/main" id="{5506AFEF-E999-6E44-7209-155CA155D0C4}"/>
              </a:ext>
            </a:extLst>
          </p:cNvPr>
          <p:cNvSpPr/>
          <p:nvPr/>
        </p:nvSpPr>
        <p:spPr>
          <a:xfrm>
            <a:off x="579437" y="3352794"/>
            <a:ext cx="11033126" cy="2359818"/>
          </a:xfrm>
          <a:prstGeom prst="rect">
            <a:avLst/>
          </a:prstGeom>
          <a:solidFill>
            <a:srgbClr val="F9FAFF"/>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圆角 6">
            <a:extLst>
              <a:ext uri="{FF2B5EF4-FFF2-40B4-BE49-F238E27FC236}">
                <a16:creationId xmlns:a16="http://schemas.microsoft.com/office/drawing/2014/main" id="{055DD878-FE97-5746-10AE-0850151DD427}"/>
              </a:ext>
            </a:extLst>
          </p:cNvPr>
          <p:cNvSpPr/>
          <p:nvPr/>
        </p:nvSpPr>
        <p:spPr>
          <a:xfrm>
            <a:off x="579438" y="2922117"/>
            <a:ext cx="2668260" cy="746235"/>
          </a:xfrm>
          <a:prstGeom prst="round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（六）新应用</a:t>
            </a:r>
          </a:p>
        </p:txBody>
      </p:sp>
      <p:sp>
        <p:nvSpPr>
          <p:cNvPr id="8" name="文本框 7">
            <a:extLst>
              <a:ext uri="{FF2B5EF4-FFF2-40B4-BE49-F238E27FC236}">
                <a16:creationId xmlns:a16="http://schemas.microsoft.com/office/drawing/2014/main" id="{DAC8E6EE-5466-70B1-3CE1-38FB2436B9BB}"/>
              </a:ext>
            </a:extLst>
          </p:cNvPr>
          <p:cNvSpPr txBox="1"/>
          <p:nvPr/>
        </p:nvSpPr>
        <p:spPr>
          <a:xfrm>
            <a:off x="637551" y="3706422"/>
            <a:ext cx="10888194" cy="2006190"/>
          </a:xfrm>
          <a:prstGeom prst="rect">
            <a:avLst/>
          </a:prstGeom>
          <a:noFill/>
        </p:spPr>
        <p:txBody>
          <a:bodyPr wrap="square">
            <a:spAutoFit/>
          </a:bodyPr>
          <a:lstStyle/>
          <a:p>
            <a:pPr marL="0" marR="62675" indent="266700" eaLnBrk="0">
              <a:lnSpc>
                <a:spcPct val="134920"/>
              </a:lnSpc>
              <a:spcAft>
                <a:spcPts val="0"/>
              </a:spcAft>
            </a:pPr>
            <a:r>
              <a:rPr lang="zh-CN" altLang="en-US" sz="2000" dirty="0">
                <a:solidFill>
                  <a:schemeClr val="bg2">
                    <a:lumMod val="25000"/>
                  </a:schemeClr>
                </a:solidFill>
              </a:rPr>
              <a:t>针对最近出现的现象、事物、问题，将已有的研究方法、理论应用到新的研究对象上，并进行研究和论证。应用创新的难度比较小。</a:t>
            </a:r>
            <a:endParaRPr lang="en-US" altLang="zh-CN" sz="2000" dirty="0">
              <a:solidFill>
                <a:schemeClr val="bg2">
                  <a:lumMod val="25000"/>
                </a:schemeClr>
              </a:solidFill>
            </a:endParaRPr>
          </a:p>
          <a:p>
            <a:pPr marL="0" marR="62675" indent="266700" eaLnBrk="0">
              <a:lnSpc>
                <a:spcPct val="134920"/>
              </a:lnSpc>
              <a:spcAft>
                <a:spcPts val="0"/>
              </a:spcAft>
            </a:pPr>
            <a:r>
              <a:rPr lang="zh-CN" altLang="en-US" dirty="0">
                <a:solidFill>
                  <a:schemeClr val="bg2">
                    <a:lumMod val="25000"/>
                  </a:schemeClr>
                </a:solidFill>
              </a:rPr>
              <a:t>例如，重新定义人力资本。过去，以接受教育年限来界定人力资本的水平和程度。于是，产生了一些矛盾现象：一些地区，教育相对发达，但是经济发展落后；而另一些地区，教育相对落后，但是经济发展很快。</a:t>
            </a:r>
          </a:p>
        </p:txBody>
      </p:sp>
      <p:sp>
        <p:nvSpPr>
          <p:cNvPr id="9" name="矩形 8">
            <a:extLst>
              <a:ext uri="{FF2B5EF4-FFF2-40B4-BE49-F238E27FC236}">
                <a16:creationId xmlns:a16="http://schemas.microsoft.com/office/drawing/2014/main" id="{A881DFCA-F69D-9C4F-F102-26C0FAAB099B}"/>
              </a:ext>
            </a:extLst>
          </p:cNvPr>
          <p:cNvSpPr/>
          <p:nvPr/>
        </p:nvSpPr>
        <p:spPr>
          <a:xfrm>
            <a:off x="1144587" y="5804231"/>
            <a:ext cx="10467976" cy="878110"/>
          </a:xfrm>
          <a:prstGeom prst="rect">
            <a:avLst/>
          </a:prstGeom>
          <a:solidFill>
            <a:schemeClr val="accent1">
              <a:alpha val="5000"/>
            </a:schemeClr>
          </a:solidFill>
          <a:ln w="63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b="1">
              <a:solidFill>
                <a:schemeClr val="tx1"/>
              </a:solidFill>
            </a:endParaRPr>
          </a:p>
        </p:txBody>
      </p:sp>
      <p:cxnSp>
        <p:nvCxnSpPr>
          <p:cNvPr id="11" name="直接连接符 10">
            <a:extLst>
              <a:ext uri="{FF2B5EF4-FFF2-40B4-BE49-F238E27FC236}">
                <a16:creationId xmlns:a16="http://schemas.microsoft.com/office/drawing/2014/main" id="{985E5B56-81F6-0CF6-1FEF-33F5305B2E48}"/>
              </a:ext>
            </a:extLst>
          </p:cNvPr>
          <p:cNvCxnSpPr>
            <a:cxnSpLocks/>
          </p:cNvCxnSpPr>
          <p:nvPr/>
        </p:nvCxnSpPr>
        <p:spPr>
          <a:xfrm>
            <a:off x="1246979" y="6680140"/>
            <a:ext cx="10365584"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1F82A1D6-6D33-A55B-84FF-98D6D677C3A9}"/>
              </a:ext>
            </a:extLst>
          </p:cNvPr>
          <p:cNvSpPr txBox="1"/>
          <p:nvPr/>
        </p:nvSpPr>
        <p:spPr>
          <a:xfrm>
            <a:off x="2173134" y="5987120"/>
            <a:ext cx="8298936" cy="397032"/>
          </a:xfrm>
          <a:prstGeom prst="rect">
            <a:avLst/>
          </a:prstGeom>
          <a:noFill/>
        </p:spPr>
        <p:txBody>
          <a:bodyPr wrap="square" rtlCol="0">
            <a:spAutoFit/>
          </a:bodyPr>
          <a:lstStyle/>
          <a:p>
            <a:pPr algn="l" eaLnBrk="0" fontAlgn="base">
              <a:lnSpc>
                <a:spcPct val="99000"/>
              </a:lnSpc>
              <a:spcBef>
                <a:spcPts val="5"/>
              </a:spcBef>
            </a:pPr>
            <a:r>
              <a:rPr lang="zh-CN" altLang="en-US" sz="2000" spc="10" dirty="0">
                <a:solidFill>
                  <a:srgbClr val="242021"/>
                </a:solidFill>
                <a:effectLst/>
                <a:latin typeface="微软雅黑" panose="020B0503020204020204" pitchFamily="34" charset="-122"/>
                <a:ea typeface="微软雅黑" panose="020B0503020204020204" pitchFamily="34" charset="-122"/>
                <a:cs typeface="黑体" panose="02010609060101010101" pitchFamily="49" charset="-122"/>
              </a:rPr>
              <a:t>在你的毕业论文（设计）中如何实现创新？</a:t>
            </a:r>
          </a:p>
        </p:txBody>
      </p:sp>
      <p:grpSp>
        <p:nvGrpSpPr>
          <p:cNvPr id="5" name="组合 4">
            <a:extLst>
              <a:ext uri="{FF2B5EF4-FFF2-40B4-BE49-F238E27FC236}">
                <a16:creationId xmlns:a16="http://schemas.microsoft.com/office/drawing/2014/main" id="{432258A3-08A2-27E8-2463-4CB412FF72D9}"/>
              </a:ext>
            </a:extLst>
          </p:cNvPr>
          <p:cNvGrpSpPr/>
          <p:nvPr/>
        </p:nvGrpSpPr>
        <p:grpSpPr>
          <a:xfrm>
            <a:off x="566517" y="5671641"/>
            <a:ext cx="1231348" cy="1114186"/>
            <a:chOff x="254909" y="5164628"/>
            <a:chExt cx="1231348" cy="1114186"/>
          </a:xfrm>
        </p:grpSpPr>
        <p:pic>
          <p:nvPicPr>
            <p:cNvPr id="16" name="图片 9" descr="19961858">
              <a:extLst>
                <a:ext uri="{FF2B5EF4-FFF2-40B4-BE49-F238E27FC236}">
                  <a16:creationId xmlns:a16="http://schemas.microsoft.com/office/drawing/2014/main" id="{38F0EC55-5C35-E761-D5AA-DA9136BB52D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54909" y="5164628"/>
              <a:ext cx="1114186" cy="1114186"/>
            </a:xfrm>
            <a:prstGeom prst="rect">
              <a:avLst/>
            </a:prstGeom>
          </p:spPr>
        </p:pic>
        <p:sp>
          <p:nvSpPr>
            <p:cNvPr id="17" name="文本框 16">
              <a:extLst>
                <a:ext uri="{FF2B5EF4-FFF2-40B4-BE49-F238E27FC236}">
                  <a16:creationId xmlns:a16="http://schemas.microsoft.com/office/drawing/2014/main" id="{0E751974-19EF-99D6-3503-1E00B4EABB94}"/>
                </a:ext>
              </a:extLst>
            </p:cNvPr>
            <p:cNvSpPr txBox="1"/>
            <p:nvPr/>
          </p:nvSpPr>
          <p:spPr>
            <a:xfrm>
              <a:off x="372071" y="5306222"/>
              <a:ext cx="1114186" cy="830997"/>
            </a:xfrm>
            <a:prstGeom prst="rect">
              <a:avLst/>
            </a:prstGeom>
            <a:noFill/>
          </p:spPr>
          <p:txBody>
            <a:bodyPr wrap="square" rtlCol="0">
              <a:spAutoFit/>
            </a:bodyPr>
            <a:lstStyle/>
            <a:p>
              <a:r>
                <a:rPr lang="zh-CN" altLang="en-US" sz="2400" b="1" dirty="0">
                  <a:solidFill>
                    <a:schemeClr val="bg1"/>
                  </a:solidFill>
                </a:rPr>
                <a:t>行成</a:t>
              </a:r>
              <a:endParaRPr lang="en-US" altLang="zh-CN" sz="2400" b="1" dirty="0">
                <a:solidFill>
                  <a:schemeClr val="bg1"/>
                </a:solidFill>
              </a:endParaRPr>
            </a:p>
            <a:p>
              <a:r>
                <a:rPr lang="zh-CN" altLang="en-US" sz="2400" b="1" dirty="0">
                  <a:solidFill>
                    <a:schemeClr val="bg1"/>
                  </a:solidFill>
                </a:rPr>
                <a:t>于思</a:t>
              </a:r>
            </a:p>
          </p:txBody>
        </p:sp>
      </p:grpSp>
    </p:spTree>
    <p:extLst>
      <p:ext uri="{BB962C8B-B14F-4D97-AF65-F5344CB8AC3E}">
        <p14:creationId xmlns:p14="http://schemas.microsoft.com/office/powerpoint/2010/main" val="2073831875"/>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3E7816B9-4368-481C-AF7D-011CB1B5D3BB}"/>
              </a:ext>
            </a:extLst>
          </p:cNvPr>
          <p:cNvSpPr>
            <a:spLocks noGrp="1"/>
          </p:cNvSpPr>
          <p:nvPr>
            <p:ph type="title"/>
          </p:nvPr>
        </p:nvSpPr>
        <p:spPr>
          <a:xfrm>
            <a:off x="5874527" y="3605824"/>
            <a:ext cx="5557581" cy="1311128"/>
          </a:xfrm>
        </p:spPr>
        <p:txBody>
          <a:bodyPr/>
          <a:lstStyle/>
          <a:p>
            <a:r>
              <a:rPr kumimoji="1" lang="zh-CN" altLang="en-US" sz="4400" b="1" dirty="0">
                <a:solidFill>
                  <a:schemeClr val="tx1"/>
                </a:solidFill>
                <a:cs typeface="+mn-ea"/>
                <a:sym typeface="+mn-lt"/>
              </a:rPr>
              <a:t>毕业论文（设计）的形式规范</a:t>
            </a:r>
          </a:p>
        </p:txBody>
      </p:sp>
      <p:sp>
        <p:nvSpPr>
          <p:cNvPr id="3" name="文本框 2">
            <a:extLst>
              <a:ext uri="{FF2B5EF4-FFF2-40B4-BE49-F238E27FC236}">
                <a16:creationId xmlns:a16="http://schemas.microsoft.com/office/drawing/2014/main" id="{99131B1D-0766-AC03-C007-934860F567B2}"/>
              </a:ext>
            </a:extLst>
          </p:cNvPr>
          <p:cNvSpPr txBox="1">
            <a:spLocks/>
          </p:cNvSpPr>
          <p:nvPr/>
        </p:nvSpPr>
        <p:spPr>
          <a:xfrm>
            <a:off x="7121236" y="2588770"/>
            <a:ext cx="3064164" cy="840230"/>
          </a:xfrm>
          <a:prstGeom prst="rect">
            <a:avLst/>
          </a:prstGeom>
        </p:spPr>
        <p:txBody>
          <a:bodyPr vert="horz" wrap="square" lIns="91440" tIns="45720" rIns="91440" bIns="45720" rtlCol="0" anchor="b">
            <a:spAutoFit/>
          </a:bodyPr>
          <a:lstStyle>
            <a:lvl1pPr algn="ctr" defTabSz="914400" rtl="0" eaLnBrk="1" latinLnBrk="0" hangingPunct="1">
              <a:lnSpc>
                <a:spcPct val="90000"/>
              </a:lnSpc>
              <a:spcBef>
                <a:spcPct val="0"/>
              </a:spcBef>
              <a:buNone/>
              <a:defRPr lang="zh-CN" altLang="en-US" sz="2400" b="1" kern="1200">
                <a:solidFill>
                  <a:schemeClr val="tx1"/>
                </a:solidFill>
                <a:latin typeface="+mj-lt"/>
                <a:ea typeface="+mj-ea"/>
                <a:cs typeface="+mj-cs"/>
              </a:defRPr>
            </a:lvl1pPr>
          </a:lstStyle>
          <a:p>
            <a:r>
              <a:rPr lang="zh-CN" altLang="en-US" sz="5400" dirty="0">
                <a:latin typeface="+mn-lt"/>
                <a:ea typeface="+mn-ea"/>
                <a:cs typeface="+mn-ea"/>
                <a:sym typeface="+mn-lt"/>
              </a:rPr>
              <a:t>第二节</a:t>
            </a:r>
          </a:p>
        </p:txBody>
      </p:sp>
    </p:spTree>
    <p:extLst>
      <p:ext uri="{BB962C8B-B14F-4D97-AF65-F5344CB8AC3E}">
        <p14:creationId xmlns:p14="http://schemas.microsoft.com/office/powerpoint/2010/main" val="1742153028"/>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文本框 11">
            <a:extLst>
              <a:ext uri="{FF2B5EF4-FFF2-40B4-BE49-F238E27FC236}">
                <a16:creationId xmlns:a16="http://schemas.microsoft.com/office/drawing/2014/main" id="{102CF96C-4DF0-4138-3694-C928C2C89B25}"/>
              </a:ext>
            </a:extLst>
          </p:cNvPr>
          <p:cNvSpPr txBox="1"/>
          <p:nvPr/>
        </p:nvSpPr>
        <p:spPr>
          <a:xfrm>
            <a:off x="597463" y="1853766"/>
            <a:ext cx="4526329" cy="3269100"/>
          </a:xfrm>
          <a:prstGeom prst="rect">
            <a:avLst/>
          </a:prstGeom>
          <a:noFill/>
        </p:spPr>
        <p:txBody>
          <a:bodyPr wrap="square">
            <a:spAutoFit/>
          </a:bodyPr>
          <a:lstStyle/>
          <a:p>
            <a:pPr algn="just">
              <a:lnSpc>
                <a:spcPct val="150000"/>
              </a:lnSpc>
            </a:pPr>
            <a:r>
              <a:rPr lang="zh-CN" altLang="en-US" sz="2000" dirty="0"/>
              <a:t>封面作为毕业论文（设计）的外在形象，应当简洁明了、大方得体。封面应包含毕业论文（设计）的题目、写作者姓名、指导教师姓名、专业名称、学校名称以及完成时间等基本信息。字体大小、颜色、排版等应统一规范，以体现学术的严谨性。</a:t>
            </a:r>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一、封面</a:t>
            </a:r>
          </a:p>
        </p:txBody>
      </p:sp>
      <p:pic>
        <p:nvPicPr>
          <p:cNvPr id="5122" name="Picture 2" descr="华南师范大学毕业论文 LaTeX 模板 - LaTeX 科技排版工作室">
            <a:extLst>
              <a:ext uri="{FF2B5EF4-FFF2-40B4-BE49-F238E27FC236}">
                <a16:creationId xmlns:a16="http://schemas.microsoft.com/office/drawing/2014/main" id="{865E7798-5F5D-A967-5910-A20263290A0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93163" y="1725849"/>
            <a:ext cx="2880847" cy="4073734"/>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上海理工大学本科毕业论文模板 - LaTeX 工作室">
            <a:extLst>
              <a:ext uri="{FF2B5EF4-FFF2-40B4-BE49-F238E27FC236}">
                <a16:creationId xmlns:a16="http://schemas.microsoft.com/office/drawing/2014/main" id="{3041C249-86AA-246B-3808-8034C59089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73964" y="1725849"/>
            <a:ext cx="2880847" cy="40724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0969055"/>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二、摘要与关键词</a:t>
            </a:r>
          </a:p>
        </p:txBody>
      </p:sp>
      <p:sp>
        <p:nvSpPr>
          <p:cNvPr id="5" name="文本框 4">
            <a:extLst>
              <a:ext uri="{FF2B5EF4-FFF2-40B4-BE49-F238E27FC236}">
                <a16:creationId xmlns:a16="http://schemas.microsoft.com/office/drawing/2014/main" id="{6598B1F0-66E1-FFD7-B355-8978968CE4CB}"/>
              </a:ext>
            </a:extLst>
          </p:cNvPr>
          <p:cNvSpPr txBox="1"/>
          <p:nvPr/>
        </p:nvSpPr>
        <p:spPr>
          <a:xfrm>
            <a:off x="536028" y="955864"/>
            <a:ext cx="11272344" cy="1976438"/>
          </a:xfrm>
          <a:prstGeom prst="rect">
            <a:avLst/>
          </a:prstGeom>
          <a:noFill/>
        </p:spPr>
        <p:txBody>
          <a:bodyPr wrap="square">
            <a:spAutoFit/>
          </a:bodyPr>
          <a:lstStyle/>
          <a:p>
            <a:pPr marL="190500" marR="0" indent="0" eaLnBrk="0">
              <a:lnSpc>
                <a:spcPct val="150000"/>
              </a:lnSpc>
            </a:pPr>
            <a:r>
              <a:rPr lang="en-US" altLang="zh-CN" sz="2400" b="1" dirty="0">
                <a:solidFill>
                  <a:srgbClr val="0070C0"/>
                </a:solidFill>
              </a:rPr>
              <a:t>（</a:t>
            </a:r>
            <a:r>
              <a:rPr lang="en-US" altLang="zh-CN" sz="2400" b="1" dirty="0" err="1">
                <a:solidFill>
                  <a:srgbClr val="0070C0"/>
                </a:solidFill>
              </a:rPr>
              <a:t>一）摘要</a:t>
            </a:r>
            <a:endParaRPr lang="en-US" altLang="zh-CN" sz="2400" b="1" dirty="0">
              <a:solidFill>
                <a:srgbClr val="0070C0"/>
              </a:solidFill>
            </a:endParaRPr>
          </a:p>
          <a:p>
            <a:pPr marL="0" marR="65490" indent="266700" algn="just" eaLnBrk="0">
              <a:lnSpc>
                <a:spcPct val="150000"/>
              </a:lnSpc>
            </a:pPr>
            <a:r>
              <a:rPr lang="en-US" altLang="zh-CN" sz="2000" dirty="0"/>
              <a:t>摘要是对论文（设计）的内容不加注释和评论的简短陈述，它对论文（设计）内容进行简短且全面的总结，能够让读者快速了解论文（设计）的核心内容。同时，摘要也是检索的主要对象和依据。</a:t>
            </a:r>
          </a:p>
          <a:p>
            <a:pPr marL="400050" marR="0" lvl="0" indent="-133350" eaLnBrk="0">
              <a:lnSpc>
                <a:spcPct val="150000"/>
              </a:lnSpc>
              <a:buAutoNum type="arabicPeriod"/>
            </a:pPr>
            <a:r>
              <a:rPr lang="en-US" altLang="zh-CN" sz="2000" b="1" dirty="0" err="1">
                <a:solidFill>
                  <a:schemeClr val="accent3"/>
                </a:solidFill>
              </a:rPr>
              <a:t>摘要的特点</a:t>
            </a:r>
            <a:endParaRPr lang="en-US" altLang="zh-CN" sz="2000" b="1" dirty="0">
              <a:solidFill>
                <a:schemeClr val="accent3"/>
              </a:solidFill>
            </a:endParaRPr>
          </a:p>
        </p:txBody>
      </p:sp>
      <p:graphicFrame>
        <p:nvGraphicFramePr>
          <p:cNvPr id="2" name="图示 1">
            <a:extLst>
              <a:ext uri="{FF2B5EF4-FFF2-40B4-BE49-F238E27FC236}">
                <a16:creationId xmlns:a16="http://schemas.microsoft.com/office/drawing/2014/main" id="{21EA2241-F267-824A-2AFF-CAEA8FB9DAA2}"/>
              </a:ext>
            </a:extLst>
          </p:cNvPr>
          <p:cNvGraphicFramePr/>
          <p:nvPr>
            <p:extLst>
              <p:ext uri="{D42A27DB-BD31-4B8C-83A1-F6EECF244321}">
                <p14:modId xmlns:p14="http://schemas.microsoft.com/office/powerpoint/2010/main" val="1546303853"/>
              </p:ext>
            </p:extLst>
          </p:nvPr>
        </p:nvGraphicFramePr>
        <p:xfrm>
          <a:off x="586828" y="2990193"/>
          <a:ext cx="10858938" cy="36186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27608733"/>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二、摘要与关键词</a:t>
            </a:r>
          </a:p>
        </p:txBody>
      </p:sp>
      <p:pic>
        <p:nvPicPr>
          <p:cNvPr id="6" name="图片 5">
            <a:extLst>
              <a:ext uri="{FF2B5EF4-FFF2-40B4-BE49-F238E27FC236}">
                <a16:creationId xmlns:a16="http://schemas.microsoft.com/office/drawing/2014/main" id="{EF16B82D-EFC0-2B0E-1B79-00319D18861F}"/>
              </a:ext>
            </a:extLst>
          </p:cNvPr>
          <p:cNvPicPr>
            <a:picLocks noChangeAspect="1"/>
          </p:cNvPicPr>
          <p:nvPr/>
        </p:nvPicPr>
        <p:blipFill>
          <a:blip r:embed="rId2"/>
          <a:stretch>
            <a:fillRect/>
          </a:stretch>
        </p:blipFill>
        <p:spPr>
          <a:xfrm>
            <a:off x="1741802" y="1184759"/>
            <a:ext cx="4182633" cy="5332059"/>
          </a:xfrm>
          <a:prstGeom prst="rect">
            <a:avLst/>
          </a:prstGeom>
        </p:spPr>
      </p:pic>
      <p:pic>
        <p:nvPicPr>
          <p:cNvPr id="9" name="图片 8">
            <a:extLst>
              <a:ext uri="{FF2B5EF4-FFF2-40B4-BE49-F238E27FC236}">
                <a16:creationId xmlns:a16="http://schemas.microsoft.com/office/drawing/2014/main" id="{C3A92FA9-D55D-77AA-8B6C-CEB737D8D1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8475" y="1184758"/>
            <a:ext cx="4142860" cy="5332059"/>
          </a:xfrm>
          <a:prstGeom prst="rect">
            <a:avLst/>
          </a:prstGeom>
        </p:spPr>
      </p:pic>
      <p:sp>
        <p:nvSpPr>
          <p:cNvPr id="10" name="矩形: 圆角 9">
            <a:extLst>
              <a:ext uri="{FF2B5EF4-FFF2-40B4-BE49-F238E27FC236}">
                <a16:creationId xmlns:a16="http://schemas.microsoft.com/office/drawing/2014/main" id="{7DA2BCDD-5C3D-E57E-1D30-2FF33336D62A}"/>
              </a:ext>
            </a:extLst>
          </p:cNvPr>
          <p:cNvSpPr/>
          <p:nvPr/>
        </p:nvSpPr>
        <p:spPr>
          <a:xfrm>
            <a:off x="7840843" y="1527650"/>
            <a:ext cx="980106" cy="355904"/>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id="{B42D084E-E654-43A7-00CB-E2B3C785B8CC}"/>
              </a:ext>
            </a:extLst>
          </p:cNvPr>
          <p:cNvSpPr/>
          <p:nvPr/>
        </p:nvSpPr>
        <p:spPr>
          <a:xfrm>
            <a:off x="6740278" y="5846867"/>
            <a:ext cx="601388" cy="258259"/>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47707949"/>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智慧箴言</a:t>
            </a:r>
          </a:p>
        </p:txBody>
      </p:sp>
      <p:grpSp>
        <p:nvGrpSpPr>
          <p:cNvPr id="2" name="组合 1">
            <a:extLst>
              <a:ext uri="{FF2B5EF4-FFF2-40B4-BE49-F238E27FC236}">
                <a16:creationId xmlns:a16="http://schemas.microsoft.com/office/drawing/2014/main" id="{8BACF073-5DC7-C896-3F00-31F3FD836883}"/>
              </a:ext>
            </a:extLst>
          </p:cNvPr>
          <p:cNvGrpSpPr/>
          <p:nvPr/>
        </p:nvGrpSpPr>
        <p:grpSpPr>
          <a:xfrm>
            <a:off x="976107" y="1362755"/>
            <a:ext cx="9563772" cy="4338842"/>
            <a:chOff x="2296778" y="1231266"/>
            <a:chExt cx="9222121" cy="4338842"/>
          </a:xfrm>
        </p:grpSpPr>
        <p:sp>
          <p:nvSpPr>
            <p:cNvPr id="5" name="矩形 4">
              <a:extLst>
                <a:ext uri="{FF2B5EF4-FFF2-40B4-BE49-F238E27FC236}">
                  <a16:creationId xmlns:a16="http://schemas.microsoft.com/office/drawing/2014/main" id="{5CFA6217-227F-F538-B406-3AC96B189BFA}"/>
                </a:ext>
              </a:extLst>
            </p:cNvPr>
            <p:cNvSpPr/>
            <p:nvPr/>
          </p:nvSpPr>
          <p:spPr>
            <a:xfrm>
              <a:off x="2296778" y="1231266"/>
              <a:ext cx="2872336" cy="221599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3800" b="0" i="0" u="none" strike="noStrike" kern="1200" cap="none" spc="0" normalizeH="0" baseline="0" noProof="0" dirty="0">
                  <a:ln>
                    <a:noFill/>
                  </a:ln>
                  <a:gradFill flip="none" rotWithShape="1">
                    <a:gsLst>
                      <a:gs pos="0">
                        <a:srgbClr val="E7B282">
                          <a:alpha val="75000"/>
                        </a:srgbClr>
                      </a:gs>
                      <a:gs pos="100000">
                        <a:prstClr val="black">
                          <a:tint val="44500"/>
                          <a:satMod val="160000"/>
                          <a:alpha val="0"/>
                        </a:prstClr>
                      </a:gs>
                    </a:gsLst>
                    <a:lin ang="5400000" scaled="1"/>
                    <a:tileRect/>
                  </a:gra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rPr>
                <a:t>“</a:t>
              </a:r>
            </a:p>
          </p:txBody>
        </p:sp>
        <p:sp>
          <p:nvSpPr>
            <p:cNvPr id="6" name="矩形: 折角 42">
              <a:extLst>
                <a:ext uri="{FF2B5EF4-FFF2-40B4-BE49-F238E27FC236}">
                  <a16:creationId xmlns:a16="http://schemas.microsoft.com/office/drawing/2014/main" id="{879E4A2B-DC5E-72A3-30A1-6830094AC2C4}"/>
                </a:ext>
              </a:extLst>
            </p:cNvPr>
            <p:cNvSpPr/>
            <p:nvPr/>
          </p:nvSpPr>
          <p:spPr>
            <a:xfrm>
              <a:off x="2479887" y="1287893"/>
              <a:ext cx="9039012" cy="4282215"/>
            </a:xfrm>
            <a:prstGeom prst="foldedCorner">
              <a:avLst/>
            </a:prstGeom>
            <a:solidFill>
              <a:schemeClr val="bg1">
                <a:alpha val="50000"/>
              </a:schemeClr>
            </a:solidFill>
            <a:ln>
              <a:noFill/>
            </a:ln>
            <a:effectLst>
              <a:outerShdw blurRad="279400" sx="105000" sy="105000" algn="tl" rotWithShape="0">
                <a:schemeClr val="accent1">
                  <a:lumMod val="20000"/>
                  <a:lumOff val="80000"/>
                  <a:alpha val="8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8" name="矩形 7">
              <a:extLst>
                <a:ext uri="{FF2B5EF4-FFF2-40B4-BE49-F238E27FC236}">
                  <a16:creationId xmlns:a16="http://schemas.microsoft.com/office/drawing/2014/main" id="{8198E3B1-5B04-11E3-728A-50370754F749}"/>
                </a:ext>
              </a:extLst>
            </p:cNvPr>
            <p:cNvSpPr/>
            <p:nvPr/>
          </p:nvSpPr>
          <p:spPr>
            <a:xfrm>
              <a:off x="3059519" y="2457516"/>
              <a:ext cx="7708878" cy="2441566"/>
            </a:xfrm>
            <a:prstGeom prst="rect">
              <a:avLst/>
            </a:prstGeom>
          </p:spPr>
          <p:txBody>
            <a:bodyPr wrap="square" lIns="0" tIns="0" rIns="0" bIns="0">
              <a:spAutoFit/>
            </a:bodyPr>
            <a:lstStyle/>
            <a:p>
              <a:pPr marL="0" marR="0" indent="266700" algn="just" eaLnBrk="0">
                <a:lnSpc>
                  <a:spcPct val="134920"/>
                </a:lnSpc>
              </a:pPr>
              <a:r>
                <a:rPr lang="zh-CN" altLang="en-US" sz="2400" b="1" kern="0" spc="5" baseline="0" noProof="0" dirty="0">
                  <a:solidFill>
                    <a:schemeClr val="accent2">
                      <a:lumMod val="50000"/>
                    </a:schemeClr>
                  </a:solidFill>
                  <a:latin typeface="微软雅黑" panose="020B0503020204020204" pitchFamily="34" charset="-122"/>
                  <a:ea typeface="微软雅黑" panose="020B0503020204020204" pitchFamily="34" charset="-122"/>
                  <a:cs typeface="SimSun" pitchFamily="2" charset="0"/>
                </a:rPr>
                <a:t>矩不正，不可为方；规不正，不可为圆。</a:t>
              </a:r>
            </a:p>
            <a:p>
              <a:pPr marL="0" marR="0" indent="266700" algn="just" eaLnBrk="0">
                <a:lnSpc>
                  <a:spcPct val="134920"/>
                </a:lnSpc>
              </a:pPr>
              <a:endParaRPr lang="en-US" altLang="zh-CN" sz="2400" b="1" kern="0" spc="5" baseline="0" noProof="0" dirty="0">
                <a:solidFill>
                  <a:schemeClr val="accent2">
                    <a:lumMod val="50000"/>
                  </a:schemeClr>
                </a:solidFill>
                <a:latin typeface="微软雅黑" panose="020B0503020204020204" pitchFamily="34" charset="-122"/>
                <a:ea typeface="微软雅黑" panose="020B0503020204020204" pitchFamily="34" charset="-122"/>
                <a:cs typeface="SimSun" pitchFamily="2" charset="0"/>
              </a:endParaRPr>
            </a:p>
            <a:p>
              <a:pPr marL="0" marR="0" indent="266700" algn="just" eaLnBrk="0">
                <a:lnSpc>
                  <a:spcPct val="134920"/>
                </a:lnSpc>
              </a:pPr>
              <a:endParaRPr lang="en-US" altLang="zh-CN" sz="2400" b="1" kern="0" spc="5" dirty="0">
                <a:solidFill>
                  <a:schemeClr val="accent2">
                    <a:lumMod val="50000"/>
                  </a:schemeClr>
                </a:solidFill>
                <a:latin typeface="微软雅黑" panose="020B0503020204020204" pitchFamily="34" charset="-122"/>
                <a:ea typeface="微软雅黑" panose="020B0503020204020204" pitchFamily="34" charset="-122"/>
                <a:cs typeface="SimSun" pitchFamily="2" charset="0"/>
              </a:endParaRPr>
            </a:p>
            <a:p>
              <a:pPr marL="0" marR="0" indent="266700" algn="r" eaLnBrk="0">
                <a:lnSpc>
                  <a:spcPct val="134920"/>
                </a:lnSpc>
              </a:pPr>
              <a:r>
                <a:rPr lang="en-US" altLang="zh-CN" sz="2400" b="1" kern="0" spc="5" baseline="0" noProof="0" dirty="0">
                  <a:solidFill>
                    <a:schemeClr val="accent2">
                      <a:lumMod val="50000"/>
                    </a:schemeClr>
                  </a:solidFill>
                  <a:latin typeface="微软雅黑" panose="020B0503020204020204" pitchFamily="34" charset="-122"/>
                  <a:ea typeface="微软雅黑" panose="020B0503020204020204" pitchFamily="34" charset="-122"/>
                  <a:cs typeface="SimSun" pitchFamily="2" charset="0"/>
                </a:rPr>
                <a:t>——《</a:t>
              </a:r>
              <a:r>
                <a:rPr lang="zh-CN" altLang="en-US" sz="2400" b="1" kern="0" spc="5" baseline="0" noProof="0" dirty="0">
                  <a:solidFill>
                    <a:schemeClr val="accent2">
                      <a:lumMod val="50000"/>
                    </a:schemeClr>
                  </a:solidFill>
                  <a:latin typeface="微软雅黑" panose="020B0503020204020204" pitchFamily="34" charset="-122"/>
                  <a:ea typeface="微软雅黑" panose="020B0503020204020204" pitchFamily="34" charset="-122"/>
                  <a:cs typeface="SimSun" pitchFamily="2" charset="0"/>
                </a:rPr>
                <a:t>淮南子</a:t>
              </a:r>
              <a:r>
                <a:rPr lang="en-US" altLang="zh-CN" sz="2400" b="1" kern="0" spc="5" baseline="0" noProof="0" dirty="0">
                  <a:solidFill>
                    <a:schemeClr val="accent2">
                      <a:lumMod val="50000"/>
                    </a:schemeClr>
                  </a:solidFill>
                  <a:latin typeface="微软雅黑" panose="020B0503020204020204" pitchFamily="34" charset="-122"/>
                  <a:ea typeface="微软雅黑" panose="020B0503020204020204" pitchFamily="34" charset="-122"/>
                  <a:cs typeface="SimSun" pitchFamily="2" charset="0"/>
                </a:rPr>
                <a:t>·</a:t>
              </a:r>
              <a:r>
                <a:rPr lang="zh-CN" altLang="en-US" sz="2400" b="1" kern="0" spc="5" baseline="0" noProof="0" dirty="0">
                  <a:solidFill>
                    <a:schemeClr val="accent2">
                      <a:lumMod val="50000"/>
                    </a:schemeClr>
                  </a:solidFill>
                  <a:latin typeface="微软雅黑" panose="020B0503020204020204" pitchFamily="34" charset="-122"/>
                  <a:ea typeface="微软雅黑" panose="020B0503020204020204" pitchFamily="34" charset="-122"/>
                  <a:cs typeface="SimSun" pitchFamily="2" charset="0"/>
                </a:rPr>
                <a:t>诠言训</a:t>
              </a:r>
              <a:r>
                <a:rPr lang="en-US" altLang="zh-CN" sz="2400" b="1" kern="0" spc="5" baseline="0" noProof="0" dirty="0">
                  <a:solidFill>
                    <a:schemeClr val="accent2">
                      <a:lumMod val="50000"/>
                    </a:schemeClr>
                  </a:solidFill>
                  <a:latin typeface="微软雅黑" panose="020B0503020204020204" pitchFamily="34" charset="-122"/>
                  <a:ea typeface="微软雅黑" panose="020B0503020204020204" pitchFamily="34" charset="-122"/>
                  <a:cs typeface="SimSun" pitchFamily="2" charset="0"/>
                </a:rPr>
                <a:t>》</a:t>
              </a:r>
            </a:p>
            <a:p>
              <a:pPr marL="0" marR="0" indent="266700" algn="just" eaLnBrk="0">
                <a:lnSpc>
                  <a:spcPct val="134920"/>
                </a:lnSpc>
              </a:pPr>
              <a:endParaRPr lang="zh-CN" altLang="en-US" sz="2400" b="1" kern="0" spc="5" baseline="0" noProof="0" dirty="0">
                <a:solidFill>
                  <a:schemeClr val="accent2">
                    <a:lumMod val="50000"/>
                  </a:schemeClr>
                </a:solidFill>
                <a:latin typeface="微软雅黑" panose="020B0503020204020204" pitchFamily="34" charset="-122"/>
                <a:ea typeface="微软雅黑" panose="020B0503020204020204" pitchFamily="34" charset="-122"/>
                <a:cs typeface="SimSun" pitchFamily="2" charset="0"/>
              </a:endParaRPr>
            </a:p>
          </p:txBody>
        </p:sp>
        <p:sp>
          <p:nvSpPr>
            <p:cNvPr id="10" name="矩形 9">
              <a:extLst>
                <a:ext uri="{FF2B5EF4-FFF2-40B4-BE49-F238E27FC236}">
                  <a16:creationId xmlns:a16="http://schemas.microsoft.com/office/drawing/2014/main" id="{081353B0-8067-D6D2-7C49-510CB8EECF65}"/>
                </a:ext>
              </a:extLst>
            </p:cNvPr>
            <p:cNvSpPr/>
            <p:nvPr/>
          </p:nvSpPr>
          <p:spPr>
            <a:xfrm>
              <a:off x="2734366" y="1287893"/>
              <a:ext cx="2313454" cy="221599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3800" b="0" i="0" u="none" strike="noStrike" kern="1200" cap="none" spc="0" normalizeH="0" baseline="0" noProof="0" dirty="0">
                  <a:ln>
                    <a:noFill/>
                  </a:ln>
                  <a:gradFill flip="none" rotWithShape="1">
                    <a:gsLst>
                      <a:gs pos="0">
                        <a:srgbClr val="E7B282">
                          <a:alpha val="75000"/>
                        </a:srgbClr>
                      </a:gs>
                      <a:gs pos="100000">
                        <a:prstClr val="black">
                          <a:tint val="44500"/>
                          <a:satMod val="160000"/>
                          <a:alpha val="0"/>
                        </a:prstClr>
                      </a:gs>
                    </a:gsLst>
                    <a:lin ang="5400000" scaled="1"/>
                    <a:tileRect/>
                  </a:gra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rPr>
                <a:t>”</a:t>
              </a:r>
            </a:p>
          </p:txBody>
        </p:sp>
      </p:grpSp>
      <p:sp>
        <p:nvSpPr>
          <p:cNvPr id="3" name="矩形 2">
            <a:extLst>
              <a:ext uri="{FF2B5EF4-FFF2-40B4-BE49-F238E27FC236}">
                <a16:creationId xmlns:a16="http://schemas.microsoft.com/office/drawing/2014/main" id="{8B87FE12-1598-55C6-EA4B-73E13311CA22}"/>
              </a:ext>
            </a:extLst>
          </p:cNvPr>
          <p:cNvSpPr/>
          <p:nvPr/>
        </p:nvSpPr>
        <p:spPr>
          <a:xfrm>
            <a:off x="9450526" y="3987714"/>
            <a:ext cx="2399160" cy="221599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3800" b="0" i="0" u="none" strike="noStrike" kern="1200" cap="none" spc="0" normalizeH="0" baseline="0" noProof="0" dirty="0">
                <a:ln>
                  <a:noFill/>
                </a:ln>
                <a:gradFill flip="none" rotWithShape="1">
                  <a:gsLst>
                    <a:gs pos="0">
                      <a:srgbClr val="E7B282">
                        <a:alpha val="75000"/>
                      </a:srgbClr>
                    </a:gs>
                    <a:gs pos="100000">
                      <a:prstClr val="black">
                        <a:tint val="44500"/>
                        <a:satMod val="160000"/>
                        <a:alpha val="0"/>
                      </a:prstClr>
                    </a:gs>
                  </a:gsLst>
                  <a:lin ang="5400000" scaled="1"/>
                  <a:tileRect/>
                </a:gra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rPr>
              <a:t>”</a:t>
            </a:r>
          </a:p>
        </p:txBody>
      </p:sp>
    </p:spTree>
    <p:extLst>
      <p:ext uri="{BB962C8B-B14F-4D97-AF65-F5344CB8AC3E}">
        <p14:creationId xmlns:p14="http://schemas.microsoft.com/office/powerpoint/2010/main" val="1380388591"/>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二、摘要与关键词</a:t>
            </a:r>
          </a:p>
        </p:txBody>
      </p:sp>
      <p:sp>
        <p:nvSpPr>
          <p:cNvPr id="5" name="文本框 4">
            <a:extLst>
              <a:ext uri="{FF2B5EF4-FFF2-40B4-BE49-F238E27FC236}">
                <a16:creationId xmlns:a16="http://schemas.microsoft.com/office/drawing/2014/main" id="{6598B1F0-66E1-FFD7-B355-8978968CE4CB}"/>
              </a:ext>
            </a:extLst>
          </p:cNvPr>
          <p:cNvSpPr txBox="1"/>
          <p:nvPr/>
        </p:nvSpPr>
        <p:spPr>
          <a:xfrm>
            <a:off x="231228" y="955864"/>
            <a:ext cx="2969172" cy="499111"/>
          </a:xfrm>
          <a:prstGeom prst="rect">
            <a:avLst/>
          </a:prstGeom>
          <a:noFill/>
        </p:spPr>
        <p:txBody>
          <a:bodyPr wrap="square">
            <a:spAutoFit/>
          </a:bodyPr>
          <a:lstStyle/>
          <a:p>
            <a:pPr marL="400050" marR="0" lvl="0" indent="-133350" eaLnBrk="0">
              <a:lnSpc>
                <a:spcPct val="150000"/>
              </a:lnSpc>
              <a:buAutoNum type="arabicPeriod" startAt="2"/>
            </a:pPr>
            <a:r>
              <a:rPr lang="en-US" altLang="zh-CN" sz="2000" b="1" dirty="0" err="1">
                <a:solidFill>
                  <a:schemeClr val="accent3"/>
                </a:solidFill>
              </a:rPr>
              <a:t>摘要的构成</a:t>
            </a:r>
            <a:endParaRPr lang="en-US" altLang="zh-CN" sz="2000" b="1" dirty="0">
              <a:solidFill>
                <a:schemeClr val="accent3"/>
              </a:solidFill>
            </a:endParaRPr>
          </a:p>
        </p:txBody>
      </p:sp>
      <p:grpSp>
        <p:nvGrpSpPr>
          <p:cNvPr id="28" name="组合 27">
            <a:extLst>
              <a:ext uri="{FF2B5EF4-FFF2-40B4-BE49-F238E27FC236}">
                <a16:creationId xmlns:a16="http://schemas.microsoft.com/office/drawing/2014/main" id="{049F71FD-2514-86D5-EEC6-A457F4172AC9}"/>
              </a:ext>
            </a:extLst>
          </p:cNvPr>
          <p:cNvGrpSpPr/>
          <p:nvPr/>
        </p:nvGrpSpPr>
        <p:grpSpPr>
          <a:xfrm>
            <a:off x="393482" y="1678249"/>
            <a:ext cx="11442501" cy="5159048"/>
            <a:chOff x="393482" y="1678249"/>
            <a:chExt cx="11442501" cy="5159048"/>
          </a:xfrm>
        </p:grpSpPr>
        <p:grpSp>
          <p:nvGrpSpPr>
            <p:cNvPr id="193" name="组合 192">
              <a:extLst>
                <a:ext uri="{FF2B5EF4-FFF2-40B4-BE49-F238E27FC236}">
                  <a16:creationId xmlns:a16="http://schemas.microsoft.com/office/drawing/2014/main" id="{59B1F420-4952-4372-17E1-104B54CCD803}"/>
                </a:ext>
              </a:extLst>
            </p:cNvPr>
            <p:cNvGrpSpPr/>
            <p:nvPr/>
          </p:nvGrpSpPr>
          <p:grpSpPr>
            <a:xfrm>
              <a:off x="4445000" y="3133377"/>
              <a:ext cx="3302000" cy="2786676"/>
              <a:chOff x="4445000" y="3133377"/>
              <a:chExt cx="3302000" cy="2786676"/>
            </a:xfrm>
          </p:grpSpPr>
          <p:grpSp>
            <p:nvGrpSpPr>
              <p:cNvPr id="173" name="组合 172">
                <a:extLst>
                  <a:ext uri="{FF2B5EF4-FFF2-40B4-BE49-F238E27FC236}">
                    <a16:creationId xmlns:a16="http://schemas.microsoft.com/office/drawing/2014/main" id="{EB32B9E9-C4DF-89B3-1C83-F7A840E144E0}"/>
                  </a:ext>
                </a:extLst>
              </p:cNvPr>
              <p:cNvGrpSpPr/>
              <p:nvPr/>
            </p:nvGrpSpPr>
            <p:grpSpPr>
              <a:xfrm>
                <a:off x="5520483" y="3890840"/>
                <a:ext cx="1220367" cy="1347290"/>
                <a:chOff x="4421188" y="1651001"/>
                <a:chExt cx="3846512" cy="4246563"/>
              </a:xfrm>
            </p:grpSpPr>
            <p:sp>
              <p:nvSpPr>
                <p:cNvPr id="174" name="任意多边形: 形状 173">
                  <a:extLst>
                    <a:ext uri="{FF2B5EF4-FFF2-40B4-BE49-F238E27FC236}">
                      <a16:creationId xmlns:a16="http://schemas.microsoft.com/office/drawing/2014/main" id="{803EC132-5268-F139-AFE3-EAEF95B21A82}"/>
                    </a:ext>
                  </a:extLst>
                </p:cNvPr>
                <p:cNvSpPr/>
                <p:nvPr/>
              </p:nvSpPr>
              <p:spPr bwMode="auto">
                <a:xfrm>
                  <a:off x="5081587" y="2254252"/>
                  <a:ext cx="2524126" cy="2651126"/>
                </a:xfrm>
                <a:custGeom>
                  <a:avLst/>
                  <a:gdLst>
                    <a:gd name="T0" fmla="*/ 471 w 1603"/>
                    <a:gd name="T1" fmla="*/ 1685 h 1685"/>
                    <a:gd name="T2" fmla="*/ 369 w 1603"/>
                    <a:gd name="T3" fmla="*/ 1608 h 1685"/>
                    <a:gd name="T4" fmla="*/ 369 w 1603"/>
                    <a:gd name="T5" fmla="*/ 1477 h 1685"/>
                    <a:gd name="T6" fmla="*/ 105 w 1603"/>
                    <a:gd name="T7" fmla="*/ 1201 h 1685"/>
                    <a:gd name="T8" fmla="*/ 0 w 1603"/>
                    <a:gd name="T9" fmla="*/ 802 h 1685"/>
                    <a:gd name="T10" fmla="*/ 234 w 1603"/>
                    <a:gd name="T11" fmla="*/ 235 h 1685"/>
                    <a:gd name="T12" fmla="*/ 801 w 1603"/>
                    <a:gd name="T13" fmla="*/ 0 h 1685"/>
                    <a:gd name="T14" fmla="*/ 1368 w 1603"/>
                    <a:gd name="T15" fmla="*/ 235 h 1685"/>
                    <a:gd name="T16" fmla="*/ 1603 w 1603"/>
                    <a:gd name="T17" fmla="*/ 802 h 1685"/>
                    <a:gd name="T18" fmla="*/ 1234 w 1603"/>
                    <a:gd name="T19" fmla="*/ 1477 h 1685"/>
                    <a:gd name="T20" fmla="*/ 1234 w 1603"/>
                    <a:gd name="T21" fmla="*/ 1608 h 1685"/>
                    <a:gd name="T22" fmla="*/ 1131 w 1603"/>
                    <a:gd name="T23" fmla="*/ 1685 h 1685"/>
                    <a:gd name="T24" fmla="*/ 471 w 1603"/>
                    <a:gd name="T25" fmla="*/ 1685 h 1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3" h="1685">
                      <a:moveTo>
                        <a:pt x="471" y="1685"/>
                      </a:moveTo>
                      <a:cubicBezTo>
                        <a:pt x="414" y="1685"/>
                        <a:pt x="369" y="1652"/>
                        <a:pt x="369" y="1608"/>
                      </a:cubicBezTo>
                      <a:cubicBezTo>
                        <a:pt x="369" y="1477"/>
                        <a:pt x="369" y="1477"/>
                        <a:pt x="369" y="1477"/>
                      </a:cubicBezTo>
                      <a:cubicBezTo>
                        <a:pt x="260" y="1408"/>
                        <a:pt x="169" y="1313"/>
                        <a:pt x="105" y="1201"/>
                      </a:cubicBezTo>
                      <a:cubicBezTo>
                        <a:pt x="36" y="1081"/>
                        <a:pt x="0" y="942"/>
                        <a:pt x="0" y="802"/>
                      </a:cubicBezTo>
                      <a:cubicBezTo>
                        <a:pt x="0" y="588"/>
                        <a:pt x="83" y="386"/>
                        <a:pt x="234" y="235"/>
                      </a:cubicBezTo>
                      <a:cubicBezTo>
                        <a:pt x="386" y="84"/>
                        <a:pt x="587" y="0"/>
                        <a:pt x="801" y="0"/>
                      </a:cubicBezTo>
                      <a:cubicBezTo>
                        <a:pt x="1015" y="0"/>
                        <a:pt x="1217" y="84"/>
                        <a:pt x="1368" y="235"/>
                      </a:cubicBezTo>
                      <a:cubicBezTo>
                        <a:pt x="1520" y="386"/>
                        <a:pt x="1603" y="588"/>
                        <a:pt x="1603" y="802"/>
                      </a:cubicBezTo>
                      <a:cubicBezTo>
                        <a:pt x="1603" y="1078"/>
                        <a:pt x="1465" y="1330"/>
                        <a:pt x="1234" y="1477"/>
                      </a:cubicBezTo>
                      <a:cubicBezTo>
                        <a:pt x="1234" y="1608"/>
                        <a:pt x="1234" y="1608"/>
                        <a:pt x="1234" y="1608"/>
                      </a:cubicBezTo>
                      <a:cubicBezTo>
                        <a:pt x="1233" y="1651"/>
                        <a:pt x="1188" y="1685"/>
                        <a:pt x="1131" y="1685"/>
                      </a:cubicBezTo>
                      <a:lnTo>
                        <a:pt x="471" y="1685"/>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176" name="任意多边形: 形状 175">
                  <a:extLst>
                    <a:ext uri="{FF2B5EF4-FFF2-40B4-BE49-F238E27FC236}">
                      <a16:creationId xmlns:a16="http://schemas.microsoft.com/office/drawing/2014/main" id="{DB5E48F6-1D50-E8F1-EA3D-18C714C57F4E}"/>
                    </a:ext>
                  </a:extLst>
                </p:cNvPr>
                <p:cNvSpPr/>
                <p:nvPr/>
              </p:nvSpPr>
              <p:spPr bwMode="auto">
                <a:xfrm>
                  <a:off x="5676900" y="4932363"/>
                  <a:ext cx="1333500" cy="252413"/>
                </a:xfrm>
                <a:custGeom>
                  <a:avLst/>
                  <a:gdLst>
                    <a:gd name="T0" fmla="*/ 809 w 847"/>
                    <a:gd name="T1" fmla="*/ 160 h 160"/>
                    <a:gd name="T2" fmla="*/ 37 w 847"/>
                    <a:gd name="T3" fmla="*/ 160 h 160"/>
                    <a:gd name="T4" fmla="*/ 0 w 847"/>
                    <a:gd name="T5" fmla="*/ 123 h 160"/>
                    <a:gd name="T6" fmla="*/ 0 w 847"/>
                    <a:gd name="T7" fmla="*/ 37 h 160"/>
                    <a:gd name="T8" fmla="*/ 37 w 847"/>
                    <a:gd name="T9" fmla="*/ 0 h 160"/>
                    <a:gd name="T10" fmla="*/ 809 w 847"/>
                    <a:gd name="T11" fmla="*/ 0 h 160"/>
                    <a:gd name="T12" fmla="*/ 847 w 847"/>
                    <a:gd name="T13" fmla="*/ 37 h 160"/>
                    <a:gd name="T14" fmla="*/ 847 w 847"/>
                    <a:gd name="T15" fmla="*/ 123 h 160"/>
                    <a:gd name="T16" fmla="*/ 809 w 847"/>
                    <a:gd name="T17" fmla="*/ 1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7" h="160">
                      <a:moveTo>
                        <a:pt x="809" y="160"/>
                      </a:moveTo>
                      <a:cubicBezTo>
                        <a:pt x="37" y="160"/>
                        <a:pt x="37" y="160"/>
                        <a:pt x="37" y="160"/>
                      </a:cubicBezTo>
                      <a:cubicBezTo>
                        <a:pt x="16" y="160"/>
                        <a:pt x="0" y="143"/>
                        <a:pt x="0" y="123"/>
                      </a:cubicBezTo>
                      <a:cubicBezTo>
                        <a:pt x="0" y="37"/>
                        <a:pt x="0" y="37"/>
                        <a:pt x="0" y="37"/>
                      </a:cubicBezTo>
                      <a:cubicBezTo>
                        <a:pt x="0" y="17"/>
                        <a:pt x="17" y="0"/>
                        <a:pt x="37" y="0"/>
                      </a:cubicBezTo>
                      <a:cubicBezTo>
                        <a:pt x="809" y="0"/>
                        <a:pt x="809" y="0"/>
                        <a:pt x="809" y="0"/>
                      </a:cubicBezTo>
                      <a:cubicBezTo>
                        <a:pt x="830" y="0"/>
                        <a:pt x="847" y="17"/>
                        <a:pt x="847" y="37"/>
                      </a:cubicBezTo>
                      <a:cubicBezTo>
                        <a:pt x="847" y="123"/>
                        <a:pt x="847" y="123"/>
                        <a:pt x="847" y="123"/>
                      </a:cubicBezTo>
                      <a:cubicBezTo>
                        <a:pt x="847" y="143"/>
                        <a:pt x="830" y="160"/>
                        <a:pt x="809" y="160"/>
                      </a:cubicBezTo>
                      <a:close/>
                    </a:path>
                  </a:pathLst>
                </a:custGeom>
                <a:solidFill>
                  <a:schemeClr val="accent2"/>
                </a:solidFill>
                <a:ln w="635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7" name="任意多边形: 形状 176">
                  <a:extLst>
                    <a:ext uri="{FF2B5EF4-FFF2-40B4-BE49-F238E27FC236}">
                      <a16:creationId xmlns:a16="http://schemas.microsoft.com/office/drawing/2014/main" id="{4B25013F-182A-1BE1-33A1-D0E66C739748}"/>
                    </a:ext>
                  </a:extLst>
                </p:cNvPr>
                <p:cNvSpPr/>
                <p:nvPr/>
              </p:nvSpPr>
              <p:spPr bwMode="auto">
                <a:xfrm>
                  <a:off x="5676900" y="5218113"/>
                  <a:ext cx="1333500" cy="242888"/>
                </a:xfrm>
                <a:custGeom>
                  <a:avLst/>
                  <a:gdLst>
                    <a:gd name="T0" fmla="*/ 809 w 847"/>
                    <a:gd name="T1" fmla="*/ 155 h 155"/>
                    <a:gd name="T2" fmla="*/ 37 w 847"/>
                    <a:gd name="T3" fmla="*/ 155 h 155"/>
                    <a:gd name="T4" fmla="*/ 0 w 847"/>
                    <a:gd name="T5" fmla="*/ 117 h 155"/>
                    <a:gd name="T6" fmla="*/ 0 w 847"/>
                    <a:gd name="T7" fmla="*/ 37 h 155"/>
                    <a:gd name="T8" fmla="*/ 37 w 847"/>
                    <a:gd name="T9" fmla="*/ 0 h 155"/>
                    <a:gd name="T10" fmla="*/ 809 w 847"/>
                    <a:gd name="T11" fmla="*/ 0 h 155"/>
                    <a:gd name="T12" fmla="*/ 847 w 847"/>
                    <a:gd name="T13" fmla="*/ 37 h 155"/>
                    <a:gd name="T14" fmla="*/ 847 w 847"/>
                    <a:gd name="T15" fmla="*/ 117 h 155"/>
                    <a:gd name="T16" fmla="*/ 809 w 847"/>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7" h="155">
                      <a:moveTo>
                        <a:pt x="809" y="155"/>
                      </a:moveTo>
                      <a:cubicBezTo>
                        <a:pt x="37" y="155"/>
                        <a:pt x="37" y="155"/>
                        <a:pt x="37" y="155"/>
                      </a:cubicBezTo>
                      <a:cubicBezTo>
                        <a:pt x="16" y="155"/>
                        <a:pt x="0" y="138"/>
                        <a:pt x="0" y="117"/>
                      </a:cubicBezTo>
                      <a:cubicBezTo>
                        <a:pt x="0" y="37"/>
                        <a:pt x="0" y="37"/>
                        <a:pt x="0" y="37"/>
                      </a:cubicBezTo>
                      <a:cubicBezTo>
                        <a:pt x="0" y="16"/>
                        <a:pt x="17" y="0"/>
                        <a:pt x="37" y="0"/>
                      </a:cubicBezTo>
                      <a:cubicBezTo>
                        <a:pt x="809" y="0"/>
                        <a:pt x="809" y="0"/>
                        <a:pt x="809" y="0"/>
                      </a:cubicBezTo>
                      <a:cubicBezTo>
                        <a:pt x="830" y="0"/>
                        <a:pt x="847" y="17"/>
                        <a:pt x="847" y="37"/>
                      </a:cubicBezTo>
                      <a:cubicBezTo>
                        <a:pt x="847" y="117"/>
                        <a:pt x="847" y="117"/>
                        <a:pt x="847" y="117"/>
                      </a:cubicBezTo>
                      <a:cubicBezTo>
                        <a:pt x="847" y="138"/>
                        <a:pt x="830" y="155"/>
                        <a:pt x="809" y="155"/>
                      </a:cubicBezTo>
                      <a:close/>
                    </a:path>
                  </a:pathLst>
                </a:custGeom>
                <a:solidFill>
                  <a:schemeClr val="accent2"/>
                </a:solidFill>
                <a:ln w="635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8" name="任意多边形: 形状 177">
                  <a:extLst>
                    <a:ext uri="{FF2B5EF4-FFF2-40B4-BE49-F238E27FC236}">
                      <a16:creationId xmlns:a16="http://schemas.microsoft.com/office/drawing/2014/main" id="{C0C13A74-F28A-1A5C-6DE4-3CBF531C9F13}"/>
                    </a:ext>
                  </a:extLst>
                </p:cNvPr>
                <p:cNvSpPr/>
                <p:nvPr/>
              </p:nvSpPr>
              <p:spPr bwMode="auto">
                <a:xfrm>
                  <a:off x="5918200" y="5489576"/>
                  <a:ext cx="849313" cy="407988"/>
                </a:xfrm>
                <a:custGeom>
                  <a:avLst/>
                  <a:gdLst>
                    <a:gd name="T0" fmla="*/ 313 w 540"/>
                    <a:gd name="T1" fmla="*/ 259 h 259"/>
                    <a:gd name="T2" fmla="*/ 227 w 540"/>
                    <a:gd name="T3" fmla="*/ 259 h 259"/>
                    <a:gd name="T4" fmla="*/ 0 w 540"/>
                    <a:gd name="T5" fmla="*/ 32 h 259"/>
                    <a:gd name="T6" fmla="*/ 0 w 540"/>
                    <a:gd name="T7" fmla="*/ 0 h 259"/>
                    <a:gd name="T8" fmla="*/ 540 w 540"/>
                    <a:gd name="T9" fmla="*/ 0 h 259"/>
                    <a:gd name="T10" fmla="*/ 540 w 540"/>
                    <a:gd name="T11" fmla="*/ 32 h 259"/>
                    <a:gd name="T12" fmla="*/ 313 w 540"/>
                    <a:gd name="T13" fmla="*/ 259 h 259"/>
                  </a:gdLst>
                  <a:ahLst/>
                  <a:cxnLst>
                    <a:cxn ang="0">
                      <a:pos x="T0" y="T1"/>
                    </a:cxn>
                    <a:cxn ang="0">
                      <a:pos x="T2" y="T3"/>
                    </a:cxn>
                    <a:cxn ang="0">
                      <a:pos x="T4" y="T5"/>
                    </a:cxn>
                    <a:cxn ang="0">
                      <a:pos x="T6" y="T7"/>
                    </a:cxn>
                    <a:cxn ang="0">
                      <a:pos x="T8" y="T9"/>
                    </a:cxn>
                    <a:cxn ang="0">
                      <a:pos x="T10" y="T11"/>
                    </a:cxn>
                    <a:cxn ang="0">
                      <a:pos x="T12" y="T13"/>
                    </a:cxn>
                  </a:cxnLst>
                  <a:rect l="0" t="0" r="r" b="b"/>
                  <a:pathLst>
                    <a:path w="540" h="259">
                      <a:moveTo>
                        <a:pt x="313" y="259"/>
                      </a:moveTo>
                      <a:cubicBezTo>
                        <a:pt x="227" y="259"/>
                        <a:pt x="227" y="259"/>
                        <a:pt x="227" y="259"/>
                      </a:cubicBezTo>
                      <a:cubicBezTo>
                        <a:pt x="102" y="259"/>
                        <a:pt x="0" y="157"/>
                        <a:pt x="0" y="32"/>
                      </a:cubicBezTo>
                      <a:cubicBezTo>
                        <a:pt x="0" y="0"/>
                        <a:pt x="0" y="0"/>
                        <a:pt x="0" y="0"/>
                      </a:cubicBezTo>
                      <a:cubicBezTo>
                        <a:pt x="540" y="0"/>
                        <a:pt x="540" y="0"/>
                        <a:pt x="540" y="0"/>
                      </a:cubicBezTo>
                      <a:cubicBezTo>
                        <a:pt x="540" y="32"/>
                        <a:pt x="540" y="32"/>
                        <a:pt x="540" y="32"/>
                      </a:cubicBezTo>
                      <a:cubicBezTo>
                        <a:pt x="540" y="157"/>
                        <a:pt x="438" y="259"/>
                        <a:pt x="313" y="259"/>
                      </a:cubicBezTo>
                      <a:close/>
                    </a:path>
                  </a:pathLst>
                </a:custGeom>
                <a:solidFill>
                  <a:schemeClr val="accent2"/>
                </a:solidFill>
                <a:ln w="635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9" name="任意多边形: 形状 178">
                  <a:extLst>
                    <a:ext uri="{FF2B5EF4-FFF2-40B4-BE49-F238E27FC236}">
                      <a16:creationId xmlns:a16="http://schemas.microsoft.com/office/drawing/2014/main" id="{FCF08B79-225C-7219-7DCE-F45AE182BBBA}"/>
                    </a:ext>
                  </a:extLst>
                </p:cNvPr>
                <p:cNvSpPr/>
                <p:nvPr/>
              </p:nvSpPr>
              <p:spPr bwMode="auto">
                <a:xfrm>
                  <a:off x="7813675" y="3522663"/>
                  <a:ext cx="454025" cy="100013"/>
                </a:xfrm>
                <a:custGeom>
                  <a:avLst/>
                  <a:gdLst>
                    <a:gd name="T0" fmla="*/ 256 w 288"/>
                    <a:gd name="T1" fmla="*/ 64 h 64"/>
                    <a:gd name="T2" fmla="*/ 32 w 288"/>
                    <a:gd name="T3" fmla="*/ 64 h 64"/>
                    <a:gd name="T4" fmla="*/ 0 w 288"/>
                    <a:gd name="T5" fmla="*/ 32 h 64"/>
                    <a:gd name="T6" fmla="*/ 32 w 288"/>
                    <a:gd name="T7" fmla="*/ 0 h 64"/>
                    <a:gd name="T8" fmla="*/ 256 w 288"/>
                    <a:gd name="T9" fmla="*/ 0 h 64"/>
                    <a:gd name="T10" fmla="*/ 288 w 288"/>
                    <a:gd name="T11" fmla="*/ 32 h 64"/>
                    <a:gd name="T12" fmla="*/ 256 w 288"/>
                    <a:gd name="T13" fmla="*/ 64 h 64"/>
                  </a:gdLst>
                  <a:ahLst/>
                  <a:cxnLst>
                    <a:cxn ang="0">
                      <a:pos x="T0" y="T1"/>
                    </a:cxn>
                    <a:cxn ang="0">
                      <a:pos x="T2" y="T3"/>
                    </a:cxn>
                    <a:cxn ang="0">
                      <a:pos x="T4" y="T5"/>
                    </a:cxn>
                    <a:cxn ang="0">
                      <a:pos x="T6" y="T7"/>
                    </a:cxn>
                    <a:cxn ang="0">
                      <a:pos x="T8" y="T9"/>
                    </a:cxn>
                    <a:cxn ang="0">
                      <a:pos x="T10" y="T11"/>
                    </a:cxn>
                    <a:cxn ang="0">
                      <a:pos x="T12" y="T13"/>
                    </a:cxn>
                  </a:cxnLst>
                  <a:rect l="0" t="0" r="r" b="b"/>
                  <a:pathLst>
                    <a:path w="288" h="64">
                      <a:moveTo>
                        <a:pt x="256" y="64"/>
                      </a:moveTo>
                      <a:cubicBezTo>
                        <a:pt x="32" y="64"/>
                        <a:pt x="32" y="64"/>
                        <a:pt x="32" y="64"/>
                      </a:cubicBezTo>
                      <a:cubicBezTo>
                        <a:pt x="14" y="64"/>
                        <a:pt x="0" y="50"/>
                        <a:pt x="0" y="32"/>
                      </a:cubicBezTo>
                      <a:cubicBezTo>
                        <a:pt x="0" y="14"/>
                        <a:pt x="14" y="0"/>
                        <a:pt x="32" y="0"/>
                      </a:cubicBezTo>
                      <a:cubicBezTo>
                        <a:pt x="256" y="0"/>
                        <a:pt x="256" y="0"/>
                        <a:pt x="256" y="0"/>
                      </a:cubicBezTo>
                      <a:cubicBezTo>
                        <a:pt x="274" y="0"/>
                        <a:pt x="288" y="14"/>
                        <a:pt x="288" y="32"/>
                      </a:cubicBezTo>
                      <a:cubicBezTo>
                        <a:pt x="288" y="50"/>
                        <a:pt x="274" y="64"/>
                        <a:pt x="256" y="64"/>
                      </a:cubicBezTo>
                      <a:close/>
                    </a:path>
                  </a:pathLst>
                </a:custGeom>
                <a:solidFill>
                  <a:schemeClr val="accent2"/>
                </a:solidFill>
                <a:ln w="635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0" name="任意多边形: 形状 179">
                  <a:extLst>
                    <a:ext uri="{FF2B5EF4-FFF2-40B4-BE49-F238E27FC236}">
                      <a16:creationId xmlns:a16="http://schemas.microsoft.com/office/drawing/2014/main" id="{F5D03E2E-C0AE-9C80-2E01-1B2112826CBF}"/>
                    </a:ext>
                  </a:extLst>
                </p:cNvPr>
                <p:cNvSpPr/>
                <p:nvPr/>
              </p:nvSpPr>
              <p:spPr bwMode="auto">
                <a:xfrm>
                  <a:off x="7602538" y="2578101"/>
                  <a:ext cx="420688" cy="292100"/>
                </a:xfrm>
                <a:custGeom>
                  <a:avLst/>
                  <a:gdLst>
                    <a:gd name="T0" fmla="*/ 247 w 268"/>
                    <a:gd name="T1" fmla="*/ 65 h 186"/>
                    <a:gd name="T2" fmla="*/ 53 w 268"/>
                    <a:gd name="T3" fmla="*/ 177 h 186"/>
                    <a:gd name="T4" fmla="*/ 9 w 268"/>
                    <a:gd name="T5" fmla="*/ 165 h 186"/>
                    <a:gd name="T6" fmla="*/ 21 w 268"/>
                    <a:gd name="T7" fmla="*/ 121 h 186"/>
                    <a:gd name="T8" fmla="*/ 215 w 268"/>
                    <a:gd name="T9" fmla="*/ 9 h 186"/>
                    <a:gd name="T10" fmla="*/ 259 w 268"/>
                    <a:gd name="T11" fmla="*/ 21 h 186"/>
                    <a:gd name="T12" fmla="*/ 247 w 268"/>
                    <a:gd name="T13" fmla="*/ 65 h 186"/>
                  </a:gdLst>
                  <a:ahLst/>
                  <a:cxnLst>
                    <a:cxn ang="0">
                      <a:pos x="T0" y="T1"/>
                    </a:cxn>
                    <a:cxn ang="0">
                      <a:pos x="T2" y="T3"/>
                    </a:cxn>
                    <a:cxn ang="0">
                      <a:pos x="T4" y="T5"/>
                    </a:cxn>
                    <a:cxn ang="0">
                      <a:pos x="T6" y="T7"/>
                    </a:cxn>
                    <a:cxn ang="0">
                      <a:pos x="T8" y="T9"/>
                    </a:cxn>
                    <a:cxn ang="0">
                      <a:pos x="T10" y="T11"/>
                    </a:cxn>
                    <a:cxn ang="0">
                      <a:pos x="T12" y="T13"/>
                    </a:cxn>
                  </a:cxnLst>
                  <a:rect l="0" t="0" r="r" b="b"/>
                  <a:pathLst>
                    <a:path w="268" h="186">
                      <a:moveTo>
                        <a:pt x="247" y="65"/>
                      </a:moveTo>
                      <a:cubicBezTo>
                        <a:pt x="53" y="177"/>
                        <a:pt x="53" y="177"/>
                        <a:pt x="53" y="177"/>
                      </a:cubicBezTo>
                      <a:cubicBezTo>
                        <a:pt x="38" y="186"/>
                        <a:pt x="18" y="180"/>
                        <a:pt x="9" y="165"/>
                      </a:cubicBezTo>
                      <a:cubicBezTo>
                        <a:pt x="0" y="149"/>
                        <a:pt x="6" y="130"/>
                        <a:pt x="21" y="121"/>
                      </a:cubicBezTo>
                      <a:cubicBezTo>
                        <a:pt x="215" y="9"/>
                        <a:pt x="215" y="9"/>
                        <a:pt x="215" y="9"/>
                      </a:cubicBezTo>
                      <a:cubicBezTo>
                        <a:pt x="231" y="0"/>
                        <a:pt x="250" y="5"/>
                        <a:pt x="259" y="21"/>
                      </a:cubicBezTo>
                      <a:cubicBezTo>
                        <a:pt x="268" y="36"/>
                        <a:pt x="263" y="56"/>
                        <a:pt x="247" y="65"/>
                      </a:cubicBezTo>
                      <a:close/>
                    </a:path>
                  </a:pathLst>
                </a:custGeom>
                <a:solidFill>
                  <a:schemeClr val="accent2"/>
                </a:solidFill>
                <a:ln w="635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1" name="任意多边形: 形状 180">
                  <a:extLst>
                    <a:ext uri="{FF2B5EF4-FFF2-40B4-BE49-F238E27FC236}">
                      <a16:creationId xmlns:a16="http://schemas.microsoft.com/office/drawing/2014/main" id="{672E42DB-8CDB-D48E-A4E0-0543AF922E99}"/>
                    </a:ext>
                  </a:extLst>
                </p:cNvPr>
                <p:cNvSpPr/>
                <p:nvPr/>
              </p:nvSpPr>
              <p:spPr bwMode="auto">
                <a:xfrm>
                  <a:off x="7046913" y="1893888"/>
                  <a:ext cx="290513" cy="419100"/>
                </a:xfrm>
                <a:custGeom>
                  <a:avLst/>
                  <a:gdLst>
                    <a:gd name="T0" fmla="*/ 176 w 185"/>
                    <a:gd name="T1" fmla="*/ 53 h 267"/>
                    <a:gd name="T2" fmla="*/ 102 w 185"/>
                    <a:gd name="T3" fmla="*/ 247 h 267"/>
                    <a:gd name="T4" fmla="*/ 20 w 185"/>
                    <a:gd name="T5" fmla="*/ 259 h 267"/>
                    <a:gd name="T6" fmla="*/ 8 w 185"/>
                    <a:gd name="T7" fmla="*/ 215 h 267"/>
                    <a:gd name="T8" fmla="*/ 120 w 185"/>
                    <a:gd name="T9" fmla="*/ 21 h 267"/>
                    <a:gd name="T10" fmla="*/ 164 w 185"/>
                    <a:gd name="T11" fmla="*/ 9 h 267"/>
                    <a:gd name="T12" fmla="*/ 176 w 185"/>
                    <a:gd name="T13" fmla="*/ 53 h 267"/>
                  </a:gdLst>
                  <a:ahLst/>
                  <a:cxnLst>
                    <a:cxn ang="0">
                      <a:pos x="T0" y="T1"/>
                    </a:cxn>
                    <a:cxn ang="0">
                      <a:pos x="T2" y="T3"/>
                    </a:cxn>
                    <a:cxn ang="0">
                      <a:pos x="T4" y="T5"/>
                    </a:cxn>
                    <a:cxn ang="0">
                      <a:pos x="T6" y="T7"/>
                    </a:cxn>
                    <a:cxn ang="0">
                      <a:pos x="T8" y="T9"/>
                    </a:cxn>
                    <a:cxn ang="0">
                      <a:pos x="T10" y="T11"/>
                    </a:cxn>
                    <a:cxn ang="0">
                      <a:pos x="T12" y="T13"/>
                    </a:cxn>
                  </a:cxnLst>
                  <a:rect l="0" t="0" r="r" b="b"/>
                  <a:pathLst>
                    <a:path w="185" h="267">
                      <a:moveTo>
                        <a:pt x="176" y="53"/>
                      </a:moveTo>
                      <a:cubicBezTo>
                        <a:pt x="102" y="247"/>
                        <a:pt x="102" y="247"/>
                        <a:pt x="102" y="247"/>
                      </a:cubicBezTo>
                      <a:cubicBezTo>
                        <a:pt x="93" y="262"/>
                        <a:pt x="36" y="267"/>
                        <a:pt x="20" y="259"/>
                      </a:cubicBezTo>
                      <a:cubicBezTo>
                        <a:pt x="5" y="250"/>
                        <a:pt x="0" y="230"/>
                        <a:pt x="8" y="215"/>
                      </a:cubicBezTo>
                      <a:cubicBezTo>
                        <a:pt x="120" y="21"/>
                        <a:pt x="120" y="21"/>
                        <a:pt x="120" y="21"/>
                      </a:cubicBezTo>
                      <a:cubicBezTo>
                        <a:pt x="129" y="5"/>
                        <a:pt x="149" y="0"/>
                        <a:pt x="164" y="9"/>
                      </a:cubicBezTo>
                      <a:cubicBezTo>
                        <a:pt x="180" y="17"/>
                        <a:pt x="185" y="37"/>
                        <a:pt x="176" y="53"/>
                      </a:cubicBezTo>
                      <a:close/>
                    </a:path>
                  </a:pathLst>
                </a:custGeom>
                <a:solidFill>
                  <a:schemeClr val="accent2"/>
                </a:solidFill>
                <a:ln w="635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2" name="任意多边形: 形状 181">
                  <a:extLst>
                    <a:ext uri="{FF2B5EF4-FFF2-40B4-BE49-F238E27FC236}">
                      <a16:creationId xmlns:a16="http://schemas.microsoft.com/office/drawing/2014/main" id="{A251BE41-25F3-AFA7-BC41-73CE2E4D1720}"/>
                    </a:ext>
                  </a:extLst>
                </p:cNvPr>
                <p:cNvSpPr/>
                <p:nvPr/>
              </p:nvSpPr>
              <p:spPr bwMode="auto">
                <a:xfrm>
                  <a:off x="6351588" y="1651001"/>
                  <a:ext cx="101600" cy="452438"/>
                </a:xfrm>
                <a:custGeom>
                  <a:avLst/>
                  <a:gdLst>
                    <a:gd name="T0" fmla="*/ 64 w 64"/>
                    <a:gd name="T1" fmla="*/ 32 h 288"/>
                    <a:gd name="T2" fmla="*/ 64 w 64"/>
                    <a:gd name="T3" fmla="*/ 256 h 288"/>
                    <a:gd name="T4" fmla="*/ 32 w 64"/>
                    <a:gd name="T5" fmla="*/ 288 h 288"/>
                    <a:gd name="T6" fmla="*/ 0 w 64"/>
                    <a:gd name="T7" fmla="*/ 256 h 288"/>
                    <a:gd name="T8" fmla="*/ 0 w 64"/>
                    <a:gd name="T9" fmla="*/ 32 h 288"/>
                    <a:gd name="T10" fmla="*/ 32 w 64"/>
                    <a:gd name="T11" fmla="*/ 0 h 288"/>
                    <a:gd name="T12" fmla="*/ 64 w 64"/>
                    <a:gd name="T13" fmla="*/ 32 h 288"/>
                  </a:gdLst>
                  <a:ahLst/>
                  <a:cxnLst>
                    <a:cxn ang="0">
                      <a:pos x="T0" y="T1"/>
                    </a:cxn>
                    <a:cxn ang="0">
                      <a:pos x="T2" y="T3"/>
                    </a:cxn>
                    <a:cxn ang="0">
                      <a:pos x="T4" y="T5"/>
                    </a:cxn>
                    <a:cxn ang="0">
                      <a:pos x="T6" y="T7"/>
                    </a:cxn>
                    <a:cxn ang="0">
                      <a:pos x="T8" y="T9"/>
                    </a:cxn>
                    <a:cxn ang="0">
                      <a:pos x="T10" y="T11"/>
                    </a:cxn>
                    <a:cxn ang="0">
                      <a:pos x="T12" y="T13"/>
                    </a:cxn>
                  </a:cxnLst>
                  <a:rect l="0" t="0" r="r" b="b"/>
                  <a:pathLst>
                    <a:path w="64" h="288">
                      <a:moveTo>
                        <a:pt x="64" y="32"/>
                      </a:moveTo>
                      <a:cubicBezTo>
                        <a:pt x="64" y="256"/>
                        <a:pt x="64" y="256"/>
                        <a:pt x="64" y="256"/>
                      </a:cubicBezTo>
                      <a:cubicBezTo>
                        <a:pt x="64" y="274"/>
                        <a:pt x="50" y="288"/>
                        <a:pt x="32" y="288"/>
                      </a:cubicBezTo>
                      <a:cubicBezTo>
                        <a:pt x="15" y="288"/>
                        <a:pt x="0" y="274"/>
                        <a:pt x="0" y="256"/>
                      </a:cubicBezTo>
                      <a:cubicBezTo>
                        <a:pt x="0" y="32"/>
                        <a:pt x="0" y="32"/>
                        <a:pt x="0" y="32"/>
                      </a:cubicBezTo>
                      <a:cubicBezTo>
                        <a:pt x="0" y="14"/>
                        <a:pt x="15" y="0"/>
                        <a:pt x="32" y="0"/>
                      </a:cubicBezTo>
                      <a:cubicBezTo>
                        <a:pt x="50" y="0"/>
                        <a:pt x="64" y="14"/>
                        <a:pt x="64" y="32"/>
                      </a:cubicBezTo>
                      <a:close/>
                    </a:path>
                  </a:pathLst>
                </a:custGeom>
                <a:solidFill>
                  <a:schemeClr val="accent2"/>
                </a:solidFill>
                <a:ln w="635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3" name="任意多边形: 形状 182">
                  <a:extLst>
                    <a:ext uri="{FF2B5EF4-FFF2-40B4-BE49-F238E27FC236}">
                      <a16:creationId xmlns:a16="http://schemas.microsoft.com/office/drawing/2014/main" id="{854583A7-9DE5-8EAE-A822-30A82175F869}"/>
                    </a:ext>
                  </a:extLst>
                </p:cNvPr>
                <p:cNvSpPr/>
                <p:nvPr/>
              </p:nvSpPr>
              <p:spPr bwMode="auto">
                <a:xfrm>
                  <a:off x="5408613" y="1893888"/>
                  <a:ext cx="290513" cy="420688"/>
                </a:xfrm>
                <a:custGeom>
                  <a:avLst/>
                  <a:gdLst>
                    <a:gd name="T0" fmla="*/ 65 w 185"/>
                    <a:gd name="T1" fmla="*/ 21 h 268"/>
                    <a:gd name="T2" fmla="*/ 177 w 185"/>
                    <a:gd name="T3" fmla="*/ 216 h 268"/>
                    <a:gd name="T4" fmla="*/ 165 w 185"/>
                    <a:gd name="T5" fmla="*/ 259 h 268"/>
                    <a:gd name="T6" fmla="*/ 121 w 185"/>
                    <a:gd name="T7" fmla="*/ 248 h 268"/>
                    <a:gd name="T8" fmla="*/ 9 w 185"/>
                    <a:gd name="T9" fmla="*/ 53 h 268"/>
                    <a:gd name="T10" fmla="*/ 21 w 185"/>
                    <a:gd name="T11" fmla="*/ 9 h 268"/>
                    <a:gd name="T12" fmla="*/ 65 w 185"/>
                    <a:gd name="T13" fmla="*/ 21 h 268"/>
                  </a:gdLst>
                  <a:ahLst/>
                  <a:cxnLst>
                    <a:cxn ang="0">
                      <a:pos x="T0" y="T1"/>
                    </a:cxn>
                    <a:cxn ang="0">
                      <a:pos x="T2" y="T3"/>
                    </a:cxn>
                    <a:cxn ang="0">
                      <a:pos x="T4" y="T5"/>
                    </a:cxn>
                    <a:cxn ang="0">
                      <a:pos x="T6" y="T7"/>
                    </a:cxn>
                    <a:cxn ang="0">
                      <a:pos x="T8" y="T9"/>
                    </a:cxn>
                    <a:cxn ang="0">
                      <a:pos x="T10" y="T11"/>
                    </a:cxn>
                    <a:cxn ang="0">
                      <a:pos x="T12" y="T13"/>
                    </a:cxn>
                  </a:cxnLst>
                  <a:rect l="0" t="0" r="r" b="b"/>
                  <a:pathLst>
                    <a:path w="185" h="268">
                      <a:moveTo>
                        <a:pt x="65" y="21"/>
                      </a:moveTo>
                      <a:cubicBezTo>
                        <a:pt x="177" y="216"/>
                        <a:pt x="177" y="216"/>
                        <a:pt x="177" y="216"/>
                      </a:cubicBezTo>
                      <a:cubicBezTo>
                        <a:pt x="185" y="231"/>
                        <a:pt x="180" y="250"/>
                        <a:pt x="165" y="259"/>
                      </a:cubicBezTo>
                      <a:cubicBezTo>
                        <a:pt x="149" y="268"/>
                        <a:pt x="130" y="263"/>
                        <a:pt x="121" y="248"/>
                      </a:cubicBezTo>
                      <a:cubicBezTo>
                        <a:pt x="9" y="53"/>
                        <a:pt x="9" y="53"/>
                        <a:pt x="9" y="53"/>
                      </a:cubicBezTo>
                      <a:cubicBezTo>
                        <a:pt x="0" y="38"/>
                        <a:pt x="5" y="18"/>
                        <a:pt x="21" y="9"/>
                      </a:cubicBezTo>
                      <a:cubicBezTo>
                        <a:pt x="36" y="0"/>
                        <a:pt x="56" y="6"/>
                        <a:pt x="65" y="21"/>
                      </a:cubicBezTo>
                      <a:close/>
                    </a:path>
                  </a:pathLst>
                </a:custGeom>
                <a:solidFill>
                  <a:schemeClr val="accent2"/>
                </a:solidFill>
                <a:ln w="635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4" name="任意多边形: 形状 183">
                  <a:extLst>
                    <a:ext uri="{FF2B5EF4-FFF2-40B4-BE49-F238E27FC236}">
                      <a16:creationId xmlns:a16="http://schemas.microsoft.com/office/drawing/2014/main" id="{44BF8B1E-AB22-FE81-F3C0-9DEC19A4F26E}"/>
                    </a:ext>
                  </a:extLst>
                </p:cNvPr>
                <p:cNvSpPr/>
                <p:nvPr/>
              </p:nvSpPr>
              <p:spPr bwMode="auto">
                <a:xfrm>
                  <a:off x="4664075" y="2581276"/>
                  <a:ext cx="419100" cy="290513"/>
                </a:xfrm>
                <a:custGeom>
                  <a:avLst/>
                  <a:gdLst>
                    <a:gd name="T0" fmla="*/ 53 w 267"/>
                    <a:gd name="T1" fmla="*/ 9 h 185"/>
                    <a:gd name="T2" fmla="*/ 247 w 267"/>
                    <a:gd name="T3" fmla="*/ 121 h 185"/>
                    <a:gd name="T4" fmla="*/ 259 w 267"/>
                    <a:gd name="T5" fmla="*/ 164 h 185"/>
                    <a:gd name="T6" fmla="*/ 215 w 267"/>
                    <a:gd name="T7" fmla="*/ 176 h 185"/>
                    <a:gd name="T8" fmla="*/ 21 w 267"/>
                    <a:gd name="T9" fmla="*/ 64 h 185"/>
                    <a:gd name="T10" fmla="*/ 9 w 267"/>
                    <a:gd name="T11" fmla="*/ 20 h 185"/>
                    <a:gd name="T12" fmla="*/ 53 w 267"/>
                    <a:gd name="T13" fmla="*/ 9 h 185"/>
                  </a:gdLst>
                  <a:ahLst/>
                  <a:cxnLst>
                    <a:cxn ang="0">
                      <a:pos x="T0" y="T1"/>
                    </a:cxn>
                    <a:cxn ang="0">
                      <a:pos x="T2" y="T3"/>
                    </a:cxn>
                    <a:cxn ang="0">
                      <a:pos x="T4" y="T5"/>
                    </a:cxn>
                    <a:cxn ang="0">
                      <a:pos x="T6" y="T7"/>
                    </a:cxn>
                    <a:cxn ang="0">
                      <a:pos x="T8" y="T9"/>
                    </a:cxn>
                    <a:cxn ang="0">
                      <a:pos x="T10" y="T11"/>
                    </a:cxn>
                    <a:cxn ang="0">
                      <a:pos x="T12" y="T13"/>
                    </a:cxn>
                  </a:cxnLst>
                  <a:rect l="0" t="0" r="r" b="b"/>
                  <a:pathLst>
                    <a:path w="267" h="185">
                      <a:moveTo>
                        <a:pt x="53" y="9"/>
                      </a:moveTo>
                      <a:cubicBezTo>
                        <a:pt x="247" y="121"/>
                        <a:pt x="247" y="121"/>
                        <a:pt x="247" y="121"/>
                      </a:cubicBezTo>
                      <a:cubicBezTo>
                        <a:pt x="262" y="130"/>
                        <a:pt x="267" y="149"/>
                        <a:pt x="259" y="164"/>
                      </a:cubicBezTo>
                      <a:cubicBezTo>
                        <a:pt x="250" y="180"/>
                        <a:pt x="230" y="185"/>
                        <a:pt x="215" y="176"/>
                      </a:cubicBezTo>
                      <a:cubicBezTo>
                        <a:pt x="21" y="64"/>
                        <a:pt x="21" y="64"/>
                        <a:pt x="21" y="64"/>
                      </a:cubicBezTo>
                      <a:cubicBezTo>
                        <a:pt x="5" y="55"/>
                        <a:pt x="0" y="36"/>
                        <a:pt x="9" y="20"/>
                      </a:cubicBezTo>
                      <a:cubicBezTo>
                        <a:pt x="17" y="5"/>
                        <a:pt x="37" y="0"/>
                        <a:pt x="53" y="9"/>
                      </a:cubicBezTo>
                      <a:close/>
                    </a:path>
                  </a:pathLst>
                </a:custGeom>
                <a:solidFill>
                  <a:schemeClr val="accent2"/>
                </a:solidFill>
                <a:ln w="635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5" name="任意多边形: 形状 184">
                  <a:extLst>
                    <a:ext uri="{FF2B5EF4-FFF2-40B4-BE49-F238E27FC236}">
                      <a16:creationId xmlns:a16="http://schemas.microsoft.com/office/drawing/2014/main" id="{C6CE2D35-F615-38C9-6592-72DFDE8DAC27}"/>
                    </a:ext>
                  </a:extLst>
                </p:cNvPr>
                <p:cNvSpPr/>
                <p:nvPr/>
              </p:nvSpPr>
              <p:spPr bwMode="auto">
                <a:xfrm>
                  <a:off x="4421188" y="3525838"/>
                  <a:ext cx="454025" cy="100013"/>
                </a:xfrm>
                <a:custGeom>
                  <a:avLst/>
                  <a:gdLst>
                    <a:gd name="T0" fmla="*/ 32 w 288"/>
                    <a:gd name="T1" fmla="*/ 0 h 64"/>
                    <a:gd name="T2" fmla="*/ 256 w 288"/>
                    <a:gd name="T3" fmla="*/ 0 h 64"/>
                    <a:gd name="T4" fmla="*/ 288 w 288"/>
                    <a:gd name="T5" fmla="*/ 32 h 64"/>
                    <a:gd name="T6" fmla="*/ 256 w 288"/>
                    <a:gd name="T7" fmla="*/ 64 h 64"/>
                    <a:gd name="T8" fmla="*/ 32 w 288"/>
                    <a:gd name="T9" fmla="*/ 64 h 64"/>
                    <a:gd name="T10" fmla="*/ 0 w 288"/>
                    <a:gd name="T11" fmla="*/ 32 h 64"/>
                    <a:gd name="T12" fmla="*/ 32 w 288"/>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288" h="64">
                      <a:moveTo>
                        <a:pt x="32" y="0"/>
                      </a:moveTo>
                      <a:cubicBezTo>
                        <a:pt x="256" y="0"/>
                        <a:pt x="256" y="0"/>
                        <a:pt x="256" y="0"/>
                      </a:cubicBezTo>
                      <a:cubicBezTo>
                        <a:pt x="273" y="0"/>
                        <a:pt x="288" y="14"/>
                        <a:pt x="288" y="32"/>
                      </a:cubicBezTo>
                      <a:cubicBezTo>
                        <a:pt x="288" y="49"/>
                        <a:pt x="273" y="64"/>
                        <a:pt x="256" y="64"/>
                      </a:cubicBezTo>
                      <a:cubicBezTo>
                        <a:pt x="32" y="64"/>
                        <a:pt x="32" y="64"/>
                        <a:pt x="32" y="64"/>
                      </a:cubicBezTo>
                      <a:cubicBezTo>
                        <a:pt x="14" y="64"/>
                        <a:pt x="0" y="49"/>
                        <a:pt x="0" y="32"/>
                      </a:cubicBezTo>
                      <a:cubicBezTo>
                        <a:pt x="0" y="14"/>
                        <a:pt x="14" y="0"/>
                        <a:pt x="32" y="0"/>
                      </a:cubicBezTo>
                      <a:close/>
                    </a:path>
                  </a:pathLst>
                </a:custGeom>
                <a:solidFill>
                  <a:schemeClr val="accent2"/>
                </a:solidFill>
                <a:ln w="635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6" name="直接连接符 185">
                  <a:extLst>
                    <a:ext uri="{FF2B5EF4-FFF2-40B4-BE49-F238E27FC236}">
                      <a16:creationId xmlns:a16="http://schemas.microsoft.com/office/drawing/2014/main" id="{1B6A6553-F019-3EEE-CB58-20FACFB8138F}"/>
                    </a:ext>
                  </a:extLst>
                </p:cNvPr>
                <p:cNvSpPr/>
                <p:nvPr/>
              </p:nvSpPr>
              <p:spPr bwMode="auto">
                <a:xfrm>
                  <a:off x="4471988" y="352583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7" name="直接连接符 186">
                  <a:extLst>
                    <a:ext uri="{FF2B5EF4-FFF2-40B4-BE49-F238E27FC236}">
                      <a16:creationId xmlns:a16="http://schemas.microsoft.com/office/drawing/2014/main" id="{5245FF6A-0F99-0D80-3B68-75C1178B0011}"/>
                    </a:ext>
                  </a:extLst>
                </p:cNvPr>
                <p:cNvSpPr/>
                <p:nvPr/>
              </p:nvSpPr>
              <p:spPr bwMode="auto">
                <a:xfrm>
                  <a:off x="4471988" y="352583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8" name="任意多边形: 形状 187">
                  <a:extLst>
                    <a:ext uri="{FF2B5EF4-FFF2-40B4-BE49-F238E27FC236}">
                      <a16:creationId xmlns:a16="http://schemas.microsoft.com/office/drawing/2014/main" id="{9E3AA7BA-9911-B384-3B37-7DD49F040CB5}"/>
                    </a:ext>
                  </a:extLst>
                </p:cNvPr>
                <p:cNvSpPr/>
                <p:nvPr/>
              </p:nvSpPr>
              <p:spPr bwMode="auto">
                <a:xfrm>
                  <a:off x="5664200" y="3063876"/>
                  <a:ext cx="1331913" cy="1792288"/>
                </a:xfrm>
                <a:custGeom>
                  <a:avLst/>
                  <a:gdLst>
                    <a:gd name="T0" fmla="*/ 513 w 846"/>
                    <a:gd name="T1" fmla="*/ 1138 h 1138"/>
                    <a:gd name="T2" fmla="*/ 548 w 846"/>
                    <a:gd name="T3" fmla="*/ 522 h 1138"/>
                    <a:gd name="T4" fmla="*/ 578 w 846"/>
                    <a:gd name="T5" fmla="*/ 356 h 1138"/>
                    <a:gd name="T6" fmla="*/ 414 w 846"/>
                    <a:gd name="T7" fmla="*/ 330 h 1138"/>
                    <a:gd name="T8" fmla="*/ 405 w 846"/>
                    <a:gd name="T9" fmla="*/ 333 h 1138"/>
                    <a:gd name="T10" fmla="*/ 289 w 846"/>
                    <a:gd name="T11" fmla="*/ 339 h 1138"/>
                    <a:gd name="T12" fmla="*/ 331 w 846"/>
                    <a:gd name="T13" fmla="*/ 648 h 1138"/>
                    <a:gd name="T14" fmla="*/ 355 w 846"/>
                    <a:gd name="T15" fmla="*/ 1136 h 1138"/>
                    <a:gd name="T16" fmla="*/ 291 w 846"/>
                    <a:gd name="T17" fmla="*/ 1136 h 1138"/>
                    <a:gd name="T18" fmla="*/ 268 w 846"/>
                    <a:gd name="T19" fmla="*/ 653 h 1138"/>
                    <a:gd name="T20" fmla="*/ 221 w 846"/>
                    <a:gd name="T21" fmla="*/ 327 h 1138"/>
                    <a:gd name="T22" fmla="*/ 211 w 846"/>
                    <a:gd name="T23" fmla="*/ 324 h 1138"/>
                    <a:gd name="T24" fmla="*/ 16 w 846"/>
                    <a:gd name="T25" fmla="*/ 135 h 1138"/>
                    <a:gd name="T26" fmla="*/ 61 w 846"/>
                    <a:gd name="T27" fmla="*/ 71 h 1138"/>
                    <a:gd name="T28" fmla="*/ 162 w 846"/>
                    <a:gd name="T29" fmla="*/ 65 h 1138"/>
                    <a:gd name="T30" fmla="*/ 274 w 846"/>
                    <a:gd name="T31" fmla="*/ 272 h 1138"/>
                    <a:gd name="T32" fmla="*/ 338 w 846"/>
                    <a:gd name="T33" fmla="*/ 277 h 1138"/>
                    <a:gd name="T34" fmla="*/ 304 w 846"/>
                    <a:gd name="T35" fmla="*/ 189 h 1138"/>
                    <a:gd name="T36" fmla="*/ 382 w 846"/>
                    <a:gd name="T37" fmla="*/ 21 h 1138"/>
                    <a:gd name="T38" fmla="*/ 515 w 846"/>
                    <a:gd name="T39" fmla="*/ 38 h 1138"/>
                    <a:gd name="T40" fmla="*/ 553 w 846"/>
                    <a:gd name="T41" fmla="*/ 206 h 1138"/>
                    <a:gd name="T42" fmla="*/ 552 w 846"/>
                    <a:gd name="T43" fmla="*/ 208 h 1138"/>
                    <a:gd name="T44" fmla="*/ 497 w 846"/>
                    <a:gd name="T45" fmla="*/ 287 h 1138"/>
                    <a:gd name="T46" fmla="*/ 594 w 846"/>
                    <a:gd name="T47" fmla="*/ 291 h 1138"/>
                    <a:gd name="T48" fmla="*/ 664 w 846"/>
                    <a:gd name="T49" fmla="*/ 125 h 1138"/>
                    <a:gd name="T50" fmla="*/ 665 w 846"/>
                    <a:gd name="T51" fmla="*/ 124 h 1138"/>
                    <a:gd name="T52" fmla="*/ 782 w 846"/>
                    <a:gd name="T53" fmla="*/ 93 h 1138"/>
                    <a:gd name="T54" fmla="*/ 842 w 846"/>
                    <a:gd name="T55" fmla="*/ 180 h 1138"/>
                    <a:gd name="T56" fmla="*/ 770 w 846"/>
                    <a:gd name="T57" fmla="*/ 307 h 1138"/>
                    <a:gd name="T58" fmla="*/ 645 w 846"/>
                    <a:gd name="T59" fmla="*/ 349 h 1138"/>
                    <a:gd name="T60" fmla="*/ 611 w 846"/>
                    <a:gd name="T61" fmla="*/ 530 h 1138"/>
                    <a:gd name="T62" fmla="*/ 577 w 846"/>
                    <a:gd name="T63" fmla="*/ 1134 h 1138"/>
                    <a:gd name="T64" fmla="*/ 513 w 846"/>
                    <a:gd name="T65" fmla="*/ 1138 h 1138"/>
                    <a:gd name="T66" fmla="*/ 708 w 846"/>
                    <a:gd name="T67" fmla="*/ 171 h 1138"/>
                    <a:gd name="T68" fmla="*/ 663 w 846"/>
                    <a:gd name="T69" fmla="*/ 281 h 1138"/>
                    <a:gd name="T70" fmla="*/ 738 w 846"/>
                    <a:gd name="T71" fmla="*/ 253 h 1138"/>
                    <a:gd name="T72" fmla="*/ 779 w 846"/>
                    <a:gd name="T73" fmla="*/ 185 h 1138"/>
                    <a:gd name="T74" fmla="*/ 759 w 846"/>
                    <a:gd name="T75" fmla="*/ 153 h 1138"/>
                    <a:gd name="T76" fmla="*/ 708 w 846"/>
                    <a:gd name="T77" fmla="*/ 171 h 1138"/>
                    <a:gd name="T78" fmla="*/ 436 w 846"/>
                    <a:gd name="T79" fmla="*/ 73 h 1138"/>
                    <a:gd name="T80" fmla="*/ 411 w 846"/>
                    <a:gd name="T81" fmla="*/ 79 h 1138"/>
                    <a:gd name="T82" fmla="*/ 368 w 846"/>
                    <a:gd name="T83" fmla="*/ 187 h 1138"/>
                    <a:gd name="T84" fmla="*/ 418 w 846"/>
                    <a:gd name="T85" fmla="*/ 262 h 1138"/>
                    <a:gd name="T86" fmla="*/ 492 w 846"/>
                    <a:gd name="T87" fmla="*/ 187 h 1138"/>
                    <a:gd name="T88" fmla="*/ 473 w 846"/>
                    <a:gd name="T89" fmla="*/ 88 h 1138"/>
                    <a:gd name="T90" fmla="*/ 436 w 846"/>
                    <a:gd name="T91" fmla="*/ 73 h 1138"/>
                    <a:gd name="T92" fmla="*/ 118 w 846"/>
                    <a:gd name="T93" fmla="*/ 118 h 1138"/>
                    <a:gd name="T94" fmla="*/ 95 w 846"/>
                    <a:gd name="T95" fmla="*/ 126 h 1138"/>
                    <a:gd name="T96" fmla="*/ 80 w 846"/>
                    <a:gd name="T97" fmla="*/ 146 h 1138"/>
                    <a:gd name="T98" fmla="*/ 203 w 846"/>
                    <a:gd name="T99" fmla="*/ 255 h 1138"/>
                    <a:gd name="T100" fmla="*/ 131 w 846"/>
                    <a:gd name="T101" fmla="*/ 121 h 1138"/>
                    <a:gd name="T102" fmla="*/ 118 w 846"/>
                    <a:gd name="T103" fmla="*/ 118 h 1138"/>
                    <a:gd name="T104" fmla="*/ 118 w 846"/>
                    <a:gd name="T105" fmla="*/ 118 h 1138"/>
                    <a:gd name="T106" fmla="*/ 118 w 846"/>
                    <a:gd name="T107" fmla="*/ 118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46" h="1138">
                      <a:moveTo>
                        <a:pt x="513" y="1138"/>
                      </a:moveTo>
                      <a:cubicBezTo>
                        <a:pt x="503" y="961"/>
                        <a:pt x="515" y="736"/>
                        <a:pt x="548" y="522"/>
                      </a:cubicBezTo>
                      <a:cubicBezTo>
                        <a:pt x="554" y="482"/>
                        <a:pt x="564" y="420"/>
                        <a:pt x="578" y="356"/>
                      </a:cubicBezTo>
                      <a:cubicBezTo>
                        <a:pt x="521" y="358"/>
                        <a:pt x="462" y="350"/>
                        <a:pt x="414" y="330"/>
                      </a:cubicBezTo>
                      <a:cubicBezTo>
                        <a:pt x="411" y="331"/>
                        <a:pt x="408" y="332"/>
                        <a:pt x="405" y="333"/>
                      </a:cubicBezTo>
                      <a:cubicBezTo>
                        <a:pt x="370" y="341"/>
                        <a:pt x="330" y="344"/>
                        <a:pt x="289" y="339"/>
                      </a:cubicBezTo>
                      <a:cubicBezTo>
                        <a:pt x="306" y="424"/>
                        <a:pt x="321" y="527"/>
                        <a:pt x="331" y="648"/>
                      </a:cubicBezTo>
                      <a:cubicBezTo>
                        <a:pt x="354" y="895"/>
                        <a:pt x="355" y="1134"/>
                        <a:pt x="355" y="1136"/>
                      </a:cubicBezTo>
                      <a:cubicBezTo>
                        <a:pt x="291" y="1136"/>
                        <a:pt x="291" y="1136"/>
                        <a:pt x="291" y="1136"/>
                      </a:cubicBezTo>
                      <a:cubicBezTo>
                        <a:pt x="291" y="1134"/>
                        <a:pt x="290" y="898"/>
                        <a:pt x="268" y="653"/>
                      </a:cubicBezTo>
                      <a:cubicBezTo>
                        <a:pt x="255" y="509"/>
                        <a:pt x="238" y="404"/>
                        <a:pt x="221" y="327"/>
                      </a:cubicBezTo>
                      <a:cubicBezTo>
                        <a:pt x="218" y="326"/>
                        <a:pt x="215" y="325"/>
                        <a:pt x="211" y="324"/>
                      </a:cubicBezTo>
                      <a:cubicBezTo>
                        <a:pt x="106" y="294"/>
                        <a:pt x="0" y="222"/>
                        <a:pt x="16" y="135"/>
                      </a:cubicBezTo>
                      <a:cubicBezTo>
                        <a:pt x="21" y="109"/>
                        <a:pt x="37" y="86"/>
                        <a:pt x="61" y="71"/>
                      </a:cubicBezTo>
                      <a:cubicBezTo>
                        <a:pt x="105" y="44"/>
                        <a:pt x="140" y="53"/>
                        <a:pt x="162" y="65"/>
                      </a:cubicBezTo>
                      <a:cubicBezTo>
                        <a:pt x="209" y="91"/>
                        <a:pt x="245" y="157"/>
                        <a:pt x="274" y="272"/>
                      </a:cubicBezTo>
                      <a:cubicBezTo>
                        <a:pt x="295" y="276"/>
                        <a:pt x="317" y="278"/>
                        <a:pt x="338" y="277"/>
                      </a:cubicBezTo>
                      <a:cubicBezTo>
                        <a:pt x="317" y="252"/>
                        <a:pt x="306" y="223"/>
                        <a:pt x="304" y="189"/>
                      </a:cubicBezTo>
                      <a:cubicBezTo>
                        <a:pt x="298" y="75"/>
                        <a:pt x="357" y="34"/>
                        <a:pt x="382" y="21"/>
                      </a:cubicBezTo>
                      <a:cubicBezTo>
                        <a:pt x="426" y="0"/>
                        <a:pt x="477" y="7"/>
                        <a:pt x="515" y="38"/>
                      </a:cubicBezTo>
                      <a:cubicBezTo>
                        <a:pt x="559" y="75"/>
                        <a:pt x="573" y="138"/>
                        <a:pt x="553" y="206"/>
                      </a:cubicBezTo>
                      <a:cubicBezTo>
                        <a:pt x="552" y="208"/>
                        <a:pt x="552" y="208"/>
                        <a:pt x="552" y="208"/>
                      </a:cubicBezTo>
                      <a:cubicBezTo>
                        <a:pt x="540" y="240"/>
                        <a:pt x="521" y="266"/>
                        <a:pt x="497" y="287"/>
                      </a:cubicBezTo>
                      <a:cubicBezTo>
                        <a:pt x="528" y="292"/>
                        <a:pt x="561" y="293"/>
                        <a:pt x="594" y="291"/>
                      </a:cubicBezTo>
                      <a:cubicBezTo>
                        <a:pt x="612" y="218"/>
                        <a:pt x="636" y="152"/>
                        <a:pt x="664" y="125"/>
                      </a:cubicBezTo>
                      <a:cubicBezTo>
                        <a:pt x="665" y="124"/>
                        <a:pt x="665" y="124"/>
                        <a:pt x="665" y="124"/>
                      </a:cubicBezTo>
                      <a:cubicBezTo>
                        <a:pt x="703" y="89"/>
                        <a:pt x="746" y="78"/>
                        <a:pt x="782" y="93"/>
                      </a:cubicBezTo>
                      <a:cubicBezTo>
                        <a:pt x="816" y="106"/>
                        <a:pt x="839" y="140"/>
                        <a:pt x="842" y="180"/>
                      </a:cubicBezTo>
                      <a:cubicBezTo>
                        <a:pt x="846" y="230"/>
                        <a:pt x="819" y="278"/>
                        <a:pt x="770" y="307"/>
                      </a:cubicBezTo>
                      <a:cubicBezTo>
                        <a:pt x="737" y="326"/>
                        <a:pt x="693" y="341"/>
                        <a:pt x="645" y="349"/>
                      </a:cubicBezTo>
                      <a:cubicBezTo>
                        <a:pt x="633" y="399"/>
                        <a:pt x="621" y="460"/>
                        <a:pt x="611" y="530"/>
                      </a:cubicBezTo>
                      <a:cubicBezTo>
                        <a:pt x="579" y="741"/>
                        <a:pt x="567" y="960"/>
                        <a:pt x="577" y="1134"/>
                      </a:cubicBezTo>
                      <a:lnTo>
                        <a:pt x="513" y="1138"/>
                      </a:lnTo>
                      <a:close/>
                      <a:moveTo>
                        <a:pt x="708" y="171"/>
                      </a:moveTo>
                      <a:cubicBezTo>
                        <a:pt x="696" y="184"/>
                        <a:pt x="680" y="220"/>
                        <a:pt x="663" y="281"/>
                      </a:cubicBezTo>
                      <a:cubicBezTo>
                        <a:pt x="692" y="274"/>
                        <a:pt x="718" y="264"/>
                        <a:pt x="738" y="253"/>
                      </a:cubicBezTo>
                      <a:cubicBezTo>
                        <a:pt x="766" y="236"/>
                        <a:pt x="781" y="211"/>
                        <a:pt x="779" y="185"/>
                      </a:cubicBezTo>
                      <a:cubicBezTo>
                        <a:pt x="778" y="170"/>
                        <a:pt x="770" y="157"/>
                        <a:pt x="759" y="153"/>
                      </a:cubicBezTo>
                      <a:cubicBezTo>
                        <a:pt x="746" y="147"/>
                        <a:pt x="727" y="154"/>
                        <a:pt x="708" y="171"/>
                      </a:cubicBezTo>
                      <a:close/>
                      <a:moveTo>
                        <a:pt x="436" y="73"/>
                      </a:moveTo>
                      <a:cubicBezTo>
                        <a:pt x="427" y="73"/>
                        <a:pt x="419" y="75"/>
                        <a:pt x="411" y="79"/>
                      </a:cubicBezTo>
                      <a:cubicBezTo>
                        <a:pt x="381" y="94"/>
                        <a:pt x="365" y="133"/>
                        <a:pt x="368" y="187"/>
                      </a:cubicBezTo>
                      <a:cubicBezTo>
                        <a:pt x="370" y="219"/>
                        <a:pt x="386" y="243"/>
                        <a:pt x="418" y="262"/>
                      </a:cubicBezTo>
                      <a:cubicBezTo>
                        <a:pt x="450" y="248"/>
                        <a:pt x="477" y="224"/>
                        <a:pt x="492" y="187"/>
                      </a:cubicBezTo>
                      <a:cubicBezTo>
                        <a:pt x="504" y="144"/>
                        <a:pt x="498" y="108"/>
                        <a:pt x="473" y="88"/>
                      </a:cubicBezTo>
                      <a:cubicBezTo>
                        <a:pt x="463" y="78"/>
                        <a:pt x="449" y="73"/>
                        <a:pt x="436" y="73"/>
                      </a:cubicBezTo>
                      <a:close/>
                      <a:moveTo>
                        <a:pt x="118" y="118"/>
                      </a:moveTo>
                      <a:cubicBezTo>
                        <a:pt x="112" y="118"/>
                        <a:pt x="105" y="120"/>
                        <a:pt x="95" y="126"/>
                      </a:cubicBezTo>
                      <a:cubicBezTo>
                        <a:pt x="87" y="131"/>
                        <a:pt x="81" y="139"/>
                        <a:pt x="80" y="146"/>
                      </a:cubicBezTo>
                      <a:cubicBezTo>
                        <a:pt x="74" y="177"/>
                        <a:pt x="122" y="225"/>
                        <a:pt x="203" y="255"/>
                      </a:cubicBezTo>
                      <a:cubicBezTo>
                        <a:pt x="175" y="159"/>
                        <a:pt x="147" y="130"/>
                        <a:pt x="131" y="121"/>
                      </a:cubicBezTo>
                      <a:cubicBezTo>
                        <a:pt x="128" y="119"/>
                        <a:pt x="124" y="118"/>
                        <a:pt x="118" y="118"/>
                      </a:cubicBezTo>
                      <a:close/>
                      <a:moveTo>
                        <a:pt x="118" y="118"/>
                      </a:moveTo>
                      <a:cubicBezTo>
                        <a:pt x="118" y="118"/>
                        <a:pt x="118" y="118"/>
                        <a:pt x="118" y="11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9" name="任意多边形: 形状 188">
                  <a:extLst>
                    <a:ext uri="{FF2B5EF4-FFF2-40B4-BE49-F238E27FC236}">
                      <a16:creationId xmlns:a16="http://schemas.microsoft.com/office/drawing/2014/main" id="{09527529-2232-8CC7-D9D9-22A7E22906FE}"/>
                    </a:ext>
                  </a:extLst>
                </p:cNvPr>
                <p:cNvSpPr/>
                <p:nvPr/>
              </p:nvSpPr>
              <p:spPr bwMode="auto">
                <a:xfrm>
                  <a:off x="6962775" y="3040063"/>
                  <a:ext cx="119063" cy="122238"/>
                </a:xfrm>
                <a:custGeom>
                  <a:avLst/>
                  <a:gdLst>
                    <a:gd name="T0" fmla="*/ 0 w 76"/>
                    <a:gd name="T1" fmla="*/ 39 h 77"/>
                    <a:gd name="T2" fmla="*/ 38 w 76"/>
                    <a:gd name="T3" fmla="*/ 77 h 77"/>
                    <a:gd name="T4" fmla="*/ 76 w 76"/>
                    <a:gd name="T5" fmla="*/ 39 h 77"/>
                    <a:gd name="T6" fmla="*/ 38 w 76"/>
                    <a:gd name="T7" fmla="*/ 0 h 77"/>
                    <a:gd name="T8" fmla="*/ 0 w 76"/>
                    <a:gd name="T9" fmla="*/ 39 h 77"/>
                    <a:gd name="T10" fmla="*/ 0 w 76"/>
                    <a:gd name="T11" fmla="*/ 39 h 77"/>
                    <a:gd name="T12" fmla="*/ 0 w 76"/>
                    <a:gd name="T13" fmla="*/ 39 h 77"/>
                  </a:gdLst>
                  <a:ahLst/>
                  <a:cxnLst>
                    <a:cxn ang="0">
                      <a:pos x="T0" y="T1"/>
                    </a:cxn>
                    <a:cxn ang="0">
                      <a:pos x="T2" y="T3"/>
                    </a:cxn>
                    <a:cxn ang="0">
                      <a:pos x="T4" y="T5"/>
                    </a:cxn>
                    <a:cxn ang="0">
                      <a:pos x="T6" y="T7"/>
                    </a:cxn>
                    <a:cxn ang="0">
                      <a:pos x="T8" y="T9"/>
                    </a:cxn>
                    <a:cxn ang="0">
                      <a:pos x="T10" y="T11"/>
                    </a:cxn>
                    <a:cxn ang="0">
                      <a:pos x="T12" y="T13"/>
                    </a:cxn>
                  </a:cxnLst>
                  <a:rect l="0" t="0" r="r" b="b"/>
                  <a:pathLst>
                    <a:path w="76" h="77">
                      <a:moveTo>
                        <a:pt x="0" y="39"/>
                      </a:moveTo>
                      <a:cubicBezTo>
                        <a:pt x="0" y="60"/>
                        <a:pt x="17" y="77"/>
                        <a:pt x="38" y="77"/>
                      </a:cubicBezTo>
                      <a:cubicBezTo>
                        <a:pt x="59" y="77"/>
                        <a:pt x="76" y="60"/>
                        <a:pt x="76" y="39"/>
                      </a:cubicBezTo>
                      <a:cubicBezTo>
                        <a:pt x="76" y="17"/>
                        <a:pt x="59" y="0"/>
                        <a:pt x="38" y="0"/>
                      </a:cubicBezTo>
                      <a:cubicBezTo>
                        <a:pt x="17" y="0"/>
                        <a:pt x="0" y="17"/>
                        <a:pt x="0" y="39"/>
                      </a:cubicBezTo>
                      <a:close/>
                      <a:moveTo>
                        <a:pt x="0" y="39"/>
                      </a:moveTo>
                      <a:cubicBezTo>
                        <a:pt x="0" y="39"/>
                        <a:pt x="0" y="39"/>
                        <a:pt x="0" y="39"/>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0" name="任意多边形: 形状 189">
                  <a:extLst>
                    <a:ext uri="{FF2B5EF4-FFF2-40B4-BE49-F238E27FC236}">
                      <a16:creationId xmlns:a16="http://schemas.microsoft.com/office/drawing/2014/main" id="{24B5DD28-95EE-A85A-733A-DDF4E66AD39B}"/>
                    </a:ext>
                  </a:extLst>
                </p:cNvPr>
                <p:cNvSpPr/>
                <p:nvPr/>
              </p:nvSpPr>
              <p:spPr bwMode="auto">
                <a:xfrm>
                  <a:off x="6323013" y="2800351"/>
                  <a:ext cx="120650" cy="119063"/>
                </a:xfrm>
                <a:custGeom>
                  <a:avLst/>
                  <a:gdLst>
                    <a:gd name="T0" fmla="*/ 0 w 77"/>
                    <a:gd name="T1" fmla="*/ 38 h 76"/>
                    <a:gd name="T2" fmla="*/ 39 w 77"/>
                    <a:gd name="T3" fmla="*/ 76 h 76"/>
                    <a:gd name="T4" fmla="*/ 77 w 77"/>
                    <a:gd name="T5" fmla="*/ 38 h 76"/>
                    <a:gd name="T6" fmla="*/ 39 w 77"/>
                    <a:gd name="T7" fmla="*/ 0 h 76"/>
                    <a:gd name="T8" fmla="*/ 0 w 77"/>
                    <a:gd name="T9" fmla="*/ 38 h 76"/>
                    <a:gd name="T10" fmla="*/ 0 w 77"/>
                    <a:gd name="T11" fmla="*/ 38 h 76"/>
                    <a:gd name="T12" fmla="*/ 0 w 77"/>
                    <a:gd name="T13" fmla="*/ 38 h 76"/>
                  </a:gdLst>
                  <a:ahLst/>
                  <a:cxnLst>
                    <a:cxn ang="0">
                      <a:pos x="T0" y="T1"/>
                    </a:cxn>
                    <a:cxn ang="0">
                      <a:pos x="T2" y="T3"/>
                    </a:cxn>
                    <a:cxn ang="0">
                      <a:pos x="T4" y="T5"/>
                    </a:cxn>
                    <a:cxn ang="0">
                      <a:pos x="T6" y="T7"/>
                    </a:cxn>
                    <a:cxn ang="0">
                      <a:pos x="T8" y="T9"/>
                    </a:cxn>
                    <a:cxn ang="0">
                      <a:pos x="T10" y="T11"/>
                    </a:cxn>
                    <a:cxn ang="0">
                      <a:pos x="T12" y="T13"/>
                    </a:cxn>
                  </a:cxnLst>
                  <a:rect l="0" t="0" r="r" b="b"/>
                  <a:pathLst>
                    <a:path w="77" h="76">
                      <a:moveTo>
                        <a:pt x="0" y="38"/>
                      </a:moveTo>
                      <a:cubicBezTo>
                        <a:pt x="0" y="59"/>
                        <a:pt x="17" y="76"/>
                        <a:pt x="39" y="76"/>
                      </a:cubicBezTo>
                      <a:cubicBezTo>
                        <a:pt x="60" y="76"/>
                        <a:pt x="77" y="59"/>
                        <a:pt x="77" y="38"/>
                      </a:cubicBezTo>
                      <a:cubicBezTo>
                        <a:pt x="77" y="17"/>
                        <a:pt x="60" y="0"/>
                        <a:pt x="39" y="0"/>
                      </a:cubicBezTo>
                      <a:cubicBezTo>
                        <a:pt x="17" y="0"/>
                        <a:pt x="0" y="17"/>
                        <a:pt x="0" y="38"/>
                      </a:cubicBezTo>
                      <a:close/>
                      <a:moveTo>
                        <a:pt x="0" y="38"/>
                      </a:moveTo>
                      <a:cubicBezTo>
                        <a:pt x="0" y="38"/>
                        <a:pt x="0" y="38"/>
                        <a:pt x="0" y="38"/>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1" name="任意多边形: 形状 190">
                  <a:extLst>
                    <a:ext uri="{FF2B5EF4-FFF2-40B4-BE49-F238E27FC236}">
                      <a16:creationId xmlns:a16="http://schemas.microsoft.com/office/drawing/2014/main" id="{14540C85-DDAE-36F3-6232-34E2F9289392}"/>
                    </a:ext>
                  </a:extLst>
                </p:cNvPr>
                <p:cNvSpPr/>
                <p:nvPr/>
              </p:nvSpPr>
              <p:spPr bwMode="auto">
                <a:xfrm>
                  <a:off x="5646738" y="2940051"/>
                  <a:ext cx="122238" cy="120650"/>
                </a:xfrm>
                <a:custGeom>
                  <a:avLst/>
                  <a:gdLst>
                    <a:gd name="T0" fmla="*/ 0 w 77"/>
                    <a:gd name="T1" fmla="*/ 39 h 77"/>
                    <a:gd name="T2" fmla="*/ 39 w 77"/>
                    <a:gd name="T3" fmla="*/ 77 h 77"/>
                    <a:gd name="T4" fmla="*/ 77 w 77"/>
                    <a:gd name="T5" fmla="*/ 39 h 77"/>
                    <a:gd name="T6" fmla="*/ 39 w 77"/>
                    <a:gd name="T7" fmla="*/ 0 h 77"/>
                    <a:gd name="T8" fmla="*/ 0 w 77"/>
                    <a:gd name="T9" fmla="*/ 39 h 77"/>
                    <a:gd name="T10" fmla="*/ 0 w 77"/>
                    <a:gd name="T11" fmla="*/ 39 h 77"/>
                    <a:gd name="T12" fmla="*/ 0 w 77"/>
                    <a:gd name="T13" fmla="*/ 39 h 77"/>
                  </a:gdLst>
                  <a:ahLst/>
                  <a:cxnLst>
                    <a:cxn ang="0">
                      <a:pos x="T0" y="T1"/>
                    </a:cxn>
                    <a:cxn ang="0">
                      <a:pos x="T2" y="T3"/>
                    </a:cxn>
                    <a:cxn ang="0">
                      <a:pos x="T4" y="T5"/>
                    </a:cxn>
                    <a:cxn ang="0">
                      <a:pos x="T6" y="T7"/>
                    </a:cxn>
                    <a:cxn ang="0">
                      <a:pos x="T8" y="T9"/>
                    </a:cxn>
                    <a:cxn ang="0">
                      <a:pos x="T10" y="T11"/>
                    </a:cxn>
                    <a:cxn ang="0">
                      <a:pos x="T12" y="T13"/>
                    </a:cxn>
                  </a:cxnLst>
                  <a:rect l="0" t="0" r="r" b="b"/>
                  <a:pathLst>
                    <a:path w="77" h="77">
                      <a:moveTo>
                        <a:pt x="0" y="39"/>
                      </a:moveTo>
                      <a:cubicBezTo>
                        <a:pt x="0" y="60"/>
                        <a:pt x="18" y="77"/>
                        <a:pt x="39" y="77"/>
                      </a:cubicBezTo>
                      <a:cubicBezTo>
                        <a:pt x="60" y="77"/>
                        <a:pt x="77" y="60"/>
                        <a:pt x="77" y="39"/>
                      </a:cubicBezTo>
                      <a:cubicBezTo>
                        <a:pt x="77" y="17"/>
                        <a:pt x="60" y="0"/>
                        <a:pt x="39" y="0"/>
                      </a:cubicBezTo>
                      <a:cubicBezTo>
                        <a:pt x="18" y="0"/>
                        <a:pt x="0" y="17"/>
                        <a:pt x="0" y="39"/>
                      </a:cubicBezTo>
                      <a:close/>
                      <a:moveTo>
                        <a:pt x="0" y="39"/>
                      </a:moveTo>
                      <a:cubicBezTo>
                        <a:pt x="0" y="39"/>
                        <a:pt x="0" y="39"/>
                        <a:pt x="0" y="39"/>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192" name="组合 191">
                <a:extLst>
                  <a:ext uri="{FF2B5EF4-FFF2-40B4-BE49-F238E27FC236}">
                    <a16:creationId xmlns:a16="http://schemas.microsoft.com/office/drawing/2014/main" id="{21913913-3E61-3353-9767-2D39A34F249A}"/>
                  </a:ext>
                </a:extLst>
              </p:cNvPr>
              <p:cNvGrpSpPr/>
              <p:nvPr/>
            </p:nvGrpSpPr>
            <p:grpSpPr>
              <a:xfrm>
                <a:off x="4445000" y="3133377"/>
                <a:ext cx="3302000" cy="2786676"/>
                <a:chOff x="4445000" y="3133377"/>
                <a:chExt cx="3302000" cy="2786676"/>
              </a:xfrm>
            </p:grpSpPr>
            <p:sp>
              <p:nvSpPr>
                <p:cNvPr id="29" name="任意多边形: 形状 28">
                  <a:extLst>
                    <a:ext uri="{FF2B5EF4-FFF2-40B4-BE49-F238E27FC236}">
                      <a16:creationId xmlns:a16="http://schemas.microsoft.com/office/drawing/2014/main" id="{652C2C16-181D-E104-1461-55C1055E242D}"/>
                    </a:ext>
                  </a:extLst>
                </p:cNvPr>
                <p:cNvSpPr/>
                <p:nvPr/>
              </p:nvSpPr>
              <p:spPr bwMode="auto">
                <a:xfrm>
                  <a:off x="4445000" y="4200240"/>
                  <a:ext cx="3068139" cy="1719813"/>
                </a:xfrm>
                <a:custGeom>
                  <a:avLst/>
                  <a:gdLst>
                    <a:gd name="T0" fmla="*/ 289 w 526"/>
                    <a:gd name="T1" fmla="*/ 240 h 295"/>
                    <a:gd name="T2" fmla="*/ 109 w 526"/>
                    <a:gd name="T3" fmla="*/ 85 h 295"/>
                    <a:gd name="T4" fmla="*/ 108 w 526"/>
                    <a:gd name="T5" fmla="*/ 80 h 295"/>
                    <a:gd name="T6" fmla="*/ 154 w 526"/>
                    <a:gd name="T7" fmla="*/ 85 h 295"/>
                    <a:gd name="T8" fmla="*/ 116 w 526"/>
                    <a:gd name="T9" fmla="*/ 39 h 295"/>
                    <a:gd name="T10" fmla="*/ 116 w 526"/>
                    <a:gd name="T11" fmla="*/ 39 h 295"/>
                    <a:gd name="T12" fmla="*/ 85 w 526"/>
                    <a:gd name="T13" fmla="*/ 0 h 295"/>
                    <a:gd name="T14" fmla="*/ 0 w 526"/>
                    <a:gd name="T15" fmla="*/ 68 h 295"/>
                    <a:gd name="T16" fmla="*/ 52 w 526"/>
                    <a:gd name="T17" fmla="*/ 74 h 295"/>
                    <a:gd name="T18" fmla="*/ 53 w 526"/>
                    <a:gd name="T19" fmla="*/ 77 h 295"/>
                    <a:gd name="T20" fmla="*/ 289 w 526"/>
                    <a:gd name="T21" fmla="*/ 295 h 295"/>
                    <a:gd name="T22" fmla="*/ 526 w 526"/>
                    <a:gd name="T23" fmla="*/ 65 h 295"/>
                    <a:gd name="T24" fmla="*/ 502 w 526"/>
                    <a:gd name="T25" fmla="*/ 96 h 295"/>
                    <a:gd name="T26" fmla="*/ 498 w 526"/>
                    <a:gd name="T27" fmla="*/ 98 h 295"/>
                    <a:gd name="T28" fmla="*/ 498 w 526"/>
                    <a:gd name="T29" fmla="*/ 98 h 295"/>
                    <a:gd name="T30" fmla="*/ 496 w 526"/>
                    <a:gd name="T31" fmla="*/ 97 h 295"/>
                    <a:gd name="T32" fmla="*/ 496 w 526"/>
                    <a:gd name="T33" fmla="*/ 97 h 295"/>
                    <a:gd name="T34" fmla="*/ 494 w 526"/>
                    <a:gd name="T35" fmla="*/ 97 h 295"/>
                    <a:gd name="T36" fmla="*/ 470 w 526"/>
                    <a:gd name="T37" fmla="*/ 77 h 295"/>
                    <a:gd name="T38" fmla="*/ 289 w 526"/>
                    <a:gd name="T39" fmla="*/ 24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6" h="295">
                      <a:moveTo>
                        <a:pt x="289" y="240"/>
                      </a:moveTo>
                      <a:cubicBezTo>
                        <a:pt x="200" y="240"/>
                        <a:pt x="122" y="174"/>
                        <a:pt x="109" y="85"/>
                      </a:cubicBezTo>
                      <a:cubicBezTo>
                        <a:pt x="108" y="80"/>
                        <a:pt x="108" y="80"/>
                        <a:pt x="108" y="80"/>
                      </a:cubicBezTo>
                      <a:cubicBezTo>
                        <a:pt x="154" y="85"/>
                        <a:pt x="154" y="85"/>
                        <a:pt x="154" y="85"/>
                      </a:cubicBezTo>
                      <a:cubicBezTo>
                        <a:pt x="116" y="39"/>
                        <a:pt x="116" y="39"/>
                        <a:pt x="116" y="39"/>
                      </a:cubicBezTo>
                      <a:cubicBezTo>
                        <a:pt x="116" y="39"/>
                        <a:pt x="116" y="39"/>
                        <a:pt x="116" y="39"/>
                      </a:cubicBezTo>
                      <a:cubicBezTo>
                        <a:pt x="85" y="0"/>
                        <a:pt x="85" y="0"/>
                        <a:pt x="85" y="0"/>
                      </a:cubicBezTo>
                      <a:cubicBezTo>
                        <a:pt x="0" y="68"/>
                        <a:pt x="0" y="68"/>
                        <a:pt x="0" y="68"/>
                      </a:cubicBezTo>
                      <a:cubicBezTo>
                        <a:pt x="52" y="74"/>
                        <a:pt x="52" y="74"/>
                        <a:pt x="52" y="74"/>
                      </a:cubicBezTo>
                      <a:cubicBezTo>
                        <a:pt x="53" y="77"/>
                        <a:pt x="53" y="77"/>
                        <a:pt x="53" y="77"/>
                      </a:cubicBezTo>
                      <a:cubicBezTo>
                        <a:pt x="63" y="200"/>
                        <a:pt x="166" y="295"/>
                        <a:pt x="289" y="295"/>
                      </a:cubicBezTo>
                      <a:cubicBezTo>
                        <a:pt x="417" y="295"/>
                        <a:pt x="522" y="193"/>
                        <a:pt x="526" y="65"/>
                      </a:cubicBezTo>
                      <a:cubicBezTo>
                        <a:pt x="502" y="96"/>
                        <a:pt x="502" y="96"/>
                        <a:pt x="502" y="96"/>
                      </a:cubicBezTo>
                      <a:cubicBezTo>
                        <a:pt x="501" y="97"/>
                        <a:pt x="499" y="98"/>
                        <a:pt x="498" y="98"/>
                      </a:cubicBezTo>
                      <a:cubicBezTo>
                        <a:pt x="498" y="98"/>
                        <a:pt x="498" y="98"/>
                        <a:pt x="498" y="98"/>
                      </a:cubicBezTo>
                      <a:cubicBezTo>
                        <a:pt x="497" y="98"/>
                        <a:pt x="497" y="98"/>
                        <a:pt x="496" y="97"/>
                      </a:cubicBezTo>
                      <a:cubicBezTo>
                        <a:pt x="496" y="97"/>
                        <a:pt x="496" y="97"/>
                        <a:pt x="496" y="97"/>
                      </a:cubicBezTo>
                      <a:cubicBezTo>
                        <a:pt x="495" y="97"/>
                        <a:pt x="495" y="97"/>
                        <a:pt x="494" y="97"/>
                      </a:cubicBezTo>
                      <a:cubicBezTo>
                        <a:pt x="470" y="77"/>
                        <a:pt x="470" y="77"/>
                        <a:pt x="470" y="77"/>
                      </a:cubicBezTo>
                      <a:cubicBezTo>
                        <a:pt x="460" y="169"/>
                        <a:pt x="382" y="240"/>
                        <a:pt x="289" y="24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46800" rIns="180000" bIns="46800" numCol="1" spcCol="0" rtlCol="0" fromWordArt="0" anchor="ctr" anchorCtr="0" forceAA="0" compatLnSpc="1">
                  <a:prstTxWarp prst="textNoShape">
                    <a:avLst/>
                  </a:prstTxWarp>
                  <a:noAutofit/>
                </a:bodyPr>
                <a:lstStyle/>
                <a:p>
                  <a:pPr algn="ctr"/>
                  <a:endParaRPr sz="1200">
                    <a:cs typeface="+mn-ea"/>
                    <a:sym typeface="+mn-lt"/>
                  </a:endParaRPr>
                </a:p>
              </p:txBody>
            </p:sp>
            <p:sp>
              <p:nvSpPr>
                <p:cNvPr id="30" name="任意多边形: 形状 29">
                  <a:extLst>
                    <a:ext uri="{FF2B5EF4-FFF2-40B4-BE49-F238E27FC236}">
                      <a16:creationId xmlns:a16="http://schemas.microsoft.com/office/drawing/2014/main" id="{42F9B961-EF12-EA4E-3D4E-88A33F3BCECD}"/>
                    </a:ext>
                  </a:extLst>
                </p:cNvPr>
                <p:cNvSpPr/>
                <p:nvPr/>
              </p:nvSpPr>
              <p:spPr bwMode="auto">
                <a:xfrm>
                  <a:off x="4771992" y="3133377"/>
                  <a:ext cx="2975008" cy="1556317"/>
                </a:xfrm>
                <a:custGeom>
                  <a:avLst/>
                  <a:gdLst>
                    <a:gd name="T0" fmla="*/ 233 w 510"/>
                    <a:gd name="T1" fmla="*/ 55 h 267"/>
                    <a:gd name="T2" fmla="*/ 408 w 510"/>
                    <a:gd name="T3" fmla="*/ 188 h 267"/>
                    <a:gd name="T4" fmla="*/ 410 w 510"/>
                    <a:gd name="T5" fmla="*/ 193 h 267"/>
                    <a:gd name="T6" fmla="*/ 356 w 510"/>
                    <a:gd name="T7" fmla="*/ 199 h 267"/>
                    <a:gd name="T8" fmla="*/ 407 w 510"/>
                    <a:gd name="T9" fmla="*/ 240 h 267"/>
                    <a:gd name="T10" fmla="*/ 407 w 510"/>
                    <a:gd name="T11" fmla="*/ 240 h 267"/>
                    <a:gd name="T12" fmla="*/ 441 w 510"/>
                    <a:gd name="T13" fmla="*/ 267 h 267"/>
                    <a:gd name="T14" fmla="*/ 510 w 510"/>
                    <a:gd name="T15" fmla="*/ 182 h 267"/>
                    <a:gd name="T16" fmla="*/ 465 w 510"/>
                    <a:gd name="T17" fmla="*/ 187 h 267"/>
                    <a:gd name="T18" fmla="*/ 464 w 510"/>
                    <a:gd name="T19" fmla="*/ 183 h 267"/>
                    <a:gd name="T20" fmla="*/ 233 w 510"/>
                    <a:gd name="T21" fmla="*/ 0 h 267"/>
                    <a:gd name="T22" fmla="*/ 0 w 510"/>
                    <a:gd name="T23" fmla="*/ 191 h 267"/>
                    <a:gd name="T24" fmla="*/ 26 w 510"/>
                    <a:gd name="T25" fmla="*/ 170 h 267"/>
                    <a:gd name="T26" fmla="*/ 30 w 510"/>
                    <a:gd name="T27" fmla="*/ 169 h 267"/>
                    <a:gd name="T28" fmla="*/ 34 w 510"/>
                    <a:gd name="T29" fmla="*/ 171 h 267"/>
                    <a:gd name="T30" fmla="*/ 55 w 510"/>
                    <a:gd name="T31" fmla="*/ 198 h 267"/>
                    <a:gd name="T32" fmla="*/ 233 w 510"/>
                    <a:gd name="T33" fmla="*/ 5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0" h="267">
                      <a:moveTo>
                        <a:pt x="233" y="55"/>
                      </a:moveTo>
                      <a:cubicBezTo>
                        <a:pt x="314" y="55"/>
                        <a:pt x="387" y="110"/>
                        <a:pt x="408" y="188"/>
                      </a:cubicBezTo>
                      <a:cubicBezTo>
                        <a:pt x="410" y="193"/>
                        <a:pt x="410" y="193"/>
                        <a:pt x="410" y="193"/>
                      </a:cubicBezTo>
                      <a:cubicBezTo>
                        <a:pt x="356" y="199"/>
                        <a:pt x="356" y="199"/>
                        <a:pt x="356" y="199"/>
                      </a:cubicBezTo>
                      <a:cubicBezTo>
                        <a:pt x="407" y="240"/>
                        <a:pt x="407" y="240"/>
                        <a:pt x="407" y="240"/>
                      </a:cubicBezTo>
                      <a:cubicBezTo>
                        <a:pt x="407" y="240"/>
                        <a:pt x="407" y="240"/>
                        <a:pt x="407" y="240"/>
                      </a:cubicBezTo>
                      <a:cubicBezTo>
                        <a:pt x="441" y="267"/>
                        <a:pt x="441" y="267"/>
                        <a:pt x="441" y="267"/>
                      </a:cubicBezTo>
                      <a:cubicBezTo>
                        <a:pt x="510" y="182"/>
                        <a:pt x="510" y="182"/>
                        <a:pt x="510" y="182"/>
                      </a:cubicBezTo>
                      <a:cubicBezTo>
                        <a:pt x="465" y="187"/>
                        <a:pt x="465" y="187"/>
                        <a:pt x="465" y="187"/>
                      </a:cubicBezTo>
                      <a:cubicBezTo>
                        <a:pt x="464" y="183"/>
                        <a:pt x="464" y="183"/>
                        <a:pt x="464" y="183"/>
                      </a:cubicBezTo>
                      <a:cubicBezTo>
                        <a:pt x="439" y="75"/>
                        <a:pt x="344" y="0"/>
                        <a:pt x="233" y="0"/>
                      </a:cubicBezTo>
                      <a:cubicBezTo>
                        <a:pt x="120" y="0"/>
                        <a:pt x="22" y="81"/>
                        <a:pt x="0" y="191"/>
                      </a:cubicBezTo>
                      <a:cubicBezTo>
                        <a:pt x="26" y="170"/>
                        <a:pt x="26" y="170"/>
                        <a:pt x="26" y="170"/>
                      </a:cubicBezTo>
                      <a:cubicBezTo>
                        <a:pt x="27" y="169"/>
                        <a:pt x="29" y="169"/>
                        <a:pt x="30" y="169"/>
                      </a:cubicBezTo>
                      <a:cubicBezTo>
                        <a:pt x="32" y="169"/>
                        <a:pt x="33" y="170"/>
                        <a:pt x="34" y="171"/>
                      </a:cubicBezTo>
                      <a:cubicBezTo>
                        <a:pt x="55" y="198"/>
                        <a:pt x="55" y="198"/>
                        <a:pt x="55" y="198"/>
                      </a:cubicBezTo>
                      <a:cubicBezTo>
                        <a:pt x="74" y="115"/>
                        <a:pt x="147" y="55"/>
                        <a:pt x="233" y="55"/>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46800" rIns="180000" bIns="46800" numCol="1" spcCol="0" rtlCol="0" fromWordArt="0" anchor="ctr" anchorCtr="0" forceAA="0" compatLnSpc="1">
                  <a:prstTxWarp prst="textNoShape">
                    <a:avLst/>
                  </a:prstTxWarp>
                  <a:noAutofit/>
                </a:bodyPr>
                <a:lstStyle/>
                <a:p>
                  <a:pPr algn="ctr"/>
                  <a:endParaRPr sz="1200">
                    <a:cs typeface="+mn-ea"/>
                    <a:sym typeface="+mn-lt"/>
                  </a:endParaRPr>
                </a:p>
              </p:txBody>
            </p:sp>
          </p:grpSp>
        </p:grpSp>
        <p:sp>
          <p:nvSpPr>
            <p:cNvPr id="39" name="文本框 38">
              <a:extLst>
                <a:ext uri="{FF2B5EF4-FFF2-40B4-BE49-F238E27FC236}">
                  <a16:creationId xmlns:a16="http://schemas.microsoft.com/office/drawing/2014/main" id="{9106CD56-305B-B410-1EB2-5952A88DED02}"/>
                </a:ext>
              </a:extLst>
            </p:cNvPr>
            <p:cNvSpPr txBox="1"/>
            <p:nvPr/>
          </p:nvSpPr>
          <p:spPr>
            <a:xfrm flipH="1">
              <a:off x="7939864" y="1829505"/>
              <a:ext cx="3800190" cy="2204878"/>
            </a:xfrm>
            <a:prstGeom prst="roundRect">
              <a:avLst/>
            </a:prstGeom>
            <a:solidFill>
              <a:schemeClr val="accent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46800" rIns="180000" bIns="46800" numCol="1" spcCol="0" rtlCol="0" fromWordArt="0" anchor="ctr" anchorCtr="0" forceAA="0" compatLnSpc="1">
              <a:prstTxWarp prst="textNoShape">
                <a:avLst/>
              </a:prstTxWarp>
              <a:noAutofit/>
            </a:bodyPr>
            <a:lstStyle>
              <a:defPPr>
                <a:defRPr lang="zh-CN"/>
              </a:defPPr>
              <a:lvl1pPr algn="ctr">
                <a:defRPr sz="1400" b="1"/>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nSpc>
                  <a:spcPct val="150000"/>
                </a:lnSpc>
              </a:pPr>
              <a:endParaRPr lang="zh-CN" altLang="en-US" sz="1200" b="0" dirty="0">
                <a:solidFill>
                  <a:schemeClr val="tx1"/>
                </a:solidFill>
                <a:cs typeface="+mn-ea"/>
                <a:sym typeface="+mn-lt"/>
              </a:endParaRPr>
            </a:p>
          </p:txBody>
        </p:sp>
        <p:grpSp>
          <p:nvGrpSpPr>
            <p:cNvPr id="40" name="组合 39">
              <a:extLst>
                <a:ext uri="{FF2B5EF4-FFF2-40B4-BE49-F238E27FC236}">
                  <a16:creationId xmlns:a16="http://schemas.microsoft.com/office/drawing/2014/main" id="{F59DB5BF-8DA4-AD92-DD5F-5B4D05A09DA8}"/>
                </a:ext>
              </a:extLst>
            </p:cNvPr>
            <p:cNvGrpSpPr/>
            <p:nvPr/>
          </p:nvGrpSpPr>
          <p:grpSpPr>
            <a:xfrm>
              <a:off x="7772730" y="1678249"/>
              <a:ext cx="360001" cy="360000"/>
              <a:chOff x="752447" y="2654991"/>
              <a:chExt cx="360001" cy="360000"/>
            </a:xfrm>
          </p:grpSpPr>
          <p:sp>
            <p:nvSpPr>
              <p:cNvPr id="41" name="矩形: 圆角 40">
                <a:extLst>
                  <a:ext uri="{FF2B5EF4-FFF2-40B4-BE49-F238E27FC236}">
                    <a16:creationId xmlns:a16="http://schemas.microsoft.com/office/drawing/2014/main" id="{85CFD946-2035-47E5-A17E-75798035647A}"/>
                  </a:ext>
                </a:extLst>
              </p:cNvPr>
              <p:cNvSpPr/>
              <p:nvPr/>
            </p:nvSpPr>
            <p:spPr>
              <a:xfrm>
                <a:off x="752447" y="2654991"/>
                <a:ext cx="360001" cy="360000"/>
              </a:xfrm>
              <a:prstGeom prst="roundRect">
                <a:avLst>
                  <a:gd name="adj" fmla="val 50000"/>
                </a:avLst>
              </a:prstGeom>
              <a:solidFill>
                <a:schemeClr val="accent2"/>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cs typeface="+mn-ea"/>
                  <a:sym typeface="+mn-lt"/>
                </a:endParaRPr>
              </a:p>
            </p:txBody>
          </p:sp>
          <p:sp>
            <p:nvSpPr>
              <p:cNvPr id="42" name="任意多边形: 形状 41">
                <a:extLst>
                  <a:ext uri="{FF2B5EF4-FFF2-40B4-BE49-F238E27FC236}">
                    <a16:creationId xmlns:a16="http://schemas.microsoft.com/office/drawing/2014/main" id="{468A470B-D609-1944-C6E1-C652D41D129F}"/>
                  </a:ext>
                </a:extLst>
              </p:cNvPr>
              <p:cNvSpPr/>
              <p:nvPr/>
            </p:nvSpPr>
            <p:spPr>
              <a:xfrm>
                <a:off x="851032" y="2780398"/>
                <a:ext cx="162833" cy="109186"/>
              </a:xfrm>
              <a:custGeom>
                <a:avLst/>
                <a:gdLst>
                  <a:gd name="connsiteX0" fmla="*/ 195400 w 195399"/>
                  <a:gd name="connsiteY0" fmla="*/ 0 h 131023"/>
                  <a:gd name="connsiteX1" fmla="*/ 64376 w 195399"/>
                  <a:gd name="connsiteY1" fmla="*/ 131023 h 131023"/>
                  <a:gd name="connsiteX2" fmla="*/ 0 w 195399"/>
                  <a:gd name="connsiteY2" fmla="*/ 66647 h 131023"/>
                </a:gdLst>
                <a:ahLst/>
                <a:cxnLst>
                  <a:cxn ang="0">
                    <a:pos x="connsiteX0" y="connsiteY0"/>
                  </a:cxn>
                  <a:cxn ang="0">
                    <a:pos x="connsiteX1" y="connsiteY1"/>
                  </a:cxn>
                  <a:cxn ang="0">
                    <a:pos x="connsiteX2" y="connsiteY2"/>
                  </a:cxn>
                </a:cxnLst>
                <a:rect l="l" t="t" r="r" b="b"/>
                <a:pathLst>
                  <a:path w="195399" h="131023">
                    <a:moveTo>
                      <a:pt x="195400" y="0"/>
                    </a:moveTo>
                    <a:lnTo>
                      <a:pt x="64376" y="131023"/>
                    </a:lnTo>
                    <a:lnTo>
                      <a:pt x="0" y="66647"/>
                    </a:lnTo>
                  </a:path>
                </a:pathLst>
              </a:custGeom>
              <a:noFill/>
              <a:ln w="25400" cap="flat">
                <a:solidFill>
                  <a:srgbClr val="FFFFFF"/>
                </a:solidFill>
                <a:prstDash val="solid"/>
                <a:bevel/>
              </a:ln>
            </p:spPr>
            <p:txBody>
              <a:bodyPr rtlCol="0" anchor="ctr"/>
              <a:lstStyle/>
              <a:p>
                <a:endParaRPr lang="zh-CN" altLang="en-US" dirty="0">
                  <a:cs typeface="+mn-ea"/>
                  <a:sym typeface="+mn-lt"/>
                </a:endParaRPr>
              </a:p>
            </p:txBody>
          </p:sp>
        </p:grpSp>
        <p:sp>
          <p:nvSpPr>
            <p:cNvPr id="35" name="文本框 34">
              <a:extLst>
                <a:ext uri="{FF2B5EF4-FFF2-40B4-BE49-F238E27FC236}">
                  <a16:creationId xmlns:a16="http://schemas.microsoft.com/office/drawing/2014/main" id="{CA0DBCA7-AD54-BA88-DC7C-5633FAB01886}"/>
                </a:ext>
              </a:extLst>
            </p:cNvPr>
            <p:cNvSpPr txBox="1"/>
            <p:nvPr/>
          </p:nvSpPr>
          <p:spPr>
            <a:xfrm flipH="1">
              <a:off x="7939864" y="4270606"/>
              <a:ext cx="3800190" cy="2266828"/>
            </a:xfrm>
            <a:prstGeom prst="roundRect">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46800" rIns="180000" bIns="46800" numCol="1" spcCol="0" rtlCol="0" fromWordArt="0" anchor="ctr" anchorCtr="0" forceAA="0" compatLnSpc="1">
              <a:prstTxWarp prst="textNoShape">
                <a:avLst/>
              </a:prstTxWarp>
              <a:noAutofit/>
            </a:bodyPr>
            <a:lstStyle>
              <a:defPPr>
                <a:defRPr lang="zh-CN"/>
              </a:defPPr>
              <a:lvl1pPr algn="ctr">
                <a:defRPr sz="1200" b="0">
                  <a:solidFill>
                    <a:schemeClr val="tx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nSpc>
                  <a:spcPct val="150000"/>
                </a:lnSpc>
              </a:pPr>
              <a:endParaRPr lang="zh-CN" altLang="en-US" dirty="0">
                <a:cs typeface="+mn-ea"/>
                <a:sym typeface="+mn-lt"/>
              </a:endParaRPr>
            </a:p>
          </p:txBody>
        </p:sp>
        <p:grpSp>
          <p:nvGrpSpPr>
            <p:cNvPr id="36" name="组合 35">
              <a:extLst>
                <a:ext uri="{FF2B5EF4-FFF2-40B4-BE49-F238E27FC236}">
                  <a16:creationId xmlns:a16="http://schemas.microsoft.com/office/drawing/2014/main" id="{071D04FD-A392-779E-0C12-0E093A18C123}"/>
                </a:ext>
              </a:extLst>
            </p:cNvPr>
            <p:cNvGrpSpPr/>
            <p:nvPr/>
          </p:nvGrpSpPr>
          <p:grpSpPr>
            <a:xfrm>
              <a:off x="7702256" y="4144213"/>
              <a:ext cx="360001" cy="360000"/>
              <a:chOff x="752447" y="2654991"/>
              <a:chExt cx="360001" cy="360000"/>
            </a:xfrm>
          </p:grpSpPr>
          <p:sp>
            <p:nvSpPr>
              <p:cNvPr id="37" name="矩形: 圆角 36">
                <a:extLst>
                  <a:ext uri="{FF2B5EF4-FFF2-40B4-BE49-F238E27FC236}">
                    <a16:creationId xmlns:a16="http://schemas.microsoft.com/office/drawing/2014/main" id="{233873E6-BDA1-0BAD-857F-E5F58747DA00}"/>
                  </a:ext>
                </a:extLst>
              </p:cNvPr>
              <p:cNvSpPr/>
              <p:nvPr/>
            </p:nvSpPr>
            <p:spPr>
              <a:xfrm>
                <a:off x="752447" y="2654991"/>
                <a:ext cx="360001" cy="360000"/>
              </a:xfrm>
              <a:prstGeom prst="roundRect">
                <a:avLst>
                  <a:gd name="adj" fmla="val 50000"/>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cs typeface="+mn-ea"/>
                  <a:sym typeface="+mn-lt"/>
                </a:endParaRPr>
              </a:p>
            </p:txBody>
          </p:sp>
          <p:sp>
            <p:nvSpPr>
              <p:cNvPr id="38" name="任意多边形: 形状 37">
                <a:extLst>
                  <a:ext uri="{FF2B5EF4-FFF2-40B4-BE49-F238E27FC236}">
                    <a16:creationId xmlns:a16="http://schemas.microsoft.com/office/drawing/2014/main" id="{5E1F86D4-519F-2EB2-F367-F73A2031044A}"/>
                  </a:ext>
                </a:extLst>
              </p:cNvPr>
              <p:cNvSpPr/>
              <p:nvPr/>
            </p:nvSpPr>
            <p:spPr>
              <a:xfrm>
                <a:off x="851032" y="2780398"/>
                <a:ext cx="162833" cy="109186"/>
              </a:xfrm>
              <a:custGeom>
                <a:avLst/>
                <a:gdLst>
                  <a:gd name="connsiteX0" fmla="*/ 195400 w 195399"/>
                  <a:gd name="connsiteY0" fmla="*/ 0 h 131023"/>
                  <a:gd name="connsiteX1" fmla="*/ 64376 w 195399"/>
                  <a:gd name="connsiteY1" fmla="*/ 131023 h 131023"/>
                  <a:gd name="connsiteX2" fmla="*/ 0 w 195399"/>
                  <a:gd name="connsiteY2" fmla="*/ 66647 h 131023"/>
                </a:gdLst>
                <a:ahLst/>
                <a:cxnLst>
                  <a:cxn ang="0">
                    <a:pos x="connsiteX0" y="connsiteY0"/>
                  </a:cxn>
                  <a:cxn ang="0">
                    <a:pos x="connsiteX1" y="connsiteY1"/>
                  </a:cxn>
                  <a:cxn ang="0">
                    <a:pos x="connsiteX2" y="connsiteY2"/>
                  </a:cxn>
                </a:cxnLst>
                <a:rect l="l" t="t" r="r" b="b"/>
                <a:pathLst>
                  <a:path w="195399" h="131023">
                    <a:moveTo>
                      <a:pt x="195400" y="0"/>
                    </a:moveTo>
                    <a:lnTo>
                      <a:pt x="64376" y="131023"/>
                    </a:lnTo>
                    <a:lnTo>
                      <a:pt x="0" y="66647"/>
                    </a:lnTo>
                  </a:path>
                </a:pathLst>
              </a:custGeom>
              <a:noFill/>
              <a:ln w="25400" cap="flat">
                <a:solidFill>
                  <a:srgbClr val="FFFFFF"/>
                </a:solidFill>
                <a:prstDash val="solid"/>
                <a:bevel/>
              </a:ln>
            </p:spPr>
            <p:txBody>
              <a:bodyPr rtlCol="0" anchor="ctr"/>
              <a:lstStyle/>
              <a:p>
                <a:endParaRPr lang="zh-CN" altLang="en-US" dirty="0">
                  <a:cs typeface="+mn-ea"/>
                  <a:sym typeface="+mn-lt"/>
                </a:endParaRPr>
              </a:p>
            </p:txBody>
          </p:sp>
        </p:grpSp>
        <p:sp>
          <p:nvSpPr>
            <p:cNvPr id="24" name="文本框 23">
              <a:extLst>
                <a:ext uri="{FF2B5EF4-FFF2-40B4-BE49-F238E27FC236}">
                  <a16:creationId xmlns:a16="http://schemas.microsoft.com/office/drawing/2014/main" id="{0B5513F2-508A-E331-2D14-0F211C3430F5}"/>
                </a:ext>
              </a:extLst>
            </p:cNvPr>
            <p:cNvSpPr txBox="1"/>
            <p:nvPr/>
          </p:nvSpPr>
          <p:spPr>
            <a:xfrm flipH="1">
              <a:off x="631090" y="1834755"/>
              <a:ext cx="3800190" cy="22668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46800" rIns="180000" bIns="46800" numCol="1" spcCol="0" rtlCol="0" fromWordArt="0" anchor="ctr" anchorCtr="0" forceAA="0" compatLnSpc="1">
              <a:prstTxWarp prst="textNoShape">
                <a:avLst/>
              </a:prstTxWarp>
              <a:noAutofit/>
            </a:bodyPr>
            <a:lstStyle>
              <a:defPPr>
                <a:defRPr lang="zh-CN"/>
              </a:defPPr>
              <a:lvl1pPr algn="ctr">
                <a:defRPr sz="1400" b="1"/>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00025" marR="0" indent="0" algn="l" eaLnBrk="0">
                <a:lnSpc>
                  <a:spcPct val="150000"/>
                </a:lnSpc>
              </a:pPr>
              <a:endParaRPr lang="en-US" altLang="zh-CN" sz="1800" dirty="0"/>
            </a:p>
          </p:txBody>
        </p:sp>
        <p:grpSp>
          <p:nvGrpSpPr>
            <p:cNvPr id="25" name="组合 24">
              <a:extLst>
                <a:ext uri="{FF2B5EF4-FFF2-40B4-BE49-F238E27FC236}">
                  <a16:creationId xmlns:a16="http://schemas.microsoft.com/office/drawing/2014/main" id="{5AFA30DF-1E26-86E9-5FD8-ADE264412BFB}"/>
                </a:ext>
              </a:extLst>
            </p:cNvPr>
            <p:cNvGrpSpPr/>
            <p:nvPr/>
          </p:nvGrpSpPr>
          <p:grpSpPr>
            <a:xfrm>
              <a:off x="393482" y="1734636"/>
              <a:ext cx="360001" cy="360000"/>
              <a:chOff x="752447" y="2654991"/>
              <a:chExt cx="360001" cy="360000"/>
            </a:xfrm>
          </p:grpSpPr>
          <p:sp>
            <p:nvSpPr>
              <p:cNvPr id="26" name="矩形: 圆角 25">
                <a:extLst>
                  <a:ext uri="{FF2B5EF4-FFF2-40B4-BE49-F238E27FC236}">
                    <a16:creationId xmlns:a16="http://schemas.microsoft.com/office/drawing/2014/main" id="{836CCF57-BD37-3AE0-A40C-3C26193997DC}"/>
                  </a:ext>
                </a:extLst>
              </p:cNvPr>
              <p:cNvSpPr/>
              <p:nvPr/>
            </p:nvSpPr>
            <p:spPr>
              <a:xfrm>
                <a:off x="752447" y="2654991"/>
                <a:ext cx="360001" cy="360000"/>
              </a:xfrm>
              <a:prstGeom prst="roundRect">
                <a:avLst>
                  <a:gd name="adj" fmla="val 50000"/>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cs typeface="+mn-ea"/>
                  <a:sym typeface="+mn-lt"/>
                </a:endParaRPr>
              </a:p>
            </p:txBody>
          </p:sp>
          <p:sp>
            <p:nvSpPr>
              <p:cNvPr id="27" name="任意多边形: 形状 26">
                <a:extLst>
                  <a:ext uri="{FF2B5EF4-FFF2-40B4-BE49-F238E27FC236}">
                    <a16:creationId xmlns:a16="http://schemas.microsoft.com/office/drawing/2014/main" id="{EB60E641-9E89-CB61-0267-C01EC7CBD7AD}"/>
                  </a:ext>
                </a:extLst>
              </p:cNvPr>
              <p:cNvSpPr/>
              <p:nvPr/>
            </p:nvSpPr>
            <p:spPr>
              <a:xfrm>
                <a:off x="851032" y="2780398"/>
                <a:ext cx="162833" cy="109186"/>
              </a:xfrm>
              <a:custGeom>
                <a:avLst/>
                <a:gdLst>
                  <a:gd name="connsiteX0" fmla="*/ 195400 w 195399"/>
                  <a:gd name="connsiteY0" fmla="*/ 0 h 131023"/>
                  <a:gd name="connsiteX1" fmla="*/ 64376 w 195399"/>
                  <a:gd name="connsiteY1" fmla="*/ 131023 h 131023"/>
                  <a:gd name="connsiteX2" fmla="*/ 0 w 195399"/>
                  <a:gd name="connsiteY2" fmla="*/ 66647 h 131023"/>
                </a:gdLst>
                <a:ahLst/>
                <a:cxnLst>
                  <a:cxn ang="0">
                    <a:pos x="connsiteX0" y="connsiteY0"/>
                  </a:cxn>
                  <a:cxn ang="0">
                    <a:pos x="connsiteX1" y="connsiteY1"/>
                  </a:cxn>
                  <a:cxn ang="0">
                    <a:pos x="connsiteX2" y="connsiteY2"/>
                  </a:cxn>
                </a:cxnLst>
                <a:rect l="l" t="t" r="r" b="b"/>
                <a:pathLst>
                  <a:path w="195399" h="131023">
                    <a:moveTo>
                      <a:pt x="195400" y="0"/>
                    </a:moveTo>
                    <a:lnTo>
                      <a:pt x="64376" y="131023"/>
                    </a:lnTo>
                    <a:lnTo>
                      <a:pt x="0" y="66647"/>
                    </a:lnTo>
                  </a:path>
                </a:pathLst>
              </a:custGeom>
              <a:noFill/>
              <a:ln w="25400" cap="flat">
                <a:solidFill>
                  <a:srgbClr val="FFFFFF"/>
                </a:solidFill>
                <a:prstDash val="solid"/>
                <a:bevel/>
              </a:ln>
            </p:spPr>
            <p:txBody>
              <a:bodyPr rtlCol="0" anchor="ctr"/>
              <a:lstStyle/>
              <a:p>
                <a:endParaRPr lang="zh-CN" altLang="en-US" dirty="0">
                  <a:cs typeface="+mn-ea"/>
                  <a:sym typeface="+mn-lt"/>
                </a:endParaRPr>
              </a:p>
            </p:txBody>
          </p:sp>
        </p:grpSp>
        <p:sp>
          <p:nvSpPr>
            <p:cNvPr id="20" name="文本框 19">
              <a:extLst>
                <a:ext uri="{FF2B5EF4-FFF2-40B4-BE49-F238E27FC236}">
                  <a16:creationId xmlns:a16="http://schemas.microsoft.com/office/drawing/2014/main" id="{9333A1AA-D153-9510-53AC-791EB36B8807}"/>
                </a:ext>
              </a:extLst>
            </p:cNvPr>
            <p:cNvSpPr txBox="1"/>
            <p:nvPr/>
          </p:nvSpPr>
          <p:spPr>
            <a:xfrm flipH="1">
              <a:off x="631090" y="4349436"/>
              <a:ext cx="3800190" cy="2266828"/>
            </a:xfrm>
            <a:prstGeom prst="roundRect">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46800" rIns="180000" bIns="46800" numCol="1" spcCol="0" rtlCol="0" fromWordArt="0" anchor="ctr" anchorCtr="0" forceAA="0" compatLnSpc="1">
              <a:prstTxWarp prst="textNoShape">
                <a:avLst/>
              </a:prstTxWarp>
              <a:noAutofit/>
            </a:bodyPr>
            <a:lstStyle>
              <a:defPPr>
                <a:defRPr lang="zh-CN"/>
              </a:defPPr>
              <a:lvl1pPr algn="ctr">
                <a:defRPr sz="1400" b="1"/>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nSpc>
                  <a:spcPct val="150000"/>
                </a:lnSpc>
              </a:pPr>
              <a:endParaRPr lang="zh-CN" altLang="en-US" sz="1200" b="0" dirty="0">
                <a:solidFill>
                  <a:schemeClr val="tx1"/>
                </a:solidFill>
                <a:cs typeface="+mn-ea"/>
                <a:sym typeface="+mn-lt"/>
              </a:endParaRPr>
            </a:p>
          </p:txBody>
        </p:sp>
        <p:grpSp>
          <p:nvGrpSpPr>
            <p:cNvPr id="21" name="组合 20">
              <a:extLst>
                <a:ext uri="{FF2B5EF4-FFF2-40B4-BE49-F238E27FC236}">
                  <a16:creationId xmlns:a16="http://schemas.microsoft.com/office/drawing/2014/main" id="{8441A988-B980-803D-6B95-2D660565C257}"/>
                </a:ext>
              </a:extLst>
            </p:cNvPr>
            <p:cNvGrpSpPr/>
            <p:nvPr/>
          </p:nvGrpSpPr>
          <p:grpSpPr>
            <a:xfrm>
              <a:off x="393482" y="4249317"/>
              <a:ext cx="360001" cy="360000"/>
              <a:chOff x="752447" y="2654991"/>
              <a:chExt cx="360001" cy="360000"/>
            </a:xfrm>
          </p:grpSpPr>
          <p:sp>
            <p:nvSpPr>
              <p:cNvPr id="22" name="矩形: 圆角 21">
                <a:extLst>
                  <a:ext uri="{FF2B5EF4-FFF2-40B4-BE49-F238E27FC236}">
                    <a16:creationId xmlns:a16="http://schemas.microsoft.com/office/drawing/2014/main" id="{335BA7F9-CFA5-97F1-1C50-7C393C59CBF7}"/>
                  </a:ext>
                </a:extLst>
              </p:cNvPr>
              <p:cNvSpPr/>
              <p:nvPr/>
            </p:nvSpPr>
            <p:spPr>
              <a:xfrm>
                <a:off x="752447" y="2654991"/>
                <a:ext cx="360001" cy="360000"/>
              </a:xfrm>
              <a:prstGeom prst="roundRect">
                <a:avLst>
                  <a:gd name="adj" fmla="val 50000"/>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cs typeface="+mn-ea"/>
                  <a:sym typeface="+mn-lt"/>
                </a:endParaRPr>
              </a:p>
            </p:txBody>
          </p:sp>
          <p:sp>
            <p:nvSpPr>
              <p:cNvPr id="23" name="任意多边形: 形状 22">
                <a:extLst>
                  <a:ext uri="{FF2B5EF4-FFF2-40B4-BE49-F238E27FC236}">
                    <a16:creationId xmlns:a16="http://schemas.microsoft.com/office/drawing/2014/main" id="{AC1EF48C-2A81-31D5-24E7-57AB23ED0828}"/>
                  </a:ext>
                </a:extLst>
              </p:cNvPr>
              <p:cNvSpPr/>
              <p:nvPr/>
            </p:nvSpPr>
            <p:spPr>
              <a:xfrm>
                <a:off x="851032" y="2780398"/>
                <a:ext cx="162833" cy="109186"/>
              </a:xfrm>
              <a:custGeom>
                <a:avLst/>
                <a:gdLst>
                  <a:gd name="connsiteX0" fmla="*/ 195400 w 195399"/>
                  <a:gd name="connsiteY0" fmla="*/ 0 h 131023"/>
                  <a:gd name="connsiteX1" fmla="*/ 64376 w 195399"/>
                  <a:gd name="connsiteY1" fmla="*/ 131023 h 131023"/>
                  <a:gd name="connsiteX2" fmla="*/ 0 w 195399"/>
                  <a:gd name="connsiteY2" fmla="*/ 66647 h 131023"/>
                </a:gdLst>
                <a:ahLst/>
                <a:cxnLst>
                  <a:cxn ang="0">
                    <a:pos x="connsiteX0" y="connsiteY0"/>
                  </a:cxn>
                  <a:cxn ang="0">
                    <a:pos x="connsiteX1" y="connsiteY1"/>
                  </a:cxn>
                  <a:cxn ang="0">
                    <a:pos x="connsiteX2" y="connsiteY2"/>
                  </a:cxn>
                </a:cxnLst>
                <a:rect l="l" t="t" r="r" b="b"/>
                <a:pathLst>
                  <a:path w="195399" h="131023">
                    <a:moveTo>
                      <a:pt x="195400" y="0"/>
                    </a:moveTo>
                    <a:lnTo>
                      <a:pt x="64376" y="131023"/>
                    </a:lnTo>
                    <a:lnTo>
                      <a:pt x="0" y="66647"/>
                    </a:lnTo>
                  </a:path>
                </a:pathLst>
              </a:custGeom>
              <a:noFill/>
              <a:ln w="25400" cap="flat">
                <a:solidFill>
                  <a:srgbClr val="FFFFFF"/>
                </a:solidFill>
                <a:prstDash val="solid"/>
                <a:bevel/>
              </a:ln>
            </p:spPr>
            <p:txBody>
              <a:bodyPr rtlCol="0" anchor="ctr"/>
              <a:lstStyle/>
              <a:p>
                <a:endParaRPr lang="zh-CN" altLang="en-US" dirty="0">
                  <a:cs typeface="+mn-ea"/>
                  <a:sym typeface="+mn-lt"/>
                </a:endParaRPr>
              </a:p>
            </p:txBody>
          </p:sp>
        </p:grpSp>
        <p:sp>
          <p:nvSpPr>
            <p:cNvPr id="3" name="文本框 2">
              <a:extLst>
                <a:ext uri="{FF2B5EF4-FFF2-40B4-BE49-F238E27FC236}">
                  <a16:creationId xmlns:a16="http://schemas.microsoft.com/office/drawing/2014/main" id="{225787B1-3741-5529-8ED3-4552392BFBF2}"/>
                </a:ext>
              </a:extLst>
            </p:cNvPr>
            <p:cNvSpPr txBox="1"/>
            <p:nvPr/>
          </p:nvSpPr>
          <p:spPr>
            <a:xfrm>
              <a:off x="528819" y="1891151"/>
              <a:ext cx="3929959" cy="1751120"/>
            </a:xfrm>
            <a:prstGeom prst="rect">
              <a:avLst/>
            </a:prstGeom>
            <a:noFill/>
          </p:spPr>
          <p:txBody>
            <a:bodyPr wrap="square">
              <a:spAutoFit/>
            </a:bodyPr>
            <a:lstStyle/>
            <a:p>
              <a:pPr marL="200025" marR="0" indent="0" algn="l" eaLnBrk="0">
                <a:lnSpc>
                  <a:spcPct val="150000"/>
                </a:lnSpc>
              </a:pPr>
              <a:r>
                <a:rPr lang="en-US" altLang="zh-CN" sz="2000" b="1" dirty="0" err="1"/>
                <a:t>研究对象</a:t>
              </a:r>
              <a:endParaRPr lang="en-US" altLang="zh-CN" sz="2000" b="1" dirty="0"/>
            </a:p>
            <a:p>
              <a:pPr marL="200025" marR="0" indent="0" algn="l" eaLnBrk="0">
                <a:lnSpc>
                  <a:spcPct val="150000"/>
                </a:lnSpc>
              </a:pPr>
              <a:r>
                <a:rPr lang="en-US" altLang="zh-CN" sz="1800" dirty="0" err="1"/>
                <a:t>研究对象是论文（设计）所深入探索、调查或开发的具体主题范畴</a:t>
              </a:r>
              <a:r>
                <a:rPr lang="en-US" altLang="zh-CN" sz="1800" dirty="0"/>
                <a:t>，</a:t>
              </a:r>
              <a:r>
                <a:rPr lang="zh-CN" altLang="en-US" sz="1800" dirty="0"/>
                <a:t>包括研究的内容、范围和目的。</a:t>
              </a:r>
              <a:endParaRPr lang="en-US" altLang="zh-CN" sz="1800" dirty="0"/>
            </a:p>
          </p:txBody>
        </p:sp>
        <p:sp>
          <p:nvSpPr>
            <p:cNvPr id="6" name="文本框 5">
              <a:extLst>
                <a:ext uri="{FF2B5EF4-FFF2-40B4-BE49-F238E27FC236}">
                  <a16:creationId xmlns:a16="http://schemas.microsoft.com/office/drawing/2014/main" id="{F9890CB0-A005-A810-80F7-F0454F0DE643}"/>
                </a:ext>
              </a:extLst>
            </p:cNvPr>
            <p:cNvSpPr txBox="1"/>
            <p:nvPr/>
          </p:nvSpPr>
          <p:spPr>
            <a:xfrm>
              <a:off x="7906024" y="1829505"/>
              <a:ext cx="3929959" cy="2076979"/>
            </a:xfrm>
            <a:prstGeom prst="rect">
              <a:avLst/>
            </a:prstGeom>
            <a:noFill/>
          </p:spPr>
          <p:txBody>
            <a:bodyPr wrap="square">
              <a:spAutoFit/>
            </a:bodyPr>
            <a:lstStyle/>
            <a:p>
              <a:pPr marL="200025" marR="0" indent="0" eaLnBrk="0">
                <a:lnSpc>
                  <a:spcPct val="150000"/>
                </a:lnSpc>
              </a:pPr>
              <a:r>
                <a:rPr lang="zh-CN" altLang="en-US" sz="2000" b="1" dirty="0"/>
                <a:t>研究方法</a:t>
              </a:r>
              <a:endParaRPr lang="en-US" altLang="zh-CN" sz="2000" b="1" dirty="0"/>
            </a:p>
            <a:p>
              <a:pPr marL="200025" marR="0" indent="0" eaLnBrk="0">
                <a:lnSpc>
                  <a:spcPct val="150000"/>
                </a:lnSpc>
              </a:pPr>
              <a:r>
                <a:rPr lang="zh-CN" altLang="en-US" sz="1700" dirty="0"/>
                <a:t>写作者在研究过程中采用的原理、理论、条件、材料、工艺、结构、手段和程序，是完成研究任务的关键手段，也是确保研究结果可靠性的重要方式。</a:t>
              </a:r>
            </a:p>
          </p:txBody>
        </p:sp>
        <p:sp>
          <p:nvSpPr>
            <p:cNvPr id="14" name="文本框 13">
              <a:extLst>
                <a:ext uri="{FF2B5EF4-FFF2-40B4-BE49-F238E27FC236}">
                  <a16:creationId xmlns:a16="http://schemas.microsoft.com/office/drawing/2014/main" id="{5507AE43-7A8C-36E0-0B59-1C0FFEED997D}"/>
                </a:ext>
              </a:extLst>
            </p:cNvPr>
            <p:cNvSpPr txBox="1"/>
            <p:nvPr/>
          </p:nvSpPr>
          <p:spPr>
            <a:xfrm>
              <a:off x="555278" y="4349436"/>
              <a:ext cx="3929959" cy="2487861"/>
            </a:xfrm>
            <a:prstGeom prst="rect">
              <a:avLst/>
            </a:prstGeom>
            <a:noFill/>
          </p:spPr>
          <p:txBody>
            <a:bodyPr wrap="square">
              <a:spAutoFit/>
            </a:bodyPr>
            <a:lstStyle/>
            <a:p>
              <a:pPr marL="200025" marR="0" indent="0" algn="l" eaLnBrk="0">
                <a:lnSpc>
                  <a:spcPct val="150000"/>
                </a:lnSpc>
              </a:pPr>
              <a:r>
                <a:rPr lang="zh-CN" altLang="en-US" sz="2000" b="1" dirty="0"/>
                <a:t>研究结果</a:t>
              </a:r>
              <a:endParaRPr lang="en-US" altLang="zh-CN" sz="2000" b="1" dirty="0"/>
            </a:p>
            <a:p>
              <a:pPr marL="200025" eaLnBrk="0">
                <a:lnSpc>
                  <a:spcPct val="150000"/>
                </a:lnSpc>
              </a:pPr>
              <a:r>
                <a:rPr lang="zh-CN" altLang="en-US" sz="1700" dirty="0"/>
                <a:t>研究结果是写作者通过研究方法得到的实验和研究数据、研究效果、确定的关系等，是科研工作的直接成果，也是评价论文价值的重要依据。</a:t>
              </a:r>
            </a:p>
            <a:p>
              <a:pPr marL="200025" marR="0" indent="0" algn="l" eaLnBrk="0">
                <a:lnSpc>
                  <a:spcPct val="150000"/>
                </a:lnSpc>
              </a:pPr>
              <a:endParaRPr lang="en-US" altLang="zh-CN" sz="1800" dirty="0"/>
            </a:p>
          </p:txBody>
        </p:sp>
        <p:sp>
          <p:nvSpPr>
            <p:cNvPr id="17" name="文本框 16">
              <a:extLst>
                <a:ext uri="{FF2B5EF4-FFF2-40B4-BE49-F238E27FC236}">
                  <a16:creationId xmlns:a16="http://schemas.microsoft.com/office/drawing/2014/main" id="{5534ED2C-F928-32C9-7C75-6691BB09F600}"/>
                </a:ext>
              </a:extLst>
            </p:cNvPr>
            <p:cNvSpPr txBox="1"/>
            <p:nvPr/>
          </p:nvSpPr>
          <p:spPr>
            <a:xfrm>
              <a:off x="7891891" y="4300613"/>
              <a:ext cx="3929959" cy="2076979"/>
            </a:xfrm>
            <a:prstGeom prst="rect">
              <a:avLst/>
            </a:prstGeom>
            <a:noFill/>
          </p:spPr>
          <p:txBody>
            <a:bodyPr wrap="square">
              <a:spAutoFit/>
            </a:bodyPr>
            <a:lstStyle/>
            <a:p>
              <a:pPr marL="200025" eaLnBrk="0">
                <a:lnSpc>
                  <a:spcPct val="150000"/>
                </a:lnSpc>
              </a:pPr>
              <a:r>
                <a:rPr lang="zh-CN" altLang="en-US" sz="2000" b="1" dirty="0"/>
                <a:t>研究结论</a:t>
              </a:r>
              <a:endParaRPr lang="en-US" altLang="zh-CN" sz="2000" b="1" dirty="0"/>
            </a:p>
            <a:p>
              <a:pPr marL="200025" eaLnBrk="0">
                <a:lnSpc>
                  <a:spcPct val="150000"/>
                </a:lnSpc>
              </a:pPr>
              <a:r>
                <a:rPr lang="zh-CN" altLang="en-US" sz="1700" dirty="0"/>
                <a:t>基于对研究结果的分析、研究、比较、评价和应用而得出的。它总结了研究的可靠性、实用性和创新性，体现了论文（设计）的研究价值和学术水平。</a:t>
              </a:r>
            </a:p>
          </p:txBody>
        </p:sp>
      </p:grpSp>
    </p:spTree>
    <p:extLst>
      <p:ext uri="{BB962C8B-B14F-4D97-AF65-F5344CB8AC3E}">
        <p14:creationId xmlns:p14="http://schemas.microsoft.com/office/powerpoint/2010/main" val="3377575180"/>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二、摘要与关键词</a:t>
            </a:r>
          </a:p>
        </p:txBody>
      </p:sp>
      <p:sp>
        <p:nvSpPr>
          <p:cNvPr id="5" name="文本框 4">
            <a:extLst>
              <a:ext uri="{FF2B5EF4-FFF2-40B4-BE49-F238E27FC236}">
                <a16:creationId xmlns:a16="http://schemas.microsoft.com/office/drawing/2014/main" id="{6598B1F0-66E1-FFD7-B355-8978968CE4CB}"/>
              </a:ext>
            </a:extLst>
          </p:cNvPr>
          <p:cNvSpPr txBox="1"/>
          <p:nvPr/>
        </p:nvSpPr>
        <p:spPr>
          <a:xfrm>
            <a:off x="231228" y="955864"/>
            <a:ext cx="3957144" cy="499111"/>
          </a:xfrm>
          <a:prstGeom prst="rect">
            <a:avLst/>
          </a:prstGeom>
          <a:noFill/>
        </p:spPr>
        <p:txBody>
          <a:bodyPr wrap="square">
            <a:spAutoFit/>
          </a:bodyPr>
          <a:lstStyle/>
          <a:p>
            <a:pPr marL="266700" marR="0" lvl="0" eaLnBrk="0">
              <a:lnSpc>
                <a:spcPct val="150000"/>
              </a:lnSpc>
            </a:pPr>
            <a:r>
              <a:rPr lang="en-US" altLang="zh-CN" sz="2000" b="1" dirty="0">
                <a:solidFill>
                  <a:schemeClr val="accent3"/>
                </a:solidFill>
              </a:rPr>
              <a:t>3.</a:t>
            </a:r>
            <a:r>
              <a:rPr lang="zh-CN" altLang="en-US" sz="2000" b="1" dirty="0">
                <a:solidFill>
                  <a:schemeClr val="accent3"/>
                </a:solidFill>
              </a:rPr>
              <a:t>摘要写作的注意事项</a:t>
            </a:r>
          </a:p>
        </p:txBody>
      </p:sp>
      <p:graphicFrame>
        <p:nvGraphicFramePr>
          <p:cNvPr id="8" name="图示 7">
            <a:extLst>
              <a:ext uri="{FF2B5EF4-FFF2-40B4-BE49-F238E27FC236}">
                <a16:creationId xmlns:a16="http://schemas.microsoft.com/office/drawing/2014/main" id="{C17E9BDC-27DA-1DEB-A37A-F63495B0EAC9}"/>
              </a:ext>
            </a:extLst>
          </p:cNvPr>
          <p:cNvGraphicFramePr/>
          <p:nvPr>
            <p:extLst>
              <p:ext uri="{D42A27DB-BD31-4B8C-83A1-F6EECF244321}">
                <p14:modId xmlns:p14="http://schemas.microsoft.com/office/powerpoint/2010/main" val="1390125902"/>
              </p:ext>
            </p:extLst>
          </p:nvPr>
        </p:nvGraphicFramePr>
        <p:xfrm>
          <a:off x="592083" y="1681655"/>
          <a:ext cx="11011338" cy="47769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16105836"/>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25E42E3A-428C-8C32-C7BA-453CCE641ACE}"/>
              </a:ext>
            </a:extLst>
          </p:cNvPr>
          <p:cNvSpPr/>
          <p:nvPr/>
        </p:nvSpPr>
        <p:spPr>
          <a:xfrm>
            <a:off x="467709" y="1187669"/>
            <a:ext cx="11119946" cy="5349765"/>
          </a:xfrm>
          <a:prstGeom prst="roundRect">
            <a:avLst/>
          </a:prstGeom>
          <a:solidFill>
            <a:srgbClr val="FFFFFF"/>
          </a:solidFill>
          <a:ln w="19050">
            <a:solidFill>
              <a:srgbClr val="0070C0"/>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fontScale="85000" lnSpcReduction="10000"/>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案例展示</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红色文化和旅游产业：文旅融合的困境与路径</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摘要</a:t>
            </a:r>
          </a:p>
        </p:txBody>
      </p:sp>
      <p:sp>
        <p:nvSpPr>
          <p:cNvPr id="5" name="文本框 4">
            <a:extLst>
              <a:ext uri="{FF2B5EF4-FFF2-40B4-BE49-F238E27FC236}">
                <a16:creationId xmlns:a16="http://schemas.microsoft.com/office/drawing/2014/main" id="{6598B1F0-66E1-FFD7-B355-8978968CE4CB}"/>
              </a:ext>
            </a:extLst>
          </p:cNvPr>
          <p:cNvSpPr txBox="1"/>
          <p:nvPr/>
        </p:nvSpPr>
        <p:spPr>
          <a:xfrm>
            <a:off x="604345" y="1603235"/>
            <a:ext cx="10532323" cy="4602414"/>
          </a:xfrm>
          <a:prstGeom prst="rect">
            <a:avLst/>
          </a:prstGeom>
          <a:noFill/>
        </p:spPr>
        <p:txBody>
          <a:bodyPr wrap="square">
            <a:spAutoFit/>
          </a:bodyPr>
          <a:lstStyle/>
          <a:p>
            <a:pPr marL="190500" marR="0" indent="324000" eaLnBrk="0">
              <a:lnSpc>
                <a:spcPct val="150000"/>
              </a:lnSpc>
            </a:pPr>
            <a:r>
              <a:rPr lang="zh-CN" altLang="en-US" sz="2200" b="1" dirty="0">
                <a:solidFill>
                  <a:schemeClr val="tx1">
                    <a:lumMod val="90000"/>
                    <a:lumOff val="10000"/>
                  </a:schemeClr>
                </a:solidFill>
              </a:rPr>
              <a:t>红色文化和旅游产业融合高质量发展是健全现代文化产业体系的重要一环，红色文化和旅游产业融合不仅要实现经济属性，更要实现教育功能。随着经济的发展，旅游成为人们生活娱乐的重要选择。目前，红色旅游产业发展从不同维度看仍存在着诸多问题，如旅游者对红色文化认识不足，红色景区传播展览手段陈旧、服务待加强、发展同质化及资源融合能力差，政府及相关部门资金投入和法律规范不完善、地区间政策扶持力度待加强、人才培养模式待改善等。针对这些突出问题，景区要加强“互联网</a:t>
            </a:r>
            <a:r>
              <a:rPr lang="en-US" altLang="zh-CN" sz="2200" b="1" dirty="0">
                <a:solidFill>
                  <a:schemeClr val="tx1">
                    <a:lumMod val="90000"/>
                    <a:lumOff val="10000"/>
                  </a:schemeClr>
                </a:solidFill>
              </a:rPr>
              <a:t>+”</a:t>
            </a:r>
            <a:r>
              <a:rPr lang="zh-CN" altLang="en-US" sz="2200" b="1" dirty="0">
                <a:solidFill>
                  <a:schemeClr val="tx1">
                    <a:lumMod val="90000"/>
                    <a:lumOff val="10000"/>
                  </a:schemeClr>
                </a:solidFill>
              </a:rPr>
              <a:t>思维、提升基础服务能力、探寻差异化红旅景区及促进各旅游资源融合发展；政府要建立多元投资体系、完善红旅相关法律规范、加强政策扶持力度、改善红旅人才队伍建设。</a:t>
            </a:r>
            <a:endParaRPr lang="en-US" altLang="zh-CN" sz="2200" b="1" dirty="0">
              <a:solidFill>
                <a:schemeClr val="tx1">
                  <a:lumMod val="90000"/>
                  <a:lumOff val="10000"/>
                </a:schemeClr>
              </a:solidFill>
            </a:endParaRPr>
          </a:p>
        </p:txBody>
      </p:sp>
    </p:spTree>
    <p:extLst>
      <p:ext uri="{BB962C8B-B14F-4D97-AF65-F5344CB8AC3E}">
        <p14:creationId xmlns:p14="http://schemas.microsoft.com/office/powerpoint/2010/main" val="1390325383"/>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二、摘要与关键词</a:t>
            </a:r>
          </a:p>
        </p:txBody>
      </p:sp>
      <p:sp>
        <p:nvSpPr>
          <p:cNvPr id="5" name="文本框 4">
            <a:extLst>
              <a:ext uri="{FF2B5EF4-FFF2-40B4-BE49-F238E27FC236}">
                <a16:creationId xmlns:a16="http://schemas.microsoft.com/office/drawing/2014/main" id="{6598B1F0-66E1-FFD7-B355-8978968CE4CB}"/>
              </a:ext>
            </a:extLst>
          </p:cNvPr>
          <p:cNvSpPr txBox="1"/>
          <p:nvPr/>
        </p:nvSpPr>
        <p:spPr>
          <a:xfrm>
            <a:off x="536028" y="955864"/>
            <a:ext cx="11272344" cy="5208092"/>
          </a:xfrm>
          <a:prstGeom prst="rect">
            <a:avLst/>
          </a:prstGeom>
          <a:noFill/>
        </p:spPr>
        <p:txBody>
          <a:bodyPr wrap="square">
            <a:spAutoFit/>
          </a:bodyPr>
          <a:lstStyle/>
          <a:p>
            <a:pPr marL="190500" marR="0" indent="0" eaLnBrk="0">
              <a:lnSpc>
                <a:spcPct val="150000"/>
              </a:lnSpc>
            </a:pPr>
            <a:r>
              <a:rPr lang="zh-CN" altLang="en-US" sz="2400" b="1" dirty="0">
                <a:solidFill>
                  <a:srgbClr val="0070C0"/>
                </a:solidFill>
              </a:rPr>
              <a:t>（二）关键词</a:t>
            </a:r>
            <a:endParaRPr lang="en-US" altLang="zh-CN" sz="2400" b="1" dirty="0">
              <a:solidFill>
                <a:srgbClr val="0070C0"/>
              </a:solidFill>
            </a:endParaRPr>
          </a:p>
          <a:p>
            <a:pPr marL="533400" marR="0" indent="-342900" eaLnBrk="0">
              <a:lnSpc>
                <a:spcPct val="150000"/>
              </a:lnSpc>
              <a:buFont typeface="Wingdings" panose="05000000000000000000" pitchFamily="2" charset="2"/>
              <a:buChar char="n"/>
            </a:pPr>
            <a:r>
              <a:rPr lang="zh-CN" altLang="en-US" sz="2000" dirty="0"/>
              <a:t>关键词是从论文（设计）中精心挑选的词汇，它们能够准确反映论文的主题内容。在撰写摘要与选择关键词时，必须严格遵守学术规范，以确保所传达信息的准确性和完整性。</a:t>
            </a:r>
            <a:endParaRPr lang="en-US" altLang="zh-CN" sz="2000" dirty="0"/>
          </a:p>
          <a:p>
            <a:pPr marL="533400" marR="0" indent="-342900" eaLnBrk="0">
              <a:lnSpc>
                <a:spcPct val="150000"/>
              </a:lnSpc>
              <a:buFont typeface="Wingdings" panose="05000000000000000000" pitchFamily="2" charset="2"/>
              <a:buChar char="n"/>
            </a:pPr>
            <a:r>
              <a:rPr lang="zh-CN" altLang="en-US" sz="2000" dirty="0"/>
              <a:t>关键词是为了便于文献检索而从论文的题名、摘要或正文部分中挑选出来的，用以概括论文主题内容的词或词组。这些关键词应当具有检索价值，避免使用过于宽泛的词汇，如“方法”、“理论”或“分析”等。</a:t>
            </a:r>
          </a:p>
          <a:p>
            <a:pPr marL="533400" marR="0" indent="-342900" eaLnBrk="0">
              <a:lnSpc>
                <a:spcPct val="150000"/>
              </a:lnSpc>
              <a:buFont typeface="Wingdings" panose="05000000000000000000" pitchFamily="2" charset="2"/>
              <a:buChar char="n"/>
            </a:pPr>
            <a:r>
              <a:rPr lang="zh-CN" altLang="en-US" sz="2000" dirty="0"/>
              <a:t>在选择关键词时，宜从</a:t>
            </a:r>
            <a:r>
              <a:rPr lang="en-US" altLang="zh-CN" sz="2000" dirty="0"/>
              <a:t>《</a:t>
            </a:r>
            <a:r>
              <a:rPr lang="zh-CN" altLang="en-US" sz="2000" dirty="0"/>
              <a:t>汉语主题词表</a:t>
            </a:r>
            <a:r>
              <a:rPr lang="en-US" altLang="zh-CN" sz="2000" dirty="0"/>
              <a:t>》</a:t>
            </a:r>
            <a:r>
              <a:rPr lang="zh-CN" altLang="en-US" sz="2000" dirty="0"/>
              <a:t>或相关专业词表中选取。若遇到未被词表收录的、新学科或新技术中的重要术语，以及地区、人物、产品等特定信息，也可选为关键词。</a:t>
            </a:r>
            <a:endParaRPr lang="en-US" altLang="zh-CN" sz="2000" dirty="0"/>
          </a:p>
          <a:p>
            <a:pPr marL="533400" marR="0" indent="-342900" eaLnBrk="0">
              <a:lnSpc>
                <a:spcPct val="150000"/>
              </a:lnSpc>
              <a:buFont typeface="Wingdings" panose="05000000000000000000" pitchFamily="2" charset="2"/>
              <a:buChar char="n"/>
            </a:pPr>
            <a:r>
              <a:rPr lang="zh-CN" altLang="en-US" sz="2000" dirty="0"/>
              <a:t>为了促进国际交流，建议在关键词后标注与中文对应的英文关键词。</a:t>
            </a:r>
            <a:endParaRPr lang="en-US" altLang="zh-CN" sz="2000" dirty="0"/>
          </a:p>
          <a:p>
            <a:pPr marL="533400" marR="0" indent="-342900" eaLnBrk="0">
              <a:lnSpc>
                <a:spcPct val="150000"/>
              </a:lnSpc>
              <a:buFont typeface="Wingdings" panose="05000000000000000000" pitchFamily="2" charset="2"/>
              <a:buChar char="n"/>
            </a:pPr>
            <a:r>
              <a:rPr lang="zh-CN" altLang="en-US" sz="2000" dirty="0"/>
              <a:t>通常，每篇论文（设计）建议选取</a:t>
            </a:r>
            <a:r>
              <a:rPr lang="en-US" altLang="zh-CN" sz="2000" dirty="0"/>
              <a:t>3</a:t>
            </a:r>
            <a:r>
              <a:rPr lang="zh-CN" altLang="en-US" sz="2000" dirty="0"/>
              <a:t>至</a:t>
            </a:r>
            <a:r>
              <a:rPr lang="en-US" altLang="zh-CN" sz="2000" dirty="0"/>
              <a:t>8</a:t>
            </a:r>
            <a:r>
              <a:rPr lang="zh-CN" altLang="en-US" sz="2000" dirty="0"/>
              <a:t>个关键词。关键词的编写过程一般包括论文（设计）审读、主题分析、选词和编排等步骤。</a:t>
            </a:r>
          </a:p>
        </p:txBody>
      </p:sp>
    </p:spTree>
    <p:extLst>
      <p:ext uri="{BB962C8B-B14F-4D97-AF65-F5344CB8AC3E}">
        <p14:creationId xmlns:p14="http://schemas.microsoft.com/office/powerpoint/2010/main" val="3466939407"/>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二、摘要与关键词</a:t>
            </a:r>
          </a:p>
        </p:txBody>
      </p:sp>
      <p:sp>
        <p:nvSpPr>
          <p:cNvPr id="5" name="文本框 4">
            <a:extLst>
              <a:ext uri="{FF2B5EF4-FFF2-40B4-BE49-F238E27FC236}">
                <a16:creationId xmlns:a16="http://schemas.microsoft.com/office/drawing/2014/main" id="{6598B1F0-66E1-FFD7-B355-8978968CE4CB}"/>
              </a:ext>
            </a:extLst>
          </p:cNvPr>
          <p:cNvSpPr txBox="1"/>
          <p:nvPr/>
        </p:nvSpPr>
        <p:spPr>
          <a:xfrm>
            <a:off x="536028" y="955864"/>
            <a:ext cx="11272344" cy="2022605"/>
          </a:xfrm>
          <a:prstGeom prst="rect">
            <a:avLst/>
          </a:prstGeom>
          <a:noFill/>
        </p:spPr>
        <p:txBody>
          <a:bodyPr wrap="square">
            <a:spAutoFit/>
          </a:bodyPr>
          <a:lstStyle/>
          <a:p>
            <a:pPr marL="190500" marR="0" indent="0" eaLnBrk="0">
              <a:lnSpc>
                <a:spcPct val="150000"/>
              </a:lnSpc>
            </a:pPr>
            <a:r>
              <a:rPr lang="zh-CN" altLang="en-US" sz="2400" b="1" dirty="0">
                <a:solidFill>
                  <a:srgbClr val="0070C0"/>
                </a:solidFill>
              </a:rPr>
              <a:t>（二）关键词</a:t>
            </a:r>
            <a:endParaRPr lang="en-US" altLang="zh-CN" sz="2400" b="1" dirty="0">
              <a:solidFill>
                <a:srgbClr val="0070C0"/>
              </a:solidFill>
            </a:endParaRPr>
          </a:p>
          <a:p>
            <a:pPr marL="190500" marR="0" indent="0" eaLnBrk="0">
              <a:lnSpc>
                <a:spcPct val="150000"/>
              </a:lnSpc>
            </a:pPr>
            <a:r>
              <a:rPr lang="en-US" altLang="zh-CN" sz="2200" b="1" dirty="0">
                <a:solidFill>
                  <a:schemeClr val="accent3">
                    <a:lumMod val="50000"/>
                  </a:schemeClr>
                </a:solidFill>
              </a:rPr>
              <a:t>1.</a:t>
            </a:r>
            <a:r>
              <a:rPr lang="zh-CN" altLang="en-US" sz="2200" b="1" dirty="0">
                <a:solidFill>
                  <a:schemeClr val="accent3">
                    <a:lumMod val="50000"/>
                  </a:schemeClr>
                </a:solidFill>
              </a:rPr>
              <a:t>论文（设计）审读</a:t>
            </a:r>
          </a:p>
          <a:p>
            <a:pPr marL="190500" marR="0" indent="0" eaLnBrk="0">
              <a:lnSpc>
                <a:spcPct val="150000"/>
              </a:lnSpc>
            </a:pPr>
            <a:r>
              <a:rPr lang="zh-CN" altLang="en-US" sz="2000" dirty="0"/>
              <a:t>在审读论文（设计）时，应聚焦于题名、摘要、段落标题以及结论的细致审阅。审读过程中，不应仅凭题名就进行主题分析，而应综合考虑论文（设计）的各个方面。</a:t>
            </a:r>
            <a:endParaRPr lang="en-US" altLang="zh-CN" sz="2000" dirty="0"/>
          </a:p>
        </p:txBody>
      </p:sp>
      <p:sp>
        <p:nvSpPr>
          <p:cNvPr id="3" name="文本框 2">
            <a:extLst>
              <a:ext uri="{FF2B5EF4-FFF2-40B4-BE49-F238E27FC236}">
                <a16:creationId xmlns:a16="http://schemas.microsoft.com/office/drawing/2014/main" id="{CEE4AFD7-3CC7-893C-D5E4-B75EAD48E4A2}"/>
              </a:ext>
            </a:extLst>
          </p:cNvPr>
          <p:cNvSpPr txBox="1"/>
          <p:nvPr/>
        </p:nvSpPr>
        <p:spPr>
          <a:xfrm>
            <a:off x="536028" y="2978469"/>
            <a:ext cx="7404175" cy="3776931"/>
          </a:xfrm>
          <a:prstGeom prst="rect">
            <a:avLst/>
          </a:prstGeom>
          <a:noFill/>
        </p:spPr>
        <p:txBody>
          <a:bodyPr wrap="square">
            <a:spAutoFit/>
          </a:bodyPr>
          <a:lstStyle/>
          <a:p>
            <a:pPr marL="190500" eaLnBrk="0">
              <a:lnSpc>
                <a:spcPct val="150000"/>
              </a:lnSpc>
            </a:pPr>
            <a:r>
              <a:rPr lang="en-US" altLang="zh-CN" sz="2200" b="1" dirty="0">
                <a:solidFill>
                  <a:schemeClr val="accent3">
                    <a:lumMod val="50000"/>
                  </a:schemeClr>
                </a:solidFill>
              </a:rPr>
              <a:t>2.</a:t>
            </a:r>
            <a:r>
              <a:rPr lang="zh-CN" altLang="en-US" sz="2200" b="1" dirty="0">
                <a:solidFill>
                  <a:schemeClr val="accent3">
                    <a:lumMod val="50000"/>
                  </a:schemeClr>
                </a:solidFill>
              </a:rPr>
              <a:t>主题分析</a:t>
            </a:r>
          </a:p>
          <a:p>
            <a:pPr marL="190500" marR="0" indent="0" eaLnBrk="0">
              <a:lnSpc>
                <a:spcPct val="150000"/>
              </a:lnSpc>
            </a:pPr>
            <a:r>
              <a:rPr lang="zh-CN" altLang="en-US" sz="2000" dirty="0"/>
              <a:t>（</a:t>
            </a:r>
            <a:r>
              <a:rPr lang="en-US" altLang="zh-CN" sz="2000" dirty="0"/>
              <a:t>1</a:t>
            </a:r>
            <a:r>
              <a:rPr lang="zh-CN" altLang="en-US" sz="2000" dirty="0"/>
              <a:t>）核心主题因素：应作为必要因素进行标引。</a:t>
            </a:r>
          </a:p>
          <a:p>
            <a:pPr marL="190500" marR="0" indent="0" eaLnBrk="0">
              <a:lnSpc>
                <a:spcPct val="150000"/>
              </a:lnSpc>
            </a:pPr>
            <a:r>
              <a:rPr lang="zh-CN" altLang="en-US" sz="2000" dirty="0"/>
              <a:t>（</a:t>
            </a:r>
            <a:r>
              <a:rPr lang="en-US" altLang="zh-CN" sz="2000" dirty="0"/>
              <a:t>2</a:t>
            </a:r>
            <a:r>
              <a:rPr lang="zh-CN" altLang="en-US" sz="2000" dirty="0"/>
              <a:t>）非核心主题因素：对核心主题因素起限定修饰作用的概念；核心主题因素的具体研究内容；与核心主题因素紧密相关的研究目的、出发点、结论和潜在用途等内容；研究过程中所应用的新方法及改进的常规方法；对核心主题因素起限定作用的时间和空间因素；可与核心主题因素组配且能准确地表达主题内容的通用概念。非核心主题因素也应标引。</a:t>
            </a:r>
            <a:endParaRPr lang="zh-CN" altLang="en-US" sz="2400" dirty="0"/>
          </a:p>
        </p:txBody>
      </p:sp>
      <p:grpSp>
        <p:nvGrpSpPr>
          <p:cNvPr id="6" name="组合 5">
            <a:extLst>
              <a:ext uri="{FF2B5EF4-FFF2-40B4-BE49-F238E27FC236}">
                <a16:creationId xmlns:a16="http://schemas.microsoft.com/office/drawing/2014/main" id="{D2A9F8E5-0388-8FCE-B5AE-7BD63992C3C8}"/>
              </a:ext>
            </a:extLst>
          </p:cNvPr>
          <p:cNvGrpSpPr/>
          <p:nvPr/>
        </p:nvGrpSpPr>
        <p:grpSpPr>
          <a:xfrm>
            <a:off x="7550644" y="4270850"/>
            <a:ext cx="4423982" cy="2338030"/>
            <a:chOff x="4233874" y="2934424"/>
            <a:chExt cx="3886210" cy="2026506"/>
          </a:xfrm>
        </p:grpSpPr>
        <p:sp>
          <p:nvSpPr>
            <p:cNvPr id="8" name="任意多边形: 形状 7">
              <a:extLst>
                <a:ext uri="{FF2B5EF4-FFF2-40B4-BE49-F238E27FC236}">
                  <a16:creationId xmlns:a16="http://schemas.microsoft.com/office/drawing/2014/main" id="{97449987-0740-35BF-75A2-33EA5BBEC472}"/>
                </a:ext>
              </a:extLst>
            </p:cNvPr>
            <p:cNvSpPr/>
            <p:nvPr/>
          </p:nvSpPr>
          <p:spPr>
            <a:xfrm>
              <a:off x="5341674" y="3351310"/>
              <a:ext cx="2695672" cy="1588182"/>
            </a:xfrm>
            <a:custGeom>
              <a:avLst/>
              <a:gdLst>
                <a:gd name="connsiteX0" fmla="*/ 4272352 w 4272351"/>
                <a:gd name="connsiteY0" fmla="*/ 2517098 h 2517097"/>
                <a:gd name="connsiteX1" fmla="*/ 0 w 4272351"/>
                <a:gd name="connsiteY1" fmla="*/ 2517098 h 2517097"/>
                <a:gd name="connsiteX2" fmla="*/ 0 w 4272351"/>
                <a:gd name="connsiteY2" fmla="*/ 2136176 h 2517097"/>
                <a:gd name="connsiteX3" fmla="*/ 2136176 w 4272351"/>
                <a:gd name="connsiteY3" fmla="*/ 0 h 2517097"/>
                <a:gd name="connsiteX4" fmla="*/ 2136176 w 4272351"/>
                <a:gd name="connsiteY4" fmla="*/ 0 h 2517097"/>
                <a:gd name="connsiteX5" fmla="*/ 4272352 w 4272351"/>
                <a:gd name="connsiteY5" fmla="*/ 2136176 h 2517097"/>
                <a:gd name="connsiteX6" fmla="*/ 4272352 w 4272351"/>
                <a:gd name="connsiteY6" fmla="*/ 2517098 h 251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72351" h="2517097">
                  <a:moveTo>
                    <a:pt x="4272352" y="2517098"/>
                  </a:moveTo>
                  <a:lnTo>
                    <a:pt x="0" y="2517098"/>
                  </a:lnTo>
                  <a:lnTo>
                    <a:pt x="0" y="2136176"/>
                  </a:lnTo>
                  <a:cubicBezTo>
                    <a:pt x="0" y="956369"/>
                    <a:pt x="956436" y="0"/>
                    <a:pt x="2136176" y="0"/>
                  </a:cubicBezTo>
                  <a:lnTo>
                    <a:pt x="2136176" y="0"/>
                  </a:lnTo>
                  <a:cubicBezTo>
                    <a:pt x="3315982" y="0"/>
                    <a:pt x="4272352" y="956436"/>
                    <a:pt x="4272352" y="2136176"/>
                  </a:cubicBezTo>
                  <a:lnTo>
                    <a:pt x="4272352" y="2517098"/>
                  </a:lnTo>
                  <a:close/>
                </a:path>
              </a:pathLst>
            </a:custGeom>
            <a:solidFill>
              <a:schemeClr val="accent1">
                <a:alpha val="15000"/>
              </a:schemeClr>
            </a:solidFill>
            <a:ln w="6656" cap="flat">
              <a:noFill/>
              <a:prstDash val="solid"/>
              <a:miter/>
            </a:ln>
          </p:spPr>
          <p:txBody>
            <a:bodyPr rtlCol="0" anchor="ctr"/>
            <a:lstStyle/>
            <a:p>
              <a:endParaRPr lang="zh-CN" altLang="en-US">
                <a:cs typeface="+mn-ea"/>
                <a:sym typeface="+mn-lt"/>
              </a:endParaRPr>
            </a:p>
          </p:txBody>
        </p:sp>
        <p:sp>
          <p:nvSpPr>
            <p:cNvPr id="9" name="任意多边形: 形状 8">
              <a:extLst>
                <a:ext uri="{FF2B5EF4-FFF2-40B4-BE49-F238E27FC236}">
                  <a16:creationId xmlns:a16="http://schemas.microsoft.com/office/drawing/2014/main" id="{F2391A4B-5C1C-F3A5-61D0-B91C56BC7F7A}"/>
                </a:ext>
              </a:extLst>
            </p:cNvPr>
            <p:cNvSpPr/>
            <p:nvPr/>
          </p:nvSpPr>
          <p:spPr>
            <a:xfrm>
              <a:off x="6623812" y="3978152"/>
              <a:ext cx="70106" cy="71288"/>
            </a:xfrm>
            <a:custGeom>
              <a:avLst/>
              <a:gdLst>
                <a:gd name="connsiteX0" fmla="*/ 107055 w 111110"/>
                <a:gd name="connsiteY0" fmla="*/ 11392 h 112984"/>
                <a:gd name="connsiteX1" fmla="*/ 47232 w 111110"/>
                <a:gd name="connsiteY1" fmla="*/ 112984 h 112984"/>
                <a:gd name="connsiteX2" fmla="*/ 0 w 111110"/>
                <a:gd name="connsiteY2" fmla="*/ 0 h 112984"/>
                <a:gd name="connsiteX3" fmla="*/ 107055 w 111110"/>
                <a:gd name="connsiteY3" fmla="*/ 11392 h 112984"/>
              </a:gdLst>
              <a:ahLst/>
              <a:cxnLst>
                <a:cxn ang="0">
                  <a:pos x="connsiteX0" y="connsiteY0"/>
                </a:cxn>
                <a:cxn ang="0">
                  <a:pos x="connsiteX1" y="connsiteY1"/>
                </a:cxn>
                <a:cxn ang="0">
                  <a:pos x="connsiteX2" y="connsiteY2"/>
                </a:cxn>
                <a:cxn ang="0">
                  <a:pos x="connsiteX3" y="connsiteY3"/>
                </a:cxn>
              </a:cxnLst>
              <a:rect l="l" t="t" r="r" b="b"/>
              <a:pathLst>
                <a:path w="111110" h="112984">
                  <a:moveTo>
                    <a:pt x="107055" y="11392"/>
                  </a:moveTo>
                  <a:cubicBezTo>
                    <a:pt x="107055" y="11392"/>
                    <a:pt x="134369" y="88602"/>
                    <a:pt x="47232" y="112984"/>
                  </a:cubicBezTo>
                  <a:lnTo>
                    <a:pt x="0" y="0"/>
                  </a:lnTo>
                  <a:lnTo>
                    <a:pt x="107055" y="11392"/>
                  </a:lnTo>
                  <a:close/>
                </a:path>
              </a:pathLst>
            </a:custGeom>
            <a:solidFill>
              <a:srgbClr val="D13830"/>
            </a:solidFill>
            <a:ln w="6656" cap="flat">
              <a:noFill/>
              <a:prstDash val="solid"/>
              <a:miter/>
            </a:ln>
          </p:spPr>
          <p:txBody>
            <a:bodyPr rtlCol="0" anchor="ctr"/>
            <a:lstStyle/>
            <a:p>
              <a:endParaRPr lang="zh-CN" altLang="en-US">
                <a:cs typeface="+mn-ea"/>
                <a:sym typeface="+mn-lt"/>
              </a:endParaRPr>
            </a:p>
          </p:txBody>
        </p:sp>
        <p:sp>
          <p:nvSpPr>
            <p:cNvPr id="10" name="任意多边形: 形状 9">
              <a:extLst>
                <a:ext uri="{FF2B5EF4-FFF2-40B4-BE49-F238E27FC236}">
                  <a16:creationId xmlns:a16="http://schemas.microsoft.com/office/drawing/2014/main" id="{67C3DA0E-4150-8FD0-22D4-F098C59791BD}"/>
                </a:ext>
              </a:extLst>
            </p:cNvPr>
            <p:cNvSpPr/>
            <p:nvPr/>
          </p:nvSpPr>
          <p:spPr>
            <a:xfrm>
              <a:off x="5757886" y="3985340"/>
              <a:ext cx="92473" cy="71540"/>
            </a:xfrm>
            <a:custGeom>
              <a:avLst/>
              <a:gdLst>
                <a:gd name="connsiteX0" fmla="*/ 467 w 146560"/>
                <a:gd name="connsiteY0" fmla="*/ 0 h 113383"/>
                <a:gd name="connsiteX1" fmla="*/ 124377 w 146560"/>
                <a:gd name="connsiteY1" fmla="*/ 113384 h 113383"/>
                <a:gd name="connsiteX2" fmla="*/ 146561 w 146560"/>
                <a:gd name="connsiteY2" fmla="*/ 13723 h 113383"/>
                <a:gd name="connsiteX3" fmla="*/ 467 w 146560"/>
                <a:gd name="connsiteY3" fmla="*/ 0 h 113383"/>
              </a:gdLst>
              <a:ahLst/>
              <a:cxnLst>
                <a:cxn ang="0">
                  <a:pos x="connsiteX0" y="connsiteY0"/>
                </a:cxn>
                <a:cxn ang="0">
                  <a:pos x="connsiteX1" y="connsiteY1"/>
                </a:cxn>
                <a:cxn ang="0">
                  <a:pos x="connsiteX2" y="connsiteY2"/>
                </a:cxn>
                <a:cxn ang="0">
                  <a:pos x="connsiteX3" y="connsiteY3"/>
                </a:cxn>
              </a:cxnLst>
              <a:rect l="l" t="t" r="r" b="b"/>
              <a:pathLst>
                <a:path w="146560" h="113383">
                  <a:moveTo>
                    <a:pt x="467" y="0"/>
                  </a:moveTo>
                  <a:cubicBezTo>
                    <a:pt x="467" y="0"/>
                    <a:pt x="-14455" y="89801"/>
                    <a:pt x="124377" y="113384"/>
                  </a:cubicBezTo>
                  <a:lnTo>
                    <a:pt x="146561" y="13723"/>
                  </a:lnTo>
                  <a:lnTo>
                    <a:pt x="467" y="0"/>
                  </a:lnTo>
                  <a:close/>
                </a:path>
              </a:pathLst>
            </a:custGeom>
            <a:solidFill>
              <a:srgbClr val="D13830"/>
            </a:solidFill>
            <a:ln w="6656" cap="flat">
              <a:noFill/>
              <a:prstDash val="solid"/>
              <a:miter/>
            </a:ln>
          </p:spPr>
          <p:txBody>
            <a:bodyPr rtlCol="0" anchor="ctr"/>
            <a:lstStyle/>
            <a:p>
              <a:endParaRPr lang="zh-CN" altLang="en-US">
                <a:cs typeface="+mn-ea"/>
                <a:sym typeface="+mn-lt"/>
              </a:endParaRPr>
            </a:p>
          </p:txBody>
        </p:sp>
        <p:sp>
          <p:nvSpPr>
            <p:cNvPr id="11" name="任意多边形: 形状 10">
              <a:extLst>
                <a:ext uri="{FF2B5EF4-FFF2-40B4-BE49-F238E27FC236}">
                  <a16:creationId xmlns:a16="http://schemas.microsoft.com/office/drawing/2014/main" id="{99802363-B333-5521-08EF-9CCE58D04FAC}"/>
                </a:ext>
              </a:extLst>
            </p:cNvPr>
            <p:cNvSpPr/>
            <p:nvPr/>
          </p:nvSpPr>
          <p:spPr>
            <a:xfrm>
              <a:off x="5354789" y="3114790"/>
              <a:ext cx="299571" cy="478968"/>
            </a:xfrm>
            <a:custGeom>
              <a:avLst/>
              <a:gdLst>
                <a:gd name="connsiteX0" fmla="*/ 431819 w 474787"/>
                <a:gd name="connsiteY0" fmla="*/ 759113 h 759113"/>
                <a:gd name="connsiteX1" fmla="*/ 42969 w 474787"/>
                <a:gd name="connsiteY1" fmla="*/ 759113 h 759113"/>
                <a:gd name="connsiteX2" fmla="*/ 0 w 474787"/>
                <a:gd name="connsiteY2" fmla="*/ 716144 h 759113"/>
                <a:gd name="connsiteX3" fmla="*/ 0 w 474787"/>
                <a:gd name="connsiteY3" fmla="*/ 42969 h 759113"/>
                <a:gd name="connsiteX4" fmla="*/ 42969 w 474787"/>
                <a:gd name="connsiteY4" fmla="*/ 0 h 759113"/>
                <a:gd name="connsiteX5" fmla="*/ 431819 w 474787"/>
                <a:gd name="connsiteY5" fmla="*/ 0 h 759113"/>
                <a:gd name="connsiteX6" fmla="*/ 474787 w 474787"/>
                <a:gd name="connsiteY6" fmla="*/ 42969 h 759113"/>
                <a:gd name="connsiteX7" fmla="*/ 474787 w 474787"/>
                <a:gd name="connsiteY7" fmla="*/ 716144 h 759113"/>
                <a:gd name="connsiteX8" fmla="*/ 431819 w 474787"/>
                <a:gd name="connsiteY8" fmla="*/ 759113 h 759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4787" h="759113">
                  <a:moveTo>
                    <a:pt x="431819" y="759113"/>
                  </a:moveTo>
                  <a:lnTo>
                    <a:pt x="42969" y="759113"/>
                  </a:lnTo>
                  <a:cubicBezTo>
                    <a:pt x="19253" y="759113"/>
                    <a:pt x="0" y="739860"/>
                    <a:pt x="0" y="716144"/>
                  </a:cubicBezTo>
                  <a:lnTo>
                    <a:pt x="0" y="42969"/>
                  </a:lnTo>
                  <a:cubicBezTo>
                    <a:pt x="0" y="19253"/>
                    <a:pt x="19253" y="0"/>
                    <a:pt x="42969" y="0"/>
                  </a:cubicBezTo>
                  <a:lnTo>
                    <a:pt x="431819" y="0"/>
                  </a:lnTo>
                  <a:cubicBezTo>
                    <a:pt x="455535" y="0"/>
                    <a:pt x="474787" y="19253"/>
                    <a:pt x="474787" y="42969"/>
                  </a:cubicBezTo>
                  <a:lnTo>
                    <a:pt x="474787" y="716144"/>
                  </a:lnTo>
                  <a:cubicBezTo>
                    <a:pt x="474787" y="739860"/>
                    <a:pt x="455535" y="759113"/>
                    <a:pt x="431819" y="759113"/>
                  </a:cubicBezTo>
                  <a:close/>
                </a:path>
              </a:pathLst>
            </a:custGeom>
            <a:solidFill>
              <a:schemeClr val="accent1">
                <a:lumMod val="60000"/>
                <a:lumOff val="40000"/>
              </a:schemeClr>
            </a:solidFill>
            <a:ln w="6656" cap="flat">
              <a:noFill/>
              <a:prstDash val="solid"/>
              <a:miter/>
            </a:ln>
          </p:spPr>
          <p:txBody>
            <a:bodyPr rtlCol="0" anchor="ctr"/>
            <a:lstStyle/>
            <a:p>
              <a:endParaRPr lang="zh-CN" altLang="en-US">
                <a:cs typeface="+mn-ea"/>
                <a:sym typeface="+mn-lt"/>
              </a:endParaRPr>
            </a:p>
          </p:txBody>
        </p:sp>
        <p:sp>
          <p:nvSpPr>
            <p:cNvPr id="12" name="任意多边形: 形状 11">
              <a:extLst>
                <a:ext uri="{FF2B5EF4-FFF2-40B4-BE49-F238E27FC236}">
                  <a16:creationId xmlns:a16="http://schemas.microsoft.com/office/drawing/2014/main" id="{1B761F76-94BE-897F-103C-D6C0BFDCAA3A}"/>
                </a:ext>
              </a:extLst>
            </p:cNvPr>
            <p:cNvSpPr/>
            <p:nvPr/>
          </p:nvSpPr>
          <p:spPr>
            <a:xfrm>
              <a:off x="5354746" y="3114748"/>
              <a:ext cx="281749" cy="116389"/>
            </a:xfrm>
            <a:custGeom>
              <a:avLst/>
              <a:gdLst>
                <a:gd name="connsiteX0" fmla="*/ 42969 w 446541"/>
                <a:gd name="connsiteY0" fmla="*/ 67 h 184465"/>
                <a:gd name="connsiteX1" fmla="*/ 0 w 446541"/>
                <a:gd name="connsiteY1" fmla="*/ 43035 h 184465"/>
                <a:gd name="connsiteX2" fmla="*/ 0 w 446541"/>
                <a:gd name="connsiteY2" fmla="*/ 184466 h 184465"/>
                <a:gd name="connsiteX3" fmla="*/ 381988 w 446541"/>
                <a:gd name="connsiteY3" fmla="*/ 184466 h 184465"/>
                <a:gd name="connsiteX4" fmla="*/ 446541 w 446541"/>
                <a:gd name="connsiteY4" fmla="*/ 119913 h 184465"/>
                <a:gd name="connsiteX5" fmla="*/ 446541 w 446541"/>
                <a:gd name="connsiteY5" fmla="*/ 8127 h 184465"/>
                <a:gd name="connsiteX6" fmla="*/ 446075 w 446541"/>
                <a:gd name="connsiteY6" fmla="*/ 2465 h 184465"/>
                <a:gd name="connsiteX7" fmla="*/ 431885 w 446541"/>
                <a:gd name="connsiteY7" fmla="*/ 0 h 184465"/>
                <a:gd name="connsiteX8" fmla="*/ 42969 w 446541"/>
                <a:gd name="connsiteY8" fmla="*/ 0 h 184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6541" h="184465">
                  <a:moveTo>
                    <a:pt x="42969" y="67"/>
                  </a:moveTo>
                  <a:cubicBezTo>
                    <a:pt x="19253" y="67"/>
                    <a:pt x="0" y="19319"/>
                    <a:pt x="0" y="43035"/>
                  </a:cubicBezTo>
                  <a:lnTo>
                    <a:pt x="0" y="184466"/>
                  </a:lnTo>
                  <a:lnTo>
                    <a:pt x="381988" y="184466"/>
                  </a:lnTo>
                  <a:cubicBezTo>
                    <a:pt x="417629" y="184466"/>
                    <a:pt x="446541" y="155553"/>
                    <a:pt x="446541" y="119913"/>
                  </a:cubicBezTo>
                  <a:lnTo>
                    <a:pt x="446541" y="8127"/>
                  </a:lnTo>
                  <a:cubicBezTo>
                    <a:pt x="446541" y="6196"/>
                    <a:pt x="446341" y="4330"/>
                    <a:pt x="446075" y="2465"/>
                  </a:cubicBezTo>
                  <a:cubicBezTo>
                    <a:pt x="441611" y="933"/>
                    <a:pt x="436881" y="0"/>
                    <a:pt x="431885" y="0"/>
                  </a:cubicBezTo>
                  <a:lnTo>
                    <a:pt x="42969" y="0"/>
                  </a:lnTo>
                  <a:close/>
                </a:path>
              </a:pathLst>
            </a:custGeom>
            <a:solidFill>
              <a:srgbClr val="3C9140"/>
            </a:solidFill>
            <a:ln w="6656" cap="flat">
              <a:noFill/>
              <a:prstDash val="solid"/>
              <a:miter/>
            </a:ln>
          </p:spPr>
          <p:txBody>
            <a:bodyPr rtlCol="0" anchor="ctr"/>
            <a:lstStyle/>
            <a:p>
              <a:endParaRPr lang="zh-CN" altLang="en-US">
                <a:cs typeface="+mn-ea"/>
                <a:sym typeface="+mn-lt"/>
              </a:endParaRPr>
            </a:p>
          </p:txBody>
        </p:sp>
        <p:sp>
          <p:nvSpPr>
            <p:cNvPr id="13" name="任意多边形: 形状 12">
              <a:extLst>
                <a:ext uri="{FF2B5EF4-FFF2-40B4-BE49-F238E27FC236}">
                  <a16:creationId xmlns:a16="http://schemas.microsoft.com/office/drawing/2014/main" id="{E5484A14-F1EC-8D35-E372-C872E9F7166E}"/>
                </a:ext>
              </a:extLst>
            </p:cNvPr>
            <p:cNvSpPr/>
            <p:nvPr/>
          </p:nvSpPr>
          <p:spPr>
            <a:xfrm>
              <a:off x="4762449" y="4112440"/>
              <a:ext cx="108544" cy="426946"/>
            </a:xfrm>
            <a:custGeom>
              <a:avLst/>
              <a:gdLst>
                <a:gd name="connsiteX0" fmla="*/ 159296 w 172031"/>
                <a:gd name="connsiteY0" fmla="*/ 669191 h 676664"/>
                <a:gd name="connsiteX1" fmla="*/ 107467 w 172031"/>
                <a:gd name="connsiteY1" fmla="*/ 676519 h 676664"/>
                <a:gd name="connsiteX2" fmla="*/ 90746 w 172031"/>
                <a:gd name="connsiteY2" fmla="*/ 663928 h 676664"/>
                <a:gd name="connsiteX3" fmla="*/ 146 w 172031"/>
                <a:gd name="connsiteY3" fmla="*/ 24195 h 676664"/>
                <a:gd name="connsiteX4" fmla="*/ 12736 w 172031"/>
                <a:gd name="connsiteY4" fmla="*/ 7473 h 676664"/>
                <a:gd name="connsiteX5" fmla="*/ 64565 w 172031"/>
                <a:gd name="connsiteY5" fmla="*/ 146 h 676664"/>
                <a:gd name="connsiteX6" fmla="*/ 81286 w 172031"/>
                <a:gd name="connsiteY6" fmla="*/ 12736 h 676664"/>
                <a:gd name="connsiteX7" fmla="*/ 171887 w 172031"/>
                <a:gd name="connsiteY7" fmla="*/ 652470 h 676664"/>
                <a:gd name="connsiteX8" fmla="*/ 159296 w 172031"/>
                <a:gd name="connsiteY8" fmla="*/ 669191 h 676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031" h="676664">
                  <a:moveTo>
                    <a:pt x="159296" y="669191"/>
                  </a:moveTo>
                  <a:lnTo>
                    <a:pt x="107467" y="676519"/>
                  </a:lnTo>
                  <a:cubicBezTo>
                    <a:pt x="99407" y="677651"/>
                    <a:pt x="91879" y="672056"/>
                    <a:pt x="90746" y="663928"/>
                  </a:cubicBezTo>
                  <a:lnTo>
                    <a:pt x="146" y="24195"/>
                  </a:lnTo>
                  <a:cubicBezTo>
                    <a:pt x="-987" y="16134"/>
                    <a:pt x="4609" y="8606"/>
                    <a:pt x="12736" y="7473"/>
                  </a:cubicBezTo>
                  <a:lnTo>
                    <a:pt x="64565" y="146"/>
                  </a:lnTo>
                  <a:cubicBezTo>
                    <a:pt x="72626" y="-987"/>
                    <a:pt x="80154" y="4609"/>
                    <a:pt x="81286" y="12736"/>
                  </a:cubicBezTo>
                  <a:lnTo>
                    <a:pt x="171887" y="652470"/>
                  </a:lnTo>
                  <a:cubicBezTo>
                    <a:pt x="173020" y="660597"/>
                    <a:pt x="167357" y="668058"/>
                    <a:pt x="159296" y="669191"/>
                  </a:cubicBezTo>
                  <a:close/>
                </a:path>
              </a:pathLst>
            </a:custGeom>
            <a:solidFill>
              <a:srgbClr val="FFCE00"/>
            </a:solidFill>
            <a:ln w="6656" cap="flat">
              <a:noFill/>
              <a:prstDash val="solid"/>
              <a:miter/>
            </a:ln>
          </p:spPr>
          <p:txBody>
            <a:bodyPr rtlCol="0" anchor="ctr"/>
            <a:lstStyle/>
            <a:p>
              <a:endParaRPr lang="zh-CN" altLang="en-US">
                <a:cs typeface="+mn-ea"/>
                <a:sym typeface="+mn-lt"/>
              </a:endParaRPr>
            </a:p>
          </p:txBody>
        </p:sp>
        <p:sp>
          <p:nvSpPr>
            <p:cNvPr id="14" name="任意多边形: 形状 13">
              <a:extLst>
                <a:ext uri="{FF2B5EF4-FFF2-40B4-BE49-F238E27FC236}">
                  <a16:creationId xmlns:a16="http://schemas.microsoft.com/office/drawing/2014/main" id="{A39F1090-BE95-2D3D-F545-6FAD93B5778E}"/>
                </a:ext>
              </a:extLst>
            </p:cNvPr>
            <p:cNvSpPr/>
            <p:nvPr/>
          </p:nvSpPr>
          <p:spPr>
            <a:xfrm>
              <a:off x="4849236" y="4172830"/>
              <a:ext cx="156277" cy="361667"/>
            </a:xfrm>
            <a:custGeom>
              <a:avLst/>
              <a:gdLst>
                <a:gd name="connsiteX0" fmla="*/ 60188 w 247683"/>
                <a:gd name="connsiteY0" fmla="*/ 572481 h 573204"/>
                <a:gd name="connsiteX1" fmla="*/ 10291 w 247683"/>
                <a:gd name="connsiteY1" fmla="*/ 556560 h 573204"/>
                <a:gd name="connsiteX2" fmla="*/ 698 w 247683"/>
                <a:gd name="connsiteY2" fmla="*/ 537973 h 573204"/>
                <a:gd name="connsiteX3" fmla="*/ 168909 w 247683"/>
                <a:gd name="connsiteY3" fmla="*/ 10291 h 573204"/>
                <a:gd name="connsiteX4" fmla="*/ 187495 w 247683"/>
                <a:gd name="connsiteY4" fmla="*/ 698 h 573204"/>
                <a:gd name="connsiteX5" fmla="*/ 237392 w 247683"/>
                <a:gd name="connsiteY5" fmla="*/ 16620 h 573204"/>
                <a:gd name="connsiteX6" fmla="*/ 246985 w 247683"/>
                <a:gd name="connsiteY6" fmla="*/ 35206 h 573204"/>
                <a:gd name="connsiteX7" fmla="*/ 78775 w 247683"/>
                <a:gd name="connsiteY7" fmla="*/ 562888 h 573204"/>
                <a:gd name="connsiteX8" fmla="*/ 60188 w 247683"/>
                <a:gd name="connsiteY8" fmla="*/ 572481 h 573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683" h="573204">
                  <a:moveTo>
                    <a:pt x="60188" y="572481"/>
                  </a:moveTo>
                  <a:lnTo>
                    <a:pt x="10291" y="556560"/>
                  </a:lnTo>
                  <a:cubicBezTo>
                    <a:pt x="2497" y="554095"/>
                    <a:pt x="-1767" y="545768"/>
                    <a:pt x="698" y="537973"/>
                  </a:cubicBezTo>
                  <a:lnTo>
                    <a:pt x="168909" y="10291"/>
                  </a:lnTo>
                  <a:cubicBezTo>
                    <a:pt x="171374" y="2497"/>
                    <a:pt x="179701" y="-1767"/>
                    <a:pt x="187495" y="698"/>
                  </a:cubicBezTo>
                  <a:lnTo>
                    <a:pt x="237392" y="16620"/>
                  </a:lnTo>
                  <a:cubicBezTo>
                    <a:pt x="245187" y="19085"/>
                    <a:pt x="249450" y="27412"/>
                    <a:pt x="246985" y="35206"/>
                  </a:cubicBezTo>
                  <a:lnTo>
                    <a:pt x="78775" y="562888"/>
                  </a:lnTo>
                  <a:cubicBezTo>
                    <a:pt x="76310" y="570683"/>
                    <a:pt x="67983" y="575013"/>
                    <a:pt x="60188" y="572481"/>
                  </a:cubicBezTo>
                  <a:close/>
                </a:path>
              </a:pathLst>
            </a:custGeom>
            <a:solidFill>
              <a:schemeClr val="accent3"/>
            </a:solidFill>
            <a:ln w="6656" cap="flat">
              <a:noFill/>
              <a:prstDash val="solid"/>
              <a:miter/>
            </a:ln>
          </p:spPr>
          <p:txBody>
            <a:bodyPr rtlCol="0" anchor="ctr"/>
            <a:lstStyle/>
            <a:p>
              <a:endParaRPr lang="zh-CN" altLang="en-US">
                <a:cs typeface="+mn-ea"/>
                <a:sym typeface="+mn-lt"/>
              </a:endParaRPr>
            </a:p>
          </p:txBody>
        </p:sp>
        <p:sp>
          <p:nvSpPr>
            <p:cNvPr id="15" name="任意多边形: 形状 14">
              <a:extLst>
                <a:ext uri="{FF2B5EF4-FFF2-40B4-BE49-F238E27FC236}">
                  <a16:creationId xmlns:a16="http://schemas.microsoft.com/office/drawing/2014/main" id="{B9CD0C73-3A4A-B727-AEC2-15134C4F3902}"/>
                </a:ext>
              </a:extLst>
            </p:cNvPr>
            <p:cNvSpPr/>
            <p:nvPr/>
          </p:nvSpPr>
          <p:spPr>
            <a:xfrm>
              <a:off x="6723306" y="3056532"/>
              <a:ext cx="1238423" cy="1126616"/>
            </a:xfrm>
            <a:custGeom>
              <a:avLst/>
              <a:gdLst>
                <a:gd name="connsiteX0" fmla="*/ 1916469 w 1962768"/>
                <a:gd name="connsiteY0" fmla="*/ 1785565 h 1785564"/>
                <a:gd name="connsiteX1" fmla="*/ 46300 w 1962768"/>
                <a:gd name="connsiteY1" fmla="*/ 1785565 h 1785564"/>
                <a:gd name="connsiteX2" fmla="*/ 0 w 1962768"/>
                <a:gd name="connsiteY2" fmla="*/ 1739265 h 1785564"/>
                <a:gd name="connsiteX3" fmla="*/ 0 w 1962768"/>
                <a:gd name="connsiteY3" fmla="*/ 46300 h 1785564"/>
                <a:gd name="connsiteX4" fmla="*/ 46300 w 1962768"/>
                <a:gd name="connsiteY4" fmla="*/ 0 h 1785564"/>
                <a:gd name="connsiteX5" fmla="*/ 1916469 w 1962768"/>
                <a:gd name="connsiteY5" fmla="*/ 0 h 1785564"/>
                <a:gd name="connsiteX6" fmla="*/ 1962769 w 1962768"/>
                <a:gd name="connsiteY6" fmla="*/ 46300 h 1785564"/>
                <a:gd name="connsiteX7" fmla="*/ 1962769 w 1962768"/>
                <a:gd name="connsiteY7" fmla="*/ 1739265 h 1785564"/>
                <a:gd name="connsiteX8" fmla="*/ 1916469 w 1962768"/>
                <a:gd name="connsiteY8" fmla="*/ 1785565 h 1785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2768" h="1785564">
                  <a:moveTo>
                    <a:pt x="1916469" y="1785565"/>
                  </a:moveTo>
                  <a:lnTo>
                    <a:pt x="46300" y="1785565"/>
                  </a:lnTo>
                  <a:cubicBezTo>
                    <a:pt x="20718" y="1785565"/>
                    <a:pt x="0" y="1764846"/>
                    <a:pt x="0" y="1739265"/>
                  </a:cubicBezTo>
                  <a:lnTo>
                    <a:pt x="0" y="46300"/>
                  </a:lnTo>
                  <a:cubicBezTo>
                    <a:pt x="0" y="20718"/>
                    <a:pt x="20718" y="0"/>
                    <a:pt x="46300" y="0"/>
                  </a:cubicBezTo>
                  <a:lnTo>
                    <a:pt x="1916469" y="0"/>
                  </a:lnTo>
                  <a:cubicBezTo>
                    <a:pt x="1942051" y="0"/>
                    <a:pt x="1962769" y="20718"/>
                    <a:pt x="1962769" y="46300"/>
                  </a:cubicBezTo>
                  <a:lnTo>
                    <a:pt x="1962769" y="1739265"/>
                  </a:lnTo>
                  <a:cubicBezTo>
                    <a:pt x="1962769" y="1764846"/>
                    <a:pt x="1942051" y="1785565"/>
                    <a:pt x="1916469" y="1785565"/>
                  </a:cubicBezTo>
                  <a:close/>
                </a:path>
              </a:pathLst>
            </a:custGeom>
            <a:solidFill>
              <a:schemeClr val="accent1">
                <a:lumMod val="60000"/>
                <a:lumOff val="40000"/>
              </a:schemeClr>
            </a:solidFill>
            <a:ln w="6656" cap="flat">
              <a:noFill/>
              <a:prstDash val="solid"/>
              <a:miter/>
            </a:ln>
          </p:spPr>
          <p:txBody>
            <a:bodyPr rtlCol="0" anchor="ctr"/>
            <a:lstStyle/>
            <a:p>
              <a:endParaRPr lang="zh-CN" altLang="en-US">
                <a:cs typeface="+mn-ea"/>
                <a:sym typeface="+mn-lt"/>
              </a:endParaRPr>
            </a:p>
          </p:txBody>
        </p:sp>
        <p:sp>
          <p:nvSpPr>
            <p:cNvPr id="16" name="任意多边形: 形状 15">
              <a:extLst>
                <a:ext uri="{FF2B5EF4-FFF2-40B4-BE49-F238E27FC236}">
                  <a16:creationId xmlns:a16="http://schemas.microsoft.com/office/drawing/2014/main" id="{006F9801-BA27-6522-3952-84138840859F}"/>
                </a:ext>
              </a:extLst>
            </p:cNvPr>
            <p:cNvSpPr/>
            <p:nvPr/>
          </p:nvSpPr>
          <p:spPr>
            <a:xfrm>
              <a:off x="4330986" y="4756229"/>
              <a:ext cx="926789" cy="149553"/>
            </a:xfrm>
            <a:custGeom>
              <a:avLst/>
              <a:gdLst>
                <a:gd name="connsiteX0" fmla="*/ 1468862 w 1468862"/>
                <a:gd name="connsiteY0" fmla="*/ 237027 h 237026"/>
                <a:gd name="connsiteX1" fmla="*/ 118514 w 1468862"/>
                <a:gd name="connsiteY1" fmla="*/ 237027 h 237026"/>
                <a:gd name="connsiteX2" fmla="*/ 0 w 1468862"/>
                <a:gd name="connsiteY2" fmla="*/ 118513 h 237026"/>
                <a:gd name="connsiteX3" fmla="*/ 0 w 1468862"/>
                <a:gd name="connsiteY3" fmla="*/ 118513 h 237026"/>
                <a:gd name="connsiteX4" fmla="*/ 118514 w 1468862"/>
                <a:gd name="connsiteY4" fmla="*/ 0 h 237026"/>
                <a:gd name="connsiteX5" fmla="*/ 1468862 w 1468862"/>
                <a:gd name="connsiteY5" fmla="*/ 0 h 237026"/>
                <a:gd name="connsiteX6" fmla="*/ 1468862 w 1468862"/>
                <a:gd name="connsiteY6" fmla="*/ 237027 h 237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8862" h="237026">
                  <a:moveTo>
                    <a:pt x="1468862" y="237027"/>
                  </a:moveTo>
                  <a:lnTo>
                    <a:pt x="118514" y="237027"/>
                  </a:lnTo>
                  <a:cubicBezTo>
                    <a:pt x="53028" y="237027"/>
                    <a:pt x="0" y="183932"/>
                    <a:pt x="0" y="118513"/>
                  </a:cubicBezTo>
                  <a:lnTo>
                    <a:pt x="0" y="118513"/>
                  </a:lnTo>
                  <a:cubicBezTo>
                    <a:pt x="0" y="53028"/>
                    <a:pt x="53095" y="0"/>
                    <a:pt x="118514" y="0"/>
                  </a:cubicBezTo>
                  <a:lnTo>
                    <a:pt x="1468862" y="0"/>
                  </a:lnTo>
                  <a:lnTo>
                    <a:pt x="1468862" y="237027"/>
                  </a:lnTo>
                  <a:close/>
                </a:path>
              </a:pathLst>
            </a:custGeom>
            <a:solidFill>
              <a:srgbClr val="30355C"/>
            </a:solidFill>
            <a:ln w="6656" cap="flat">
              <a:noFill/>
              <a:prstDash val="solid"/>
              <a:miter/>
            </a:ln>
          </p:spPr>
          <p:txBody>
            <a:bodyPr rtlCol="0" anchor="ctr"/>
            <a:lstStyle/>
            <a:p>
              <a:endParaRPr lang="zh-CN" altLang="en-US">
                <a:cs typeface="+mn-ea"/>
                <a:sym typeface="+mn-lt"/>
              </a:endParaRPr>
            </a:p>
          </p:txBody>
        </p:sp>
        <p:sp>
          <p:nvSpPr>
            <p:cNvPr id="17" name="任意多边形: 形状 16">
              <a:extLst>
                <a:ext uri="{FF2B5EF4-FFF2-40B4-BE49-F238E27FC236}">
                  <a16:creationId xmlns:a16="http://schemas.microsoft.com/office/drawing/2014/main" id="{E5A5CC8D-6D4F-274D-C075-C6F33F05E8FE}"/>
                </a:ext>
              </a:extLst>
            </p:cNvPr>
            <p:cNvSpPr/>
            <p:nvPr/>
          </p:nvSpPr>
          <p:spPr>
            <a:xfrm>
              <a:off x="4657458" y="4765098"/>
              <a:ext cx="593761" cy="131816"/>
            </a:xfrm>
            <a:custGeom>
              <a:avLst/>
              <a:gdLst>
                <a:gd name="connsiteX0" fmla="*/ 941047 w 941047"/>
                <a:gd name="connsiteY0" fmla="*/ 208914 h 208914"/>
                <a:gd name="connsiteX1" fmla="*/ 104457 w 941047"/>
                <a:gd name="connsiteY1" fmla="*/ 208914 h 208914"/>
                <a:gd name="connsiteX2" fmla="*/ 0 w 941047"/>
                <a:gd name="connsiteY2" fmla="*/ 104457 h 208914"/>
                <a:gd name="connsiteX3" fmla="*/ 0 w 941047"/>
                <a:gd name="connsiteY3" fmla="*/ 104457 h 208914"/>
                <a:gd name="connsiteX4" fmla="*/ 104457 w 941047"/>
                <a:gd name="connsiteY4" fmla="*/ 0 h 208914"/>
                <a:gd name="connsiteX5" fmla="*/ 941047 w 941047"/>
                <a:gd name="connsiteY5" fmla="*/ 0 h 208914"/>
                <a:gd name="connsiteX6" fmla="*/ 941047 w 941047"/>
                <a:gd name="connsiteY6" fmla="*/ 208914 h 208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1047" h="208914">
                  <a:moveTo>
                    <a:pt x="941047" y="208914"/>
                  </a:moveTo>
                  <a:lnTo>
                    <a:pt x="104457" y="208914"/>
                  </a:lnTo>
                  <a:cubicBezTo>
                    <a:pt x="46766" y="208914"/>
                    <a:pt x="0" y="162148"/>
                    <a:pt x="0" y="104457"/>
                  </a:cubicBezTo>
                  <a:lnTo>
                    <a:pt x="0" y="104457"/>
                  </a:lnTo>
                  <a:cubicBezTo>
                    <a:pt x="0" y="46766"/>
                    <a:pt x="46766" y="0"/>
                    <a:pt x="104457" y="0"/>
                  </a:cubicBezTo>
                  <a:lnTo>
                    <a:pt x="941047" y="0"/>
                  </a:lnTo>
                  <a:lnTo>
                    <a:pt x="941047" y="208914"/>
                  </a:lnTo>
                  <a:close/>
                </a:path>
              </a:pathLst>
            </a:custGeom>
            <a:solidFill>
              <a:srgbClr val="DEF0F4"/>
            </a:solidFill>
            <a:ln w="6656" cap="flat">
              <a:noFill/>
              <a:prstDash val="solid"/>
              <a:miter/>
            </a:ln>
          </p:spPr>
          <p:txBody>
            <a:bodyPr rtlCol="0" anchor="ctr"/>
            <a:lstStyle/>
            <a:p>
              <a:endParaRPr lang="zh-CN" altLang="en-US">
                <a:cs typeface="+mn-ea"/>
                <a:sym typeface="+mn-lt"/>
              </a:endParaRPr>
            </a:p>
          </p:txBody>
        </p:sp>
        <p:sp>
          <p:nvSpPr>
            <p:cNvPr id="18" name="任意多边形: 形状 17">
              <a:extLst>
                <a:ext uri="{FF2B5EF4-FFF2-40B4-BE49-F238E27FC236}">
                  <a16:creationId xmlns:a16="http://schemas.microsoft.com/office/drawing/2014/main" id="{067A2B03-E257-567B-B39A-0DF491D9EE38}"/>
                </a:ext>
              </a:extLst>
            </p:cNvPr>
            <p:cNvSpPr/>
            <p:nvPr/>
          </p:nvSpPr>
          <p:spPr>
            <a:xfrm>
              <a:off x="4553342" y="4606674"/>
              <a:ext cx="800689" cy="149555"/>
            </a:xfrm>
            <a:custGeom>
              <a:avLst/>
              <a:gdLst>
                <a:gd name="connsiteX0" fmla="*/ 1269008 w 1269007"/>
                <a:gd name="connsiteY0" fmla="*/ 237027 h 237027"/>
                <a:gd name="connsiteX1" fmla="*/ 118514 w 1269007"/>
                <a:gd name="connsiteY1" fmla="*/ 237027 h 237027"/>
                <a:gd name="connsiteX2" fmla="*/ 0 w 1269007"/>
                <a:gd name="connsiteY2" fmla="*/ 118513 h 237027"/>
                <a:gd name="connsiteX3" fmla="*/ 0 w 1269007"/>
                <a:gd name="connsiteY3" fmla="*/ 118513 h 237027"/>
                <a:gd name="connsiteX4" fmla="*/ 118514 w 1269007"/>
                <a:gd name="connsiteY4" fmla="*/ 0 h 237027"/>
                <a:gd name="connsiteX5" fmla="*/ 1269008 w 1269007"/>
                <a:gd name="connsiteY5" fmla="*/ 0 h 237027"/>
                <a:gd name="connsiteX6" fmla="*/ 1269008 w 1269007"/>
                <a:gd name="connsiteY6" fmla="*/ 237027 h 23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9007" h="237027">
                  <a:moveTo>
                    <a:pt x="1269008" y="237027"/>
                  </a:moveTo>
                  <a:lnTo>
                    <a:pt x="118514" y="237027"/>
                  </a:lnTo>
                  <a:cubicBezTo>
                    <a:pt x="53028" y="237027"/>
                    <a:pt x="0" y="183932"/>
                    <a:pt x="0" y="118513"/>
                  </a:cubicBezTo>
                  <a:lnTo>
                    <a:pt x="0" y="118513"/>
                  </a:lnTo>
                  <a:cubicBezTo>
                    <a:pt x="0" y="53028"/>
                    <a:pt x="53095" y="0"/>
                    <a:pt x="118514" y="0"/>
                  </a:cubicBezTo>
                  <a:lnTo>
                    <a:pt x="1269008" y="0"/>
                  </a:lnTo>
                  <a:lnTo>
                    <a:pt x="1269008" y="237027"/>
                  </a:lnTo>
                  <a:close/>
                </a:path>
              </a:pathLst>
            </a:custGeom>
            <a:solidFill>
              <a:srgbClr val="000000"/>
            </a:solidFill>
            <a:ln w="6656" cap="flat">
              <a:noFill/>
              <a:prstDash val="solid"/>
              <a:miter/>
            </a:ln>
          </p:spPr>
          <p:txBody>
            <a:bodyPr rtlCol="0" anchor="ctr"/>
            <a:lstStyle/>
            <a:p>
              <a:endParaRPr lang="zh-CN" altLang="en-US">
                <a:cs typeface="+mn-ea"/>
                <a:sym typeface="+mn-lt"/>
              </a:endParaRPr>
            </a:p>
          </p:txBody>
        </p:sp>
        <p:sp>
          <p:nvSpPr>
            <p:cNvPr id="19" name="任意多边形: 形状 18">
              <a:extLst>
                <a:ext uri="{FF2B5EF4-FFF2-40B4-BE49-F238E27FC236}">
                  <a16:creationId xmlns:a16="http://schemas.microsoft.com/office/drawing/2014/main" id="{6C6C3FA8-17BB-F89A-CA50-75601A2747DA}"/>
                </a:ext>
              </a:extLst>
            </p:cNvPr>
            <p:cNvSpPr/>
            <p:nvPr/>
          </p:nvSpPr>
          <p:spPr>
            <a:xfrm>
              <a:off x="4879813" y="4615543"/>
              <a:ext cx="467660" cy="131816"/>
            </a:xfrm>
            <a:custGeom>
              <a:avLst/>
              <a:gdLst>
                <a:gd name="connsiteX0" fmla="*/ 741193 w 741192"/>
                <a:gd name="connsiteY0" fmla="*/ 208914 h 208914"/>
                <a:gd name="connsiteX1" fmla="*/ 104457 w 741192"/>
                <a:gd name="connsiteY1" fmla="*/ 208914 h 208914"/>
                <a:gd name="connsiteX2" fmla="*/ 0 w 741192"/>
                <a:gd name="connsiteY2" fmla="*/ 104457 h 208914"/>
                <a:gd name="connsiteX3" fmla="*/ 0 w 741192"/>
                <a:gd name="connsiteY3" fmla="*/ 104457 h 208914"/>
                <a:gd name="connsiteX4" fmla="*/ 104457 w 741192"/>
                <a:gd name="connsiteY4" fmla="*/ 0 h 208914"/>
                <a:gd name="connsiteX5" fmla="*/ 741193 w 741192"/>
                <a:gd name="connsiteY5" fmla="*/ 0 h 208914"/>
                <a:gd name="connsiteX6" fmla="*/ 741193 w 741192"/>
                <a:gd name="connsiteY6" fmla="*/ 208914 h 208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1192" h="208914">
                  <a:moveTo>
                    <a:pt x="741193" y="208914"/>
                  </a:moveTo>
                  <a:lnTo>
                    <a:pt x="104457" y="208914"/>
                  </a:lnTo>
                  <a:cubicBezTo>
                    <a:pt x="46766" y="208914"/>
                    <a:pt x="0" y="162149"/>
                    <a:pt x="0" y="104457"/>
                  </a:cubicBezTo>
                  <a:lnTo>
                    <a:pt x="0" y="104457"/>
                  </a:lnTo>
                  <a:cubicBezTo>
                    <a:pt x="0" y="46766"/>
                    <a:pt x="46766" y="0"/>
                    <a:pt x="104457" y="0"/>
                  </a:cubicBezTo>
                  <a:lnTo>
                    <a:pt x="741193" y="0"/>
                  </a:lnTo>
                  <a:lnTo>
                    <a:pt x="741193" y="208914"/>
                  </a:lnTo>
                  <a:close/>
                </a:path>
              </a:pathLst>
            </a:custGeom>
            <a:solidFill>
              <a:srgbClr val="DEF0F4"/>
            </a:solidFill>
            <a:ln w="6656" cap="flat">
              <a:noFill/>
              <a:prstDash val="solid"/>
              <a:miter/>
            </a:ln>
          </p:spPr>
          <p:txBody>
            <a:bodyPr rtlCol="0" anchor="ctr"/>
            <a:lstStyle/>
            <a:p>
              <a:endParaRPr lang="zh-CN" altLang="en-US">
                <a:cs typeface="+mn-ea"/>
                <a:sym typeface="+mn-lt"/>
              </a:endParaRPr>
            </a:p>
          </p:txBody>
        </p:sp>
        <p:sp>
          <p:nvSpPr>
            <p:cNvPr id="20" name="任意多边形: 形状 19">
              <a:extLst>
                <a:ext uri="{FF2B5EF4-FFF2-40B4-BE49-F238E27FC236}">
                  <a16:creationId xmlns:a16="http://schemas.microsoft.com/office/drawing/2014/main" id="{77DD7E44-6E3A-1774-09D3-374B5A963A36}"/>
                </a:ext>
              </a:extLst>
            </p:cNvPr>
            <p:cNvSpPr/>
            <p:nvPr/>
          </p:nvSpPr>
          <p:spPr>
            <a:xfrm>
              <a:off x="5984818" y="3294398"/>
              <a:ext cx="469342" cy="483006"/>
            </a:xfrm>
            <a:custGeom>
              <a:avLst/>
              <a:gdLst>
                <a:gd name="connsiteX0" fmla="*/ 343291 w 743857"/>
                <a:gd name="connsiteY0" fmla="*/ 0 h 765511"/>
                <a:gd name="connsiteX1" fmla="*/ 147367 w 743857"/>
                <a:gd name="connsiteY1" fmla="*/ 368798 h 765511"/>
                <a:gd name="connsiteX2" fmla="*/ 49106 w 743857"/>
                <a:gd name="connsiteY2" fmla="*/ 676640 h 765511"/>
                <a:gd name="connsiteX3" fmla="*/ 682777 w 743857"/>
                <a:gd name="connsiteY3" fmla="*/ 586572 h 765511"/>
                <a:gd name="connsiteX4" fmla="*/ 576321 w 743857"/>
                <a:gd name="connsiteY4" fmla="*/ 154288 h 765511"/>
                <a:gd name="connsiteX5" fmla="*/ 343291 w 743857"/>
                <a:gd name="connsiteY5" fmla="*/ 0 h 765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3857" h="765511">
                  <a:moveTo>
                    <a:pt x="343291" y="0"/>
                  </a:moveTo>
                  <a:cubicBezTo>
                    <a:pt x="343291" y="0"/>
                    <a:pt x="26189" y="128040"/>
                    <a:pt x="147367" y="368798"/>
                  </a:cubicBezTo>
                  <a:cubicBezTo>
                    <a:pt x="147367" y="368798"/>
                    <a:pt x="-103183" y="491575"/>
                    <a:pt x="49106" y="676640"/>
                  </a:cubicBezTo>
                  <a:cubicBezTo>
                    <a:pt x="201394" y="861638"/>
                    <a:pt x="581784" y="721207"/>
                    <a:pt x="682777" y="586572"/>
                  </a:cubicBezTo>
                  <a:cubicBezTo>
                    <a:pt x="751527" y="494906"/>
                    <a:pt x="810484" y="226368"/>
                    <a:pt x="576321" y="154288"/>
                  </a:cubicBezTo>
                  <a:cubicBezTo>
                    <a:pt x="342225" y="82207"/>
                    <a:pt x="343291" y="0"/>
                    <a:pt x="343291" y="0"/>
                  </a:cubicBezTo>
                  <a:close/>
                </a:path>
              </a:pathLst>
            </a:custGeom>
            <a:solidFill>
              <a:srgbClr val="000000"/>
            </a:solidFill>
            <a:ln w="6656" cap="flat">
              <a:noFill/>
              <a:prstDash val="solid"/>
              <a:miter/>
            </a:ln>
          </p:spPr>
          <p:txBody>
            <a:bodyPr rtlCol="0" anchor="ctr"/>
            <a:lstStyle/>
            <a:p>
              <a:endParaRPr lang="zh-CN" altLang="en-US">
                <a:cs typeface="+mn-ea"/>
                <a:sym typeface="+mn-lt"/>
              </a:endParaRPr>
            </a:p>
          </p:txBody>
        </p:sp>
        <p:sp>
          <p:nvSpPr>
            <p:cNvPr id="21" name="任意多边形: 形状 20">
              <a:extLst>
                <a:ext uri="{FF2B5EF4-FFF2-40B4-BE49-F238E27FC236}">
                  <a16:creationId xmlns:a16="http://schemas.microsoft.com/office/drawing/2014/main" id="{61BE02DB-A6FE-14B3-D746-AAD2BB0BE102}"/>
                </a:ext>
              </a:extLst>
            </p:cNvPr>
            <p:cNvSpPr/>
            <p:nvPr/>
          </p:nvSpPr>
          <p:spPr>
            <a:xfrm>
              <a:off x="4233874" y="4906077"/>
              <a:ext cx="3886210" cy="54853"/>
            </a:xfrm>
            <a:custGeom>
              <a:avLst/>
              <a:gdLst>
                <a:gd name="connsiteX0" fmla="*/ 0 w 7120408"/>
                <a:gd name="connsiteY0" fmla="*/ 0 h 105922"/>
                <a:gd name="connsiteX1" fmla="*/ 7120408 w 7120408"/>
                <a:gd name="connsiteY1" fmla="*/ 0 h 105922"/>
                <a:gd name="connsiteX2" fmla="*/ 7120408 w 7120408"/>
                <a:gd name="connsiteY2" fmla="*/ 105923 h 105922"/>
                <a:gd name="connsiteX3" fmla="*/ 0 w 7120408"/>
                <a:gd name="connsiteY3" fmla="*/ 105923 h 105922"/>
              </a:gdLst>
              <a:ahLst/>
              <a:cxnLst>
                <a:cxn ang="0">
                  <a:pos x="connsiteX0" y="connsiteY0"/>
                </a:cxn>
                <a:cxn ang="0">
                  <a:pos x="connsiteX1" y="connsiteY1"/>
                </a:cxn>
                <a:cxn ang="0">
                  <a:pos x="connsiteX2" y="connsiteY2"/>
                </a:cxn>
                <a:cxn ang="0">
                  <a:pos x="connsiteX3" y="connsiteY3"/>
                </a:cxn>
              </a:cxnLst>
              <a:rect l="l" t="t" r="r" b="b"/>
              <a:pathLst>
                <a:path w="7120408" h="105922">
                  <a:moveTo>
                    <a:pt x="0" y="0"/>
                  </a:moveTo>
                  <a:lnTo>
                    <a:pt x="7120408" y="0"/>
                  </a:lnTo>
                  <a:lnTo>
                    <a:pt x="7120408" y="105923"/>
                  </a:lnTo>
                  <a:lnTo>
                    <a:pt x="0" y="105923"/>
                  </a:lnTo>
                  <a:close/>
                </a:path>
              </a:pathLst>
            </a:custGeom>
            <a:solidFill>
              <a:srgbClr val="30355C"/>
            </a:solidFill>
            <a:ln w="6656" cap="flat">
              <a:noFill/>
              <a:prstDash val="solid"/>
              <a:miter/>
            </a:ln>
          </p:spPr>
          <p:txBody>
            <a:bodyPr rtlCol="0" anchor="ctr"/>
            <a:lstStyle/>
            <a:p>
              <a:endParaRPr lang="zh-CN" altLang="en-US">
                <a:cs typeface="+mn-ea"/>
                <a:sym typeface="+mn-lt"/>
              </a:endParaRPr>
            </a:p>
          </p:txBody>
        </p:sp>
        <p:sp>
          <p:nvSpPr>
            <p:cNvPr id="22" name="任意多边形: 形状 21">
              <a:extLst>
                <a:ext uri="{FF2B5EF4-FFF2-40B4-BE49-F238E27FC236}">
                  <a16:creationId xmlns:a16="http://schemas.microsoft.com/office/drawing/2014/main" id="{B488C5CA-6352-1C61-E2DD-A5B770C1A245}"/>
                </a:ext>
              </a:extLst>
            </p:cNvPr>
            <p:cNvSpPr/>
            <p:nvPr/>
          </p:nvSpPr>
          <p:spPr>
            <a:xfrm>
              <a:off x="5227834" y="4299538"/>
              <a:ext cx="1204182" cy="577351"/>
            </a:xfrm>
            <a:custGeom>
              <a:avLst/>
              <a:gdLst>
                <a:gd name="connsiteX0" fmla="*/ 1113213 w 1908499"/>
                <a:gd name="connsiteY0" fmla="*/ 0 h 915038"/>
                <a:gd name="connsiteX1" fmla="*/ 75369 w 1908499"/>
                <a:gd name="connsiteY1" fmla="*/ 390182 h 915038"/>
                <a:gd name="connsiteX2" fmla="*/ 1908500 w 1908499"/>
                <a:gd name="connsiteY2" fmla="*/ 893415 h 915038"/>
                <a:gd name="connsiteX3" fmla="*/ 1901371 w 1908499"/>
                <a:gd name="connsiteY3" fmla="*/ 537208 h 915038"/>
                <a:gd name="connsiteX4" fmla="*/ 1229128 w 1908499"/>
                <a:gd name="connsiteY4" fmla="*/ 282727 h 915038"/>
                <a:gd name="connsiteX5" fmla="*/ 1113213 w 1908499"/>
                <a:gd name="connsiteY5" fmla="*/ 0 h 915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8499" h="915038">
                  <a:moveTo>
                    <a:pt x="1113213" y="0"/>
                  </a:moveTo>
                  <a:cubicBezTo>
                    <a:pt x="1113213" y="0"/>
                    <a:pt x="321457" y="130038"/>
                    <a:pt x="75369" y="390182"/>
                  </a:cubicBezTo>
                  <a:cubicBezTo>
                    <a:pt x="-95839" y="572516"/>
                    <a:pt x="-149333" y="1017858"/>
                    <a:pt x="1908500" y="893415"/>
                  </a:cubicBezTo>
                  <a:cubicBezTo>
                    <a:pt x="1901371" y="537208"/>
                    <a:pt x="1901371" y="537208"/>
                    <a:pt x="1901371" y="537208"/>
                  </a:cubicBezTo>
                  <a:cubicBezTo>
                    <a:pt x="1229128" y="282727"/>
                    <a:pt x="1229128" y="282727"/>
                    <a:pt x="1229128" y="282727"/>
                  </a:cubicBezTo>
                  <a:cubicBezTo>
                    <a:pt x="1113213" y="0"/>
                    <a:pt x="1113213" y="0"/>
                    <a:pt x="1113213" y="0"/>
                  </a:cubicBezTo>
                </a:path>
              </a:pathLst>
            </a:custGeom>
            <a:solidFill>
              <a:schemeClr val="accent2">
                <a:lumMod val="75000"/>
              </a:schemeClr>
            </a:solidFill>
            <a:ln w="6656" cap="flat">
              <a:noFill/>
              <a:prstDash val="solid"/>
              <a:miter/>
            </a:ln>
          </p:spPr>
          <p:txBody>
            <a:bodyPr rtlCol="0" anchor="ctr"/>
            <a:lstStyle/>
            <a:p>
              <a:endParaRPr lang="zh-CN" altLang="en-US">
                <a:cs typeface="+mn-ea"/>
                <a:sym typeface="+mn-lt"/>
              </a:endParaRPr>
            </a:p>
          </p:txBody>
        </p:sp>
        <p:sp>
          <p:nvSpPr>
            <p:cNvPr id="23" name="任意多边形: 形状 22">
              <a:extLst>
                <a:ext uri="{FF2B5EF4-FFF2-40B4-BE49-F238E27FC236}">
                  <a16:creationId xmlns:a16="http://schemas.microsoft.com/office/drawing/2014/main" id="{B28C692A-67A9-14FF-ACC9-A798C5969BB1}"/>
                </a:ext>
              </a:extLst>
            </p:cNvPr>
            <p:cNvSpPr/>
            <p:nvPr/>
          </p:nvSpPr>
          <p:spPr>
            <a:xfrm>
              <a:off x="5084977" y="4709193"/>
              <a:ext cx="432101" cy="196589"/>
            </a:xfrm>
            <a:custGeom>
              <a:avLst/>
              <a:gdLst>
                <a:gd name="connsiteX0" fmla="*/ 684834 w 684834"/>
                <a:gd name="connsiteY0" fmla="*/ 311573 h 311572"/>
                <a:gd name="connsiteX1" fmla="*/ 156952 w 684834"/>
                <a:gd name="connsiteY1" fmla="*/ 311573 h 311572"/>
                <a:gd name="connsiteX2" fmla="*/ 0 w 684834"/>
                <a:gd name="connsiteY2" fmla="*/ 156685 h 311572"/>
                <a:gd name="connsiteX3" fmla="*/ 156952 w 684834"/>
                <a:gd name="connsiteY3" fmla="*/ 0 h 311572"/>
                <a:gd name="connsiteX4" fmla="*/ 684834 w 684834"/>
                <a:gd name="connsiteY4" fmla="*/ 0 h 311572"/>
                <a:gd name="connsiteX5" fmla="*/ 684834 w 684834"/>
                <a:gd name="connsiteY5" fmla="*/ 311573 h 31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4834" h="311572">
                  <a:moveTo>
                    <a:pt x="684834" y="311573"/>
                  </a:moveTo>
                  <a:cubicBezTo>
                    <a:pt x="156952" y="311573"/>
                    <a:pt x="156952" y="311573"/>
                    <a:pt x="156952" y="311573"/>
                  </a:cubicBezTo>
                  <a:cubicBezTo>
                    <a:pt x="71348" y="311573"/>
                    <a:pt x="0" y="242157"/>
                    <a:pt x="0" y="156685"/>
                  </a:cubicBezTo>
                  <a:cubicBezTo>
                    <a:pt x="0" y="69416"/>
                    <a:pt x="71348" y="0"/>
                    <a:pt x="156952" y="0"/>
                  </a:cubicBezTo>
                  <a:cubicBezTo>
                    <a:pt x="684834" y="0"/>
                    <a:pt x="684834" y="0"/>
                    <a:pt x="684834" y="0"/>
                  </a:cubicBezTo>
                  <a:cubicBezTo>
                    <a:pt x="684834" y="311573"/>
                    <a:pt x="684834" y="311573"/>
                    <a:pt x="684834" y="311573"/>
                  </a:cubicBezTo>
                </a:path>
              </a:pathLst>
            </a:custGeom>
            <a:solidFill>
              <a:srgbClr val="443789"/>
            </a:solidFill>
            <a:ln w="6656" cap="flat">
              <a:noFill/>
              <a:prstDash val="solid"/>
              <a:miter/>
            </a:ln>
          </p:spPr>
          <p:txBody>
            <a:bodyPr rtlCol="0" anchor="ctr"/>
            <a:lstStyle/>
            <a:p>
              <a:endParaRPr lang="zh-CN" altLang="en-US">
                <a:cs typeface="+mn-ea"/>
                <a:sym typeface="+mn-lt"/>
              </a:endParaRPr>
            </a:p>
          </p:txBody>
        </p:sp>
        <p:sp>
          <p:nvSpPr>
            <p:cNvPr id="24" name="任意多边形: 形状 23">
              <a:extLst>
                <a:ext uri="{FF2B5EF4-FFF2-40B4-BE49-F238E27FC236}">
                  <a16:creationId xmlns:a16="http://schemas.microsoft.com/office/drawing/2014/main" id="{CDCA0687-C655-1628-B200-5C07C607A2BB}"/>
                </a:ext>
              </a:extLst>
            </p:cNvPr>
            <p:cNvSpPr/>
            <p:nvPr/>
          </p:nvSpPr>
          <p:spPr>
            <a:xfrm>
              <a:off x="5181149" y="4748074"/>
              <a:ext cx="335929" cy="119878"/>
            </a:xfrm>
            <a:custGeom>
              <a:avLst/>
              <a:gdLst>
                <a:gd name="connsiteX0" fmla="*/ 532412 w 532411"/>
                <a:gd name="connsiteY0" fmla="*/ 189995 h 189994"/>
                <a:gd name="connsiteX1" fmla="*/ 94398 w 532411"/>
                <a:gd name="connsiteY1" fmla="*/ 189995 h 189994"/>
                <a:gd name="connsiteX2" fmla="*/ 0 w 532411"/>
                <a:gd name="connsiteY2" fmla="*/ 94997 h 189994"/>
                <a:gd name="connsiteX3" fmla="*/ 94398 w 532411"/>
                <a:gd name="connsiteY3" fmla="*/ 0 h 189994"/>
                <a:gd name="connsiteX4" fmla="*/ 532412 w 532411"/>
                <a:gd name="connsiteY4" fmla="*/ 0 h 189994"/>
                <a:gd name="connsiteX5" fmla="*/ 532412 w 532411"/>
                <a:gd name="connsiteY5" fmla="*/ 189995 h 18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2411" h="189994">
                  <a:moveTo>
                    <a:pt x="532412" y="189995"/>
                  </a:moveTo>
                  <a:cubicBezTo>
                    <a:pt x="94398" y="189995"/>
                    <a:pt x="94398" y="189995"/>
                    <a:pt x="94398" y="189995"/>
                  </a:cubicBezTo>
                  <a:cubicBezTo>
                    <a:pt x="42769" y="189995"/>
                    <a:pt x="0" y="146959"/>
                    <a:pt x="0" y="94997"/>
                  </a:cubicBezTo>
                  <a:cubicBezTo>
                    <a:pt x="0" y="41237"/>
                    <a:pt x="42769" y="0"/>
                    <a:pt x="94398" y="0"/>
                  </a:cubicBezTo>
                  <a:cubicBezTo>
                    <a:pt x="532412" y="0"/>
                    <a:pt x="532412" y="0"/>
                    <a:pt x="532412" y="0"/>
                  </a:cubicBezTo>
                  <a:cubicBezTo>
                    <a:pt x="532412" y="189995"/>
                    <a:pt x="532412" y="189995"/>
                    <a:pt x="532412" y="189995"/>
                  </a:cubicBezTo>
                </a:path>
              </a:pathLst>
            </a:custGeom>
            <a:solidFill>
              <a:srgbClr val="22211B"/>
            </a:solidFill>
            <a:ln w="6656" cap="flat">
              <a:noFill/>
              <a:prstDash val="solid"/>
              <a:miter/>
            </a:ln>
          </p:spPr>
          <p:txBody>
            <a:bodyPr rtlCol="0" anchor="ctr"/>
            <a:lstStyle/>
            <a:p>
              <a:endParaRPr lang="zh-CN" altLang="en-US">
                <a:cs typeface="+mn-ea"/>
                <a:sym typeface="+mn-lt"/>
              </a:endParaRPr>
            </a:p>
          </p:txBody>
        </p:sp>
        <p:sp>
          <p:nvSpPr>
            <p:cNvPr id="25" name="任意多边形: 形状 24">
              <a:extLst>
                <a:ext uri="{FF2B5EF4-FFF2-40B4-BE49-F238E27FC236}">
                  <a16:creationId xmlns:a16="http://schemas.microsoft.com/office/drawing/2014/main" id="{5C9D5D57-42F7-C2C3-6ECA-5C3781E7FEB0}"/>
                </a:ext>
              </a:extLst>
            </p:cNvPr>
            <p:cNvSpPr/>
            <p:nvPr/>
          </p:nvSpPr>
          <p:spPr>
            <a:xfrm>
              <a:off x="5103388" y="4710245"/>
              <a:ext cx="413732" cy="195538"/>
            </a:xfrm>
            <a:custGeom>
              <a:avLst/>
              <a:gdLst>
                <a:gd name="connsiteX0" fmla="*/ 655655 w 655721"/>
                <a:gd name="connsiteY0" fmla="*/ 0 h 309907"/>
                <a:gd name="connsiteX1" fmla="*/ 655655 w 655721"/>
                <a:gd name="connsiteY1" fmla="*/ 0 h 309907"/>
                <a:gd name="connsiteX2" fmla="*/ 493507 w 655721"/>
                <a:gd name="connsiteY2" fmla="*/ 60556 h 309907"/>
                <a:gd name="connsiteX3" fmla="*/ 655655 w 655721"/>
                <a:gd name="connsiteY3" fmla="*/ 60556 h 309907"/>
                <a:gd name="connsiteX4" fmla="*/ 655655 w 655721"/>
                <a:gd name="connsiteY4" fmla="*/ 249351 h 309907"/>
                <a:gd name="connsiteX5" fmla="*/ 217375 w 655721"/>
                <a:gd name="connsiteY5" fmla="*/ 249351 h 309907"/>
                <a:gd name="connsiteX6" fmla="*/ 131837 w 655721"/>
                <a:gd name="connsiteY6" fmla="*/ 194125 h 309907"/>
                <a:gd name="connsiteX7" fmla="*/ 0 w 655721"/>
                <a:gd name="connsiteY7" fmla="*/ 242223 h 309907"/>
                <a:gd name="connsiteX8" fmla="*/ 128307 w 655721"/>
                <a:gd name="connsiteY8" fmla="*/ 309907 h 309907"/>
                <a:gd name="connsiteX9" fmla="*/ 655722 w 655721"/>
                <a:gd name="connsiteY9" fmla="*/ 309907 h 309907"/>
                <a:gd name="connsiteX10" fmla="*/ 655655 w 655721"/>
                <a:gd name="connsiteY10" fmla="*/ 0 h 30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5721" h="309907">
                  <a:moveTo>
                    <a:pt x="655655" y="0"/>
                  </a:moveTo>
                  <a:lnTo>
                    <a:pt x="655655" y="0"/>
                  </a:lnTo>
                  <a:cubicBezTo>
                    <a:pt x="493507" y="60556"/>
                    <a:pt x="493507" y="60556"/>
                    <a:pt x="493507" y="60556"/>
                  </a:cubicBezTo>
                  <a:cubicBezTo>
                    <a:pt x="655655" y="60556"/>
                    <a:pt x="655655" y="60556"/>
                    <a:pt x="655655" y="60556"/>
                  </a:cubicBezTo>
                  <a:cubicBezTo>
                    <a:pt x="655655" y="249351"/>
                    <a:pt x="655655" y="249351"/>
                    <a:pt x="655655" y="249351"/>
                  </a:cubicBezTo>
                  <a:cubicBezTo>
                    <a:pt x="217375" y="249351"/>
                    <a:pt x="217375" y="249351"/>
                    <a:pt x="217375" y="249351"/>
                  </a:cubicBezTo>
                  <a:cubicBezTo>
                    <a:pt x="179936" y="249351"/>
                    <a:pt x="146093" y="226235"/>
                    <a:pt x="131837" y="194125"/>
                  </a:cubicBezTo>
                  <a:cubicBezTo>
                    <a:pt x="0" y="242223"/>
                    <a:pt x="0" y="242223"/>
                    <a:pt x="0" y="242223"/>
                  </a:cubicBezTo>
                  <a:cubicBezTo>
                    <a:pt x="28513" y="283193"/>
                    <a:pt x="74812" y="309907"/>
                    <a:pt x="128307" y="309907"/>
                  </a:cubicBezTo>
                  <a:cubicBezTo>
                    <a:pt x="655722" y="309907"/>
                    <a:pt x="655722" y="309907"/>
                    <a:pt x="655722" y="309907"/>
                  </a:cubicBezTo>
                  <a:cubicBezTo>
                    <a:pt x="655655" y="0"/>
                    <a:pt x="655655" y="0"/>
                    <a:pt x="655655" y="0"/>
                  </a:cubicBezTo>
                </a:path>
              </a:pathLst>
            </a:custGeom>
            <a:solidFill>
              <a:srgbClr val="2B2254"/>
            </a:solidFill>
            <a:ln w="6656" cap="flat">
              <a:noFill/>
              <a:prstDash val="solid"/>
              <a:miter/>
            </a:ln>
          </p:spPr>
          <p:txBody>
            <a:bodyPr rtlCol="0" anchor="ctr"/>
            <a:lstStyle/>
            <a:p>
              <a:endParaRPr lang="zh-CN" altLang="en-US">
                <a:cs typeface="+mn-ea"/>
                <a:sym typeface="+mn-lt"/>
              </a:endParaRPr>
            </a:p>
          </p:txBody>
        </p:sp>
        <p:sp>
          <p:nvSpPr>
            <p:cNvPr id="26" name="任意多边形: 形状 25">
              <a:extLst>
                <a:ext uri="{FF2B5EF4-FFF2-40B4-BE49-F238E27FC236}">
                  <a16:creationId xmlns:a16="http://schemas.microsoft.com/office/drawing/2014/main" id="{334B3ABD-458A-107C-9BC7-904ECDA43670}"/>
                </a:ext>
              </a:extLst>
            </p:cNvPr>
            <p:cNvSpPr/>
            <p:nvPr/>
          </p:nvSpPr>
          <p:spPr>
            <a:xfrm>
              <a:off x="5186529" y="4748074"/>
              <a:ext cx="330549" cy="119878"/>
            </a:xfrm>
            <a:custGeom>
              <a:avLst/>
              <a:gdLst>
                <a:gd name="connsiteX0" fmla="*/ 523885 w 523884"/>
                <a:gd name="connsiteY0" fmla="*/ 0 h 189994"/>
                <a:gd name="connsiteX1" fmla="*/ 361736 w 523884"/>
                <a:gd name="connsiteY1" fmla="*/ 0 h 189994"/>
                <a:gd name="connsiteX2" fmla="*/ 0 w 523884"/>
                <a:gd name="connsiteY2" fmla="*/ 134435 h 189994"/>
                <a:gd name="connsiteX3" fmla="*/ 85538 w 523884"/>
                <a:gd name="connsiteY3" fmla="*/ 189995 h 189994"/>
                <a:gd name="connsiteX4" fmla="*/ 523885 w 523884"/>
                <a:gd name="connsiteY4" fmla="*/ 189995 h 189994"/>
                <a:gd name="connsiteX5" fmla="*/ 523885 w 523884"/>
                <a:gd name="connsiteY5" fmla="*/ 0 h 18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3884" h="189994">
                  <a:moveTo>
                    <a:pt x="523885" y="0"/>
                  </a:moveTo>
                  <a:cubicBezTo>
                    <a:pt x="361736" y="0"/>
                    <a:pt x="361736" y="0"/>
                    <a:pt x="361736" y="0"/>
                  </a:cubicBezTo>
                  <a:cubicBezTo>
                    <a:pt x="0" y="134435"/>
                    <a:pt x="0" y="134435"/>
                    <a:pt x="0" y="134435"/>
                  </a:cubicBezTo>
                  <a:cubicBezTo>
                    <a:pt x="14256" y="166678"/>
                    <a:pt x="48098" y="189995"/>
                    <a:pt x="85538" y="189995"/>
                  </a:cubicBezTo>
                  <a:cubicBezTo>
                    <a:pt x="523885" y="189995"/>
                    <a:pt x="523885" y="189995"/>
                    <a:pt x="523885" y="189995"/>
                  </a:cubicBezTo>
                  <a:cubicBezTo>
                    <a:pt x="523885" y="0"/>
                    <a:pt x="523885" y="0"/>
                    <a:pt x="523885" y="0"/>
                  </a:cubicBezTo>
                </a:path>
              </a:pathLst>
            </a:custGeom>
            <a:solidFill>
              <a:srgbClr val="151411"/>
            </a:solidFill>
            <a:ln w="6656" cap="flat">
              <a:noFill/>
              <a:prstDash val="solid"/>
              <a:miter/>
            </a:ln>
          </p:spPr>
          <p:txBody>
            <a:bodyPr rtlCol="0" anchor="ctr"/>
            <a:lstStyle/>
            <a:p>
              <a:endParaRPr lang="zh-CN" altLang="en-US">
                <a:cs typeface="+mn-ea"/>
                <a:sym typeface="+mn-lt"/>
              </a:endParaRPr>
            </a:p>
          </p:txBody>
        </p:sp>
        <p:sp>
          <p:nvSpPr>
            <p:cNvPr id="27" name="任意多边形: 形状 26">
              <a:extLst>
                <a:ext uri="{FF2B5EF4-FFF2-40B4-BE49-F238E27FC236}">
                  <a16:creationId xmlns:a16="http://schemas.microsoft.com/office/drawing/2014/main" id="{D8725F4A-779F-1D32-49A9-3277D7E373A9}"/>
                </a:ext>
              </a:extLst>
            </p:cNvPr>
            <p:cNvSpPr/>
            <p:nvPr/>
          </p:nvSpPr>
          <p:spPr>
            <a:xfrm>
              <a:off x="5264334" y="4769679"/>
              <a:ext cx="8659" cy="75618"/>
            </a:xfrm>
            <a:custGeom>
              <a:avLst/>
              <a:gdLst>
                <a:gd name="connsiteX0" fmla="*/ 0 w 13723"/>
                <a:gd name="connsiteY0" fmla="*/ 0 h 119845"/>
                <a:gd name="connsiteX1" fmla="*/ 13723 w 13723"/>
                <a:gd name="connsiteY1" fmla="*/ 0 h 119845"/>
                <a:gd name="connsiteX2" fmla="*/ 13723 w 13723"/>
                <a:gd name="connsiteY2" fmla="*/ 119846 h 119845"/>
                <a:gd name="connsiteX3" fmla="*/ 0 w 13723"/>
                <a:gd name="connsiteY3" fmla="*/ 119846 h 119845"/>
                <a:gd name="connsiteX4" fmla="*/ 0 w 13723"/>
                <a:gd name="connsiteY4" fmla="*/ 0 h 119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23" h="119845">
                  <a:moveTo>
                    <a:pt x="0" y="0"/>
                  </a:moveTo>
                  <a:lnTo>
                    <a:pt x="13723" y="0"/>
                  </a:lnTo>
                  <a:lnTo>
                    <a:pt x="13723" y="119846"/>
                  </a:lnTo>
                  <a:lnTo>
                    <a:pt x="0" y="119846"/>
                  </a:lnTo>
                  <a:lnTo>
                    <a:pt x="0" y="0"/>
                  </a:lnTo>
                  <a:close/>
                </a:path>
              </a:pathLst>
            </a:custGeom>
            <a:solidFill>
              <a:srgbClr val="D2BDBD"/>
            </a:solidFill>
            <a:ln w="6656" cap="flat">
              <a:noFill/>
              <a:prstDash val="solid"/>
              <a:miter/>
            </a:ln>
          </p:spPr>
          <p:txBody>
            <a:bodyPr rtlCol="0" anchor="ctr"/>
            <a:lstStyle/>
            <a:p>
              <a:endParaRPr lang="zh-CN" altLang="en-US">
                <a:cs typeface="+mn-ea"/>
                <a:sym typeface="+mn-lt"/>
              </a:endParaRPr>
            </a:p>
          </p:txBody>
        </p:sp>
        <p:sp>
          <p:nvSpPr>
            <p:cNvPr id="28" name="任意多边形: 形状 27">
              <a:extLst>
                <a:ext uri="{FF2B5EF4-FFF2-40B4-BE49-F238E27FC236}">
                  <a16:creationId xmlns:a16="http://schemas.microsoft.com/office/drawing/2014/main" id="{36547EA6-44E8-2C75-839F-FC01BA145215}"/>
                </a:ext>
              </a:extLst>
            </p:cNvPr>
            <p:cNvSpPr/>
            <p:nvPr/>
          </p:nvSpPr>
          <p:spPr>
            <a:xfrm>
              <a:off x="5320489" y="4769679"/>
              <a:ext cx="8659" cy="75618"/>
            </a:xfrm>
            <a:custGeom>
              <a:avLst/>
              <a:gdLst>
                <a:gd name="connsiteX0" fmla="*/ 0 w 13723"/>
                <a:gd name="connsiteY0" fmla="*/ 0 h 119845"/>
                <a:gd name="connsiteX1" fmla="*/ 13724 w 13723"/>
                <a:gd name="connsiteY1" fmla="*/ 0 h 119845"/>
                <a:gd name="connsiteX2" fmla="*/ 13724 w 13723"/>
                <a:gd name="connsiteY2" fmla="*/ 119846 h 119845"/>
                <a:gd name="connsiteX3" fmla="*/ 0 w 13723"/>
                <a:gd name="connsiteY3" fmla="*/ 119846 h 119845"/>
                <a:gd name="connsiteX4" fmla="*/ 0 w 13723"/>
                <a:gd name="connsiteY4" fmla="*/ 0 h 119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23" h="119845">
                  <a:moveTo>
                    <a:pt x="0" y="0"/>
                  </a:moveTo>
                  <a:lnTo>
                    <a:pt x="13724" y="0"/>
                  </a:lnTo>
                  <a:lnTo>
                    <a:pt x="13724" y="119846"/>
                  </a:lnTo>
                  <a:lnTo>
                    <a:pt x="0" y="119846"/>
                  </a:lnTo>
                  <a:lnTo>
                    <a:pt x="0" y="0"/>
                  </a:lnTo>
                  <a:close/>
                </a:path>
              </a:pathLst>
            </a:custGeom>
            <a:solidFill>
              <a:srgbClr val="D2BDBD"/>
            </a:solidFill>
            <a:ln w="6656" cap="flat">
              <a:noFill/>
              <a:prstDash val="solid"/>
              <a:miter/>
            </a:ln>
          </p:spPr>
          <p:txBody>
            <a:bodyPr rtlCol="0" anchor="ctr"/>
            <a:lstStyle/>
            <a:p>
              <a:endParaRPr lang="zh-CN" altLang="en-US">
                <a:cs typeface="+mn-ea"/>
                <a:sym typeface="+mn-lt"/>
              </a:endParaRPr>
            </a:p>
          </p:txBody>
        </p:sp>
        <p:sp>
          <p:nvSpPr>
            <p:cNvPr id="29" name="任意多边形: 形状 28">
              <a:extLst>
                <a:ext uri="{FF2B5EF4-FFF2-40B4-BE49-F238E27FC236}">
                  <a16:creationId xmlns:a16="http://schemas.microsoft.com/office/drawing/2014/main" id="{CC8B62F6-2B53-9D41-FB58-F872988F340E}"/>
                </a:ext>
              </a:extLst>
            </p:cNvPr>
            <p:cNvSpPr/>
            <p:nvPr/>
          </p:nvSpPr>
          <p:spPr>
            <a:xfrm>
              <a:off x="5376688" y="4769679"/>
              <a:ext cx="9709" cy="75618"/>
            </a:xfrm>
            <a:custGeom>
              <a:avLst/>
              <a:gdLst>
                <a:gd name="connsiteX0" fmla="*/ 0 w 15388"/>
                <a:gd name="connsiteY0" fmla="*/ 0 h 119845"/>
                <a:gd name="connsiteX1" fmla="*/ 15389 w 15388"/>
                <a:gd name="connsiteY1" fmla="*/ 0 h 119845"/>
                <a:gd name="connsiteX2" fmla="*/ 15389 w 15388"/>
                <a:gd name="connsiteY2" fmla="*/ 119846 h 119845"/>
                <a:gd name="connsiteX3" fmla="*/ 0 w 15388"/>
                <a:gd name="connsiteY3" fmla="*/ 119846 h 119845"/>
                <a:gd name="connsiteX4" fmla="*/ 0 w 15388"/>
                <a:gd name="connsiteY4" fmla="*/ 0 h 119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88" h="119845">
                  <a:moveTo>
                    <a:pt x="0" y="0"/>
                  </a:moveTo>
                  <a:lnTo>
                    <a:pt x="15389" y="0"/>
                  </a:lnTo>
                  <a:lnTo>
                    <a:pt x="15389" y="119846"/>
                  </a:lnTo>
                  <a:lnTo>
                    <a:pt x="0" y="119846"/>
                  </a:lnTo>
                  <a:lnTo>
                    <a:pt x="0" y="0"/>
                  </a:lnTo>
                  <a:close/>
                </a:path>
              </a:pathLst>
            </a:custGeom>
            <a:solidFill>
              <a:srgbClr val="D2BDBD"/>
            </a:solidFill>
            <a:ln w="6656" cap="flat">
              <a:noFill/>
              <a:prstDash val="solid"/>
              <a:miter/>
            </a:ln>
          </p:spPr>
          <p:txBody>
            <a:bodyPr rtlCol="0" anchor="ctr"/>
            <a:lstStyle/>
            <a:p>
              <a:endParaRPr lang="zh-CN" altLang="en-US">
                <a:cs typeface="+mn-ea"/>
                <a:sym typeface="+mn-lt"/>
              </a:endParaRPr>
            </a:p>
          </p:txBody>
        </p:sp>
        <p:sp>
          <p:nvSpPr>
            <p:cNvPr id="30" name="任意多边形: 形状 29">
              <a:extLst>
                <a:ext uri="{FF2B5EF4-FFF2-40B4-BE49-F238E27FC236}">
                  <a16:creationId xmlns:a16="http://schemas.microsoft.com/office/drawing/2014/main" id="{83DB4826-1551-5979-6239-874F1D17ED9A}"/>
                </a:ext>
              </a:extLst>
            </p:cNvPr>
            <p:cNvSpPr/>
            <p:nvPr/>
          </p:nvSpPr>
          <p:spPr>
            <a:xfrm>
              <a:off x="7009887" y="4688639"/>
              <a:ext cx="456900" cy="196589"/>
            </a:xfrm>
            <a:custGeom>
              <a:avLst/>
              <a:gdLst>
                <a:gd name="connsiteX0" fmla="*/ 0 w 724138"/>
                <a:gd name="connsiteY0" fmla="*/ 0 h 311572"/>
                <a:gd name="connsiteX1" fmla="*/ 567586 w 724138"/>
                <a:gd name="connsiteY1" fmla="*/ 0 h 311572"/>
                <a:gd name="connsiteX2" fmla="*/ 724139 w 724138"/>
                <a:gd name="connsiteY2" fmla="*/ 156685 h 311572"/>
                <a:gd name="connsiteX3" fmla="*/ 567586 w 724138"/>
                <a:gd name="connsiteY3" fmla="*/ 311573 h 311572"/>
                <a:gd name="connsiteX4" fmla="*/ 0 w 724138"/>
                <a:gd name="connsiteY4" fmla="*/ 311573 h 311572"/>
                <a:gd name="connsiteX5" fmla="*/ 0 w 724138"/>
                <a:gd name="connsiteY5" fmla="*/ 0 h 31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4138" h="311572">
                  <a:moveTo>
                    <a:pt x="0" y="0"/>
                  </a:moveTo>
                  <a:cubicBezTo>
                    <a:pt x="567586" y="0"/>
                    <a:pt x="567586" y="0"/>
                    <a:pt x="567586" y="0"/>
                  </a:cubicBezTo>
                  <a:cubicBezTo>
                    <a:pt x="652991" y="0"/>
                    <a:pt x="724139" y="69416"/>
                    <a:pt x="724139" y="156685"/>
                  </a:cubicBezTo>
                  <a:cubicBezTo>
                    <a:pt x="724139" y="242157"/>
                    <a:pt x="652991" y="311573"/>
                    <a:pt x="567586" y="311573"/>
                  </a:cubicBezTo>
                  <a:cubicBezTo>
                    <a:pt x="0" y="311573"/>
                    <a:pt x="0" y="311573"/>
                    <a:pt x="0" y="311573"/>
                  </a:cubicBezTo>
                  <a:cubicBezTo>
                    <a:pt x="0" y="0"/>
                    <a:pt x="0" y="0"/>
                    <a:pt x="0" y="0"/>
                  </a:cubicBezTo>
                </a:path>
              </a:pathLst>
            </a:custGeom>
            <a:solidFill>
              <a:srgbClr val="FFFFFF"/>
            </a:solidFill>
            <a:ln w="6656" cap="flat">
              <a:noFill/>
              <a:prstDash val="solid"/>
              <a:miter/>
            </a:ln>
          </p:spPr>
          <p:txBody>
            <a:bodyPr rtlCol="0" anchor="ctr"/>
            <a:lstStyle/>
            <a:p>
              <a:endParaRPr lang="zh-CN" altLang="en-US">
                <a:cs typeface="+mn-ea"/>
                <a:sym typeface="+mn-lt"/>
              </a:endParaRPr>
            </a:p>
          </p:txBody>
        </p:sp>
        <p:sp>
          <p:nvSpPr>
            <p:cNvPr id="31" name="任意多边形: 形状 30">
              <a:extLst>
                <a:ext uri="{FF2B5EF4-FFF2-40B4-BE49-F238E27FC236}">
                  <a16:creationId xmlns:a16="http://schemas.microsoft.com/office/drawing/2014/main" id="{BBCF69D6-242E-DEDB-F3F6-6DE26E6AD3A7}"/>
                </a:ext>
              </a:extLst>
            </p:cNvPr>
            <p:cNvSpPr/>
            <p:nvPr/>
          </p:nvSpPr>
          <p:spPr>
            <a:xfrm>
              <a:off x="7009887" y="4688639"/>
              <a:ext cx="431008" cy="196589"/>
            </a:xfrm>
            <a:custGeom>
              <a:avLst/>
              <a:gdLst>
                <a:gd name="connsiteX0" fmla="*/ 0 w 683101"/>
                <a:gd name="connsiteY0" fmla="*/ 0 h 311572"/>
                <a:gd name="connsiteX1" fmla="*/ 526549 w 683101"/>
                <a:gd name="connsiteY1" fmla="*/ 0 h 311572"/>
                <a:gd name="connsiteX2" fmla="*/ 683102 w 683101"/>
                <a:gd name="connsiteY2" fmla="*/ 156685 h 311572"/>
                <a:gd name="connsiteX3" fmla="*/ 526549 w 683101"/>
                <a:gd name="connsiteY3" fmla="*/ 311573 h 311572"/>
                <a:gd name="connsiteX4" fmla="*/ 0 w 683101"/>
                <a:gd name="connsiteY4" fmla="*/ 311573 h 311572"/>
                <a:gd name="connsiteX5" fmla="*/ 0 w 683101"/>
                <a:gd name="connsiteY5" fmla="*/ 0 h 31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3101" h="311572">
                  <a:moveTo>
                    <a:pt x="0" y="0"/>
                  </a:moveTo>
                  <a:cubicBezTo>
                    <a:pt x="526549" y="0"/>
                    <a:pt x="526549" y="0"/>
                    <a:pt x="526549" y="0"/>
                  </a:cubicBezTo>
                  <a:cubicBezTo>
                    <a:pt x="613686" y="0"/>
                    <a:pt x="683102" y="69416"/>
                    <a:pt x="683102" y="156685"/>
                  </a:cubicBezTo>
                  <a:cubicBezTo>
                    <a:pt x="683102" y="242157"/>
                    <a:pt x="613753" y="311573"/>
                    <a:pt x="526549" y="311573"/>
                  </a:cubicBezTo>
                  <a:cubicBezTo>
                    <a:pt x="0" y="311573"/>
                    <a:pt x="0" y="311573"/>
                    <a:pt x="0" y="311573"/>
                  </a:cubicBezTo>
                  <a:cubicBezTo>
                    <a:pt x="0" y="0"/>
                    <a:pt x="0" y="0"/>
                    <a:pt x="0" y="0"/>
                  </a:cubicBezTo>
                </a:path>
              </a:pathLst>
            </a:custGeom>
            <a:solidFill>
              <a:srgbClr val="443789"/>
            </a:solidFill>
            <a:ln w="6656" cap="flat">
              <a:noFill/>
              <a:prstDash val="solid"/>
              <a:miter/>
            </a:ln>
          </p:spPr>
          <p:txBody>
            <a:bodyPr rtlCol="0" anchor="ctr"/>
            <a:lstStyle/>
            <a:p>
              <a:endParaRPr lang="zh-CN" altLang="en-US">
                <a:cs typeface="+mn-ea"/>
                <a:sym typeface="+mn-lt"/>
              </a:endParaRPr>
            </a:p>
          </p:txBody>
        </p:sp>
        <p:sp>
          <p:nvSpPr>
            <p:cNvPr id="32" name="任意多边形: 形状 31">
              <a:extLst>
                <a:ext uri="{FF2B5EF4-FFF2-40B4-BE49-F238E27FC236}">
                  <a16:creationId xmlns:a16="http://schemas.microsoft.com/office/drawing/2014/main" id="{491EF7D2-9B5E-5BAD-46D4-D3663815E7D5}"/>
                </a:ext>
              </a:extLst>
            </p:cNvPr>
            <p:cNvSpPr/>
            <p:nvPr/>
          </p:nvSpPr>
          <p:spPr>
            <a:xfrm>
              <a:off x="7008836" y="4844204"/>
              <a:ext cx="434202" cy="42117"/>
            </a:xfrm>
            <a:custGeom>
              <a:avLst/>
              <a:gdLst>
                <a:gd name="connsiteX0" fmla="*/ 688165 w 688164"/>
                <a:gd name="connsiteY0" fmla="*/ 10525 h 66751"/>
                <a:gd name="connsiteX1" fmla="*/ 649060 w 688164"/>
                <a:gd name="connsiteY1" fmla="*/ 43901 h 66751"/>
                <a:gd name="connsiteX2" fmla="*/ 649060 w 688164"/>
                <a:gd name="connsiteY2" fmla="*/ 43901 h 66751"/>
                <a:gd name="connsiteX3" fmla="*/ 688165 w 688164"/>
                <a:gd name="connsiteY3" fmla="*/ 10525 h 66751"/>
                <a:gd name="connsiteX4" fmla="*/ 688165 w 688164"/>
                <a:gd name="connsiteY4" fmla="*/ 10525 h 66751"/>
                <a:gd name="connsiteX5" fmla="*/ 1732 w 688164"/>
                <a:gd name="connsiteY5" fmla="*/ 0 h 66751"/>
                <a:gd name="connsiteX6" fmla="*/ 0 w 688164"/>
                <a:gd name="connsiteY6" fmla="*/ 0 h 66751"/>
                <a:gd name="connsiteX7" fmla="*/ 0 w 688164"/>
                <a:gd name="connsiteY7" fmla="*/ 66751 h 66751"/>
                <a:gd name="connsiteX8" fmla="*/ 380589 w 688164"/>
                <a:gd name="connsiteY8" fmla="*/ 66751 h 66751"/>
                <a:gd name="connsiteX9" fmla="*/ 382388 w 688164"/>
                <a:gd name="connsiteY9" fmla="*/ 65019 h 66751"/>
                <a:gd name="connsiteX10" fmla="*/ 1799 w 688164"/>
                <a:gd name="connsiteY10" fmla="*/ 65019 h 66751"/>
                <a:gd name="connsiteX11" fmla="*/ 1732 w 688164"/>
                <a:gd name="connsiteY11" fmla="*/ 0 h 6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8164" h="66751">
                  <a:moveTo>
                    <a:pt x="688165" y="10525"/>
                  </a:moveTo>
                  <a:cubicBezTo>
                    <a:pt x="677506" y="24582"/>
                    <a:pt x="663250" y="35107"/>
                    <a:pt x="649060" y="43901"/>
                  </a:cubicBezTo>
                  <a:lnTo>
                    <a:pt x="649060" y="43901"/>
                  </a:lnTo>
                  <a:cubicBezTo>
                    <a:pt x="665049" y="35107"/>
                    <a:pt x="677506" y="24582"/>
                    <a:pt x="688165" y="10525"/>
                  </a:cubicBezTo>
                  <a:lnTo>
                    <a:pt x="688165" y="10525"/>
                  </a:lnTo>
                  <a:moveTo>
                    <a:pt x="1732" y="0"/>
                  </a:moveTo>
                  <a:lnTo>
                    <a:pt x="0" y="0"/>
                  </a:lnTo>
                  <a:cubicBezTo>
                    <a:pt x="0" y="66751"/>
                    <a:pt x="0" y="66751"/>
                    <a:pt x="0" y="66751"/>
                  </a:cubicBezTo>
                  <a:cubicBezTo>
                    <a:pt x="380589" y="66751"/>
                    <a:pt x="380589" y="66751"/>
                    <a:pt x="380589" y="66751"/>
                  </a:cubicBezTo>
                  <a:cubicBezTo>
                    <a:pt x="380589" y="66751"/>
                    <a:pt x="380589" y="66751"/>
                    <a:pt x="382388" y="65019"/>
                  </a:cubicBezTo>
                  <a:cubicBezTo>
                    <a:pt x="1799" y="65019"/>
                    <a:pt x="1799" y="65019"/>
                    <a:pt x="1799" y="65019"/>
                  </a:cubicBezTo>
                  <a:cubicBezTo>
                    <a:pt x="1732" y="0"/>
                    <a:pt x="1732" y="0"/>
                    <a:pt x="1732" y="0"/>
                  </a:cubicBezTo>
                </a:path>
              </a:pathLst>
            </a:custGeom>
            <a:solidFill>
              <a:srgbClr val="923A2B"/>
            </a:solidFill>
            <a:ln w="6656" cap="flat">
              <a:noFill/>
              <a:prstDash val="solid"/>
              <a:miter/>
            </a:ln>
          </p:spPr>
          <p:txBody>
            <a:bodyPr rtlCol="0" anchor="ctr"/>
            <a:lstStyle/>
            <a:p>
              <a:endParaRPr lang="zh-CN" altLang="en-US">
                <a:cs typeface="+mn-ea"/>
                <a:sym typeface="+mn-lt"/>
              </a:endParaRPr>
            </a:p>
          </p:txBody>
        </p:sp>
        <p:pic>
          <p:nvPicPr>
            <p:cNvPr id="33" name="图片 32">
              <a:extLst>
                <a:ext uri="{FF2B5EF4-FFF2-40B4-BE49-F238E27FC236}">
                  <a16:creationId xmlns:a16="http://schemas.microsoft.com/office/drawing/2014/main" id="{4E3222F3-A1E3-254A-D6F9-4E5F37604E93}"/>
                </a:ext>
              </a:extLst>
            </p:cNvPr>
            <p:cNvPicPr>
              <a:picLocks noChangeAspect="1"/>
            </p:cNvPicPr>
            <p:nvPr/>
          </p:nvPicPr>
          <p:blipFill>
            <a:blip r:embed="rId2"/>
            <a:stretch>
              <a:fillRect/>
            </a:stretch>
          </p:blipFill>
          <p:spPr>
            <a:xfrm>
              <a:off x="7004507" y="4826920"/>
              <a:ext cx="6481" cy="21605"/>
            </a:xfrm>
            <a:custGeom>
              <a:avLst/>
              <a:gdLst>
                <a:gd name="connsiteX0" fmla="*/ 754 w 10272"/>
                <a:gd name="connsiteY0" fmla="*/ 552 h 34241"/>
                <a:gd name="connsiteX1" fmla="*/ 11027 w 10272"/>
                <a:gd name="connsiteY1" fmla="*/ 552 h 34241"/>
                <a:gd name="connsiteX2" fmla="*/ 11027 w 10272"/>
                <a:gd name="connsiteY2" fmla="*/ 34794 h 34241"/>
                <a:gd name="connsiteX3" fmla="*/ 754 w 10272"/>
                <a:gd name="connsiteY3" fmla="*/ 34794 h 34241"/>
              </a:gdLst>
              <a:ahLst/>
              <a:cxnLst>
                <a:cxn ang="0">
                  <a:pos x="connsiteX0" y="connsiteY0"/>
                </a:cxn>
                <a:cxn ang="0">
                  <a:pos x="connsiteX1" y="connsiteY1"/>
                </a:cxn>
                <a:cxn ang="0">
                  <a:pos x="connsiteX2" y="connsiteY2"/>
                </a:cxn>
                <a:cxn ang="0">
                  <a:pos x="connsiteX3" y="connsiteY3"/>
                </a:cxn>
              </a:cxnLst>
              <a:rect l="l" t="t" r="r" b="b"/>
              <a:pathLst>
                <a:path w="10272" h="34241">
                  <a:moveTo>
                    <a:pt x="754" y="552"/>
                  </a:moveTo>
                  <a:lnTo>
                    <a:pt x="11027" y="552"/>
                  </a:lnTo>
                  <a:lnTo>
                    <a:pt x="11027" y="34794"/>
                  </a:lnTo>
                  <a:lnTo>
                    <a:pt x="754" y="34794"/>
                  </a:lnTo>
                  <a:close/>
                </a:path>
              </a:pathLst>
            </a:custGeom>
          </p:spPr>
        </p:pic>
        <p:sp>
          <p:nvSpPr>
            <p:cNvPr id="34" name="任意多边形: 形状 33">
              <a:extLst>
                <a:ext uri="{FF2B5EF4-FFF2-40B4-BE49-F238E27FC236}">
                  <a16:creationId xmlns:a16="http://schemas.microsoft.com/office/drawing/2014/main" id="{73A280BD-2E65-8C6F-16CE-529F200B60F2}"/>
                </a:ext>
              </a:extLst>
            </p:cNvPr>
            <p:cNvSpPr/>
            <p:nvPr/>
          </p:nvSpPr>
          <p:spPr>
            <a:xfrm>
              <a:off x="6973908" y="4736179"/>
              <a:ext cx="413690" cy="149092"/>
            </a:xfrm>
            <a:custGeom>
              <a:avLst/>
              <a:gdLst>
                <a:gd name="connsiteX0" fmla="*/ 197256 w 655655"/>
                <a:gd name="connsiteY0" fmla="*/ 0 h 236294"/>
                <a:gd name="connsiteX1" fmla="*/ 0 w 655655"/>
                <a:gd name="connsiteY1" fmla="*/ 149224 h 236294"/>
                <a:gd name="connsiteX2" fmla="*/ 0 w 655655"/>
                <a:gd name="connsiteY2" fmla="*/ 236294 h 236294"/>
                <a:gd name="connsiteX3" fmla="*/ 525950 w 655655"/>
                <a:gd name="connsiteY3" fmla="*/ 236294 h 236294"/>
                <a:gd name="connsiteX4" fmla="*/ 655655 w 655655"/>
                <a:gd name="connsiteY4" fmla="*/ 168810 h 236294"/>
                <a:gd name="connsiteX5" fmla="*/ 197256 w 655655"/>
                <a:gd name="connsiteY5" fmla="*/ 0 h 236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5655" h="236294">
                  <a:moveTo>
                    <a:pt x="197256" y="0"/>
                  </a:moveTo>
                  <a:cubicBezTo>
                    <a:pt x="138632" y="60423"/>
                    <a:pt x="67551" y="110119"/>
                    <a:pt x="0" y="149224"/>
                  </a:cubicBezTo>
                  <a:cubicBezTo>
                    <a:pt x="0" y="236294"/>
                    <a:pt x="0" y="236294"/>
                    <a:pt x="0" y="236294"/>
                  </a:cubicBezTo>
                  <a:cubicBezTo>
                    <a:pt x="525950" y="236294"/>
                    <a:pt x="525950" y="236294"/>
                    <a:pt x="525950" y="236294"/>
                  </a:cubicBezTo>
                  <a:cubicBezTo>
                    <a:pt x="579244" y="236294"/>
                    <a:pt x="627210" y="209647"/>
                    <a:pt x="655655" y="168810"/>
                  </a:cubicBezTo>
                  <a:cubicBezTo>
                    <a:pt x="197256" y="0"/>
                    <a:pt x="197256" y="0"/>
                    <a:pt x="197256" y="0"/>
                  </a:cubicBezTo>
                </a:path>
              </a:pathLst>
            </a:custGeom>
            <a:solidFill>
              <a:srgbClr val="2B2254"/>
            </a:solidFill>
            <a:ln w="6656" cap="flat">
              <a:noFill/>
              <a:prstDash val="solid"/>
              <a:miter/>
            </a:ln>
          </p:spPr>
          <p:txBody>
            <a:bodyPr rtlCol="0" anchor="ctr"/>
            <a:lstStyle/>
            <a:p>
              <a:endParaRPr lang="zh-CN" altLang="en-US">
                <a:cs typeface="+mn-ea"/>
                <a:sym typeface="+mn-lt"/>
              </a:endParaRPr>
            </a:p>
          </p:txBody>
        </p:sp>
        <p:sp>
          <p:nvSpPr>
            <p:cNvPr id="35" name="任意多边形: 形状 34">
              <a:extLst>
                <a:ext uri="{FF2B5EF4-FFF2-40B4-BE49-F238E27FC236}">
                  <a16:creationId xmlns:a16="http://schemas.microsoft.com/office/drawing/2014/main" id="{016EC752-34B7-EFD4-A229-B6A5460F6587}"/>
                </a:ext>
              </a:extLst>
            </p:cNvPr>
            <p:cNvSpPr/>
            <p:nvPr/>
          </p:nvSpPr>
          <p:spPr>
            <a:xfrm>
              <a:off x="6976050" y="4727562"/>
              <a:ext cx="335929" cy="119878"/>
            </a:xfrm>
            <a:custGeom>
              <a:avLst/>
              <a:gdLst>
                <a:gd name="connsiteX0" fmla="*/ 0 w 532411"/>
                <a:gd name="connsiteY0" fmla="*/ 0 h 189994"/>
                <a:gd name="connsiteX1" fmla="*/ 438347 w 532411"/>
                <a:gd name="connsiteY1" fmla="*/ 0 h 189994"/>
                <a:gd name="connsiteX2" fmla="*/ 532412 w 532411"/>
                <a:gd name="connsiteY2" fmla="*/ 94997 h 189994"/>
                <a:gd name="connsiteX3" fmla="*/ 438347 w 532411"/>
                <a:gd name="connsiteY3" fmla="*/ 189995 h 189994"/>
                <a:gd name="connsiteX4" fmla="*/ 0 w 532411"/>
                <a:gd name="connsiteY4" fmla="*/ 189995 h 189994"/>
                <a:gd name="connsiteX5" fmla="*/ 0 w 532411"/>
                <a:gd name="connsiteY5" fmla="*/ 0 h 189994"/>
                <a:gd name="connsiteX6" fmla="*/ 0 w 532411"/>
                <a:gd name="connsiteY6" fmla="*/ 0 h 189994"/>
                <a:gd name="connsiteX7" fmla="*/ 0 w 532411"/>
                <a:gd name="connsiteY7" fmla="*/ 0 h 18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2411" h="189994">
                  <a:moveTo>
                    <a:pt x="0" y="0"/>
                  </a:moveTo>
                  <a:cubicBezTo>
                    <a:pt x="438347" y="0"/>
                    <a:pt x="438347" y="0"/>
                    <a:pt x="438347" y="0"/>
                  </a:cubicBezTo>
                  <a:cubicBezTo>
                    <a:pt x="489843" y="0"/>
                    <a:pt x="532412" y="41237"/>
                    <a:pt x="532412" y="94997"/>
                  </a:cubicBezTo>
                  <a:cubicBezTo>
                    <a:pt x="532412" y="146959"/>
                    <a:pt x="489843" y="189995"/>
                    <a:pt x="438347" y="189995"/>
                  </a:cubicBezTo>
                  <a:cubicBezTo>
                    <a:pt x="0" y="189995"/>
                    <a:pt x="0" y="189995"/>
                    <a:pt x="0" y="189995"/>
                  </a:cubicBezTo>
                  <a:lnTo>
                    <a:pt x="0" y="0"/>
                  </a:lnTo>
                  <a:lnTo>
                    <a:pt x="0" y="0"/>
                  </a:lnTo>
                  <a:lnTo>
                    <a:pt x="0" y="0"/>
                  </a:lnTo>
                  <a:close/>
                </a:path>
              </a:pathLst>
            </a:custGeom>
            <a:solidFill>
              <a:srgbClr val="22211B"/>
            </a:solidFill>
            <a:ln w="6656" cap="flat">
              <a:noFill/>
              <a:prstDash val="solid"/>
              <a:miter/>
            </a:ln>
          </p:spPr>
          <p:txBody>
            <a:bodyPr rtlCol="0" anchor="ctr"/>
            <a:lstStyle/>
            <a:p>
              <a:endParaRPr lang="zh-CN" altLang="en-US">
                <a:cs typeface="+mn-ea"/>
                <a:sym typeface="+mn-lt"/>
              </a:endParaRPr>
            </a:p>
          </p:txBody>
        </p:sp>
        <p:sp>
          <p:nvSpPr>
            <p:cNvPr id="36" name="任意多边形: 形状 35">
              <a:extLst>
                <a:ext uri="{FF2B5EF4-FFF2-40B4-BE49-F238E27FC236}">
                  <a16:creationId xmlns:a16="http://schemas.microsoft.com/office/drawing/2014/main" id="{DC16434A-A556-9640-5729-986E4EAA1FFC}"/>
                </a:ext>
              </a:extLst>
            </p:cNvPr>
            <p:cNvSpPr/>
            <p:nvPr/>
          </p:nvSpPr>
          <p:spPr>
            <a:xfrm>
              <a:off x="6870211" y="4699441"/>
              <a:ext cx="116642" cy="184736"/>
            </a:xfrm>
            <a:custGeom>
              <a:avLst/>
              <a:gdLst>
                <a:gd name="connsiteX0" fmla="*/ 0 w 184865"/>
                <a:gd name="connsiteY0" fmla="*/ 0 h 292786"/>
                <a:gd name="connsiteX1" fmla="*/ 184865 w 184865"/>
                <a:gd name="connsiteY1" fmla="*/ 0 h 292786"/>
                <a:gd name="connsiteX2" fmla="*/ 184865 w 184865"/>
                <a:gd name="connsiteY2" fmla="*/ 292786 h 292786"/>
                <a:gd name="connsiteX3" fmla="*/ 0 w 184865"/>
                <a:gd name="connsiteY3" fmla="*/ 292786 h 292786"/>
                <a:gd name="connsiteX4" fmla="*/ 0 w 184865"/>
                <a:gd name="connsiteY4" fmla="*/ 0 h 292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865" h="292786">
                  <a:moveTo>
                    <a:pt x="0" y="0"/>
                  </a:moveTo>
                  <a:lnTo>
                    <a:pt x="184865" y="0"/>
                  </a:lnTo>
                  <a:lnTo>
                    <a:pt x="184865" y="292786"/>
                  </a:lnTo>
                  <a:lnTo>
                    <a:pt x="0" y="292786"/>
                  </a:lnTo>
                  <a:lnTo>
                    <a:pt x="0" y="0"/>
                  </a:lnTo>
                  <a:close/>
                </a:path>
              </a:pathLst>
            </a:custGeom>
            <a:solidFill>
              <a:srgbClr val="F9B3B3"/>
            </a:solidFill>
            <a:ln w="6656" cap="flat">
              <a:noFill/>
              <a:prstDash val="solid"/>
              <a:miter/>
            </a:ln>
          </p:spPr>
          <p:txBody>
            <a:bodyPr rtlCol="0" anchor="ctr"/>
            <a:lstStyle/>
            <a:p>
              <a:endParaRPr lang="zh-CN" altLang="en-US">
                <a:cs typeface="+mn-ea"/>
                <a:sym typeface="+mn-lt"/>
              </a:endParaRPr>
            </a:p>
          </p:txBody>
        </p:sp>
        <p:sp>
          <p:nvSpPr>
            <p:cNvPr id="37" name="任意多边形: 形状 36">
              <a:extLst>
                <a:ext uri="{FF2B5EF4-FFF2-40B4-BE49-F238E27FC236}">
                  <a16:creationId xmlns:a16="http://schemas.microsoft.com/office/drawing/2014/main" id="{BF075C6B-5362-488C-2D5F-524E1BCA0F1A}"/>
                </a:ext>
              </a:extLst>
            </p:cNvPr>
            <p:cNvSpPr/>
            <p:nvPr/>
          </p:nvSpPr>
          <p:spPr>
            <a:xfrm>
              <a:off x="5802290" y="3626376"/>
              <a:ext cx="839622" cy="1010267"/>
            </a:xfrm>
            <a:custGeom>
              <a:avLst/>
              <a:gdLst>
                <a:gd name="connsiteX0" fmla="*/ 665356 w 1330711"/>
                <a:gd name="connsiteY0" fmla="*/ 1601166 h 1601165"/>
                <a:gd name="connsiteX1" fmla="*/ 665356 w 1330711"/>
                <a:gd name="connsiteY1" fmla="*/ 1601166 h 1601165"/>
                <a:gd name="connsiteX2" fmla="*/ 26622 w 1330711"/>
                <a:gd name="connsiteY2" fmla="*/ 810542 h 1601165"/>
                <a:gd name="connsiteX3" fmla="*/ 172915 w 1330711"/>
                <a:gd name="connsiteY3" fmla="*/ 343816 h 1601165"/>
                <a:gd name="connsiteX4" fmla="*/ 665356 w 1330711"/>
                <a:gd name="connsiteY4" fmla="*/ 0 h 1601165"/>
                <a:gd name="connsiteX5" fmla="*/ 1157797 w 1330711"/>
                <a:gd name="connsiteY5" fmla="*/ 343816 h 1601165"/>
                <a:gd name="connsiteX6" fmla="*/ 1304090 w 1330711"/>
                <a:gd name="connsiteY6" fmla="*/ 810542 h 1601165"/>
                <a:gd name="connsiteX7" fmla="*/ 665356 w 1330711"/>
                <a:gd name="connsiteY7" fmla="*/ 1601166 h 1601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30711" h="1601165">
                  <a:moveTo>
                    <a:pt x="665356" y="1601166"/>
                  </a:moveTo>
                  <a:lnTo>
                    <a:pt x="665356" y="1601166"/>
                  </a:lnTo>
                  <a:cubicBezTo>
                    <a:pt x="222878" y="1601166"/>
                    <a:pt x="-96489" y="1205854"/>
                    <a:pt x="26622" y="810542"/>
                  </a:cubicBezTo>
                  <a:cubicBezTo>
                    <a:pt x="172915" y="343816"/>
                    <a:pt x="172915" y="343816"/>
                    <a:pt x="172915" y="343816"/>
                  </a:cubicBezTo>
                  <a:cubicBezTo>
                    <a:pt x="237135" y="141164"/>
                    <a:pt x="436989" y="0"/>
                    <a:pt x="665356" y="0"/>
                  </a:cubicBezTo>
                  <a:cubicBezTo>
                    <a:pt x="893723" y="0"/>
                    <a:pt x="1095309" y="141164"/>
                    <a:pt x="1157797" y="343816"/>
                  </a:cubicBezTo>
                  <a:cubicBezTo>
                    <a:pt x="1304090" y="810542"/>
                    <a:pt x="1304090" y="810542"/>
                    <a:pt x="1304090" y="810542"/>
                  </a:cubicBezTo>
                  <a:cubicBezTo>
                    <a:pt x="1427200" y="1205854"/>
                    <a:pt x="1107833" y="1601166"/>
                    <a:pt x="665356" y="1601166"/>
                  </a:cubicBezTo>
                </a:path>
              </a:pathLst>
            </a:custGeom>
            <a:solidFill>
              <a:schemeClr val="accent3"/>
            </a:solidFill>
            <a:ln w="6656" cap="flat">
              <a:noFill/>
              <a:prstDash val="solid"/>
              <a:miter/>
            </a:ln>
          </p:spPr>
          <p:txBody>
            <a:bodyPr rtlCol="0" anchor="ctr"/>
            <a:lstStyle/>
            <a:p>
              <a:endParaRPr lang="zh-CN" altLang="en-US">
                <a:cs typeface="+mn-ea"/>
                <a:sym typeface="+mn-lt"/>
              </a:endParaRPr>
            </a:p>
          </p:txBody>
        </p:sp>
        <p:sp>
          <p:nvSpPr>
            <p:cNvPr id="38" name="任意多边形: 形状 37">
              <a:extLst>
                <a:ext uri="{FF2B5EF4-FFF2-40B4-BE49-F238E27FC236}">
                  <a16:creationId xmlns:a16="http://schemas.microsoft.com/office/drawing/2014/main" id="{5E7F3401-9AFE-998E-B917-0ACE88A6B683}"/>
                </a:ext>
              </a:extLst>
            </p:cNvPr>
            <p:cNvSpPr/>
            <p:nvPr/>
          </p:nvSpPr>
          <p:spPr>
            <a:xfrm>
              <a:off x="5438981" y="4716760"/>
              <a:ext cx="117734" cy="184693"/>
            </a:xfrm>
            <a:custGeom>
              <a:avLst/>
              <a:gdLst>
                <a:gd name="connsiteX0" fmla="*/ 0 w 186597"/>
                <a:gd name="connsiteY0" fmla="*/ 0 h 292719"/>
                <a:gd name="connsiteX1" fmla="*/ 186597 w 186597"/>
                <a:gd name="connsiteY1" fmla="*/ 0 h 292719"/>
                <a:gd name="connsiteX2" fmla="*/ 186597 w 186597"/>
                <a:gd name="connsiteY2" fmla="*/ 292720 h 292719"/>
                <a:gd name="connsiteX3" fmla="*/ 0 w 186597"/>
                <a:gd name="connsiteY3" fmla="*/ 292720 h 292719"/>
                <a:gd name="connsiteX4" fmla="*/ 0 w 186597"/>
                <a:gd name="connsiteY4" fmla="*/ 0 h 292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597" h="292719">
                  <a:moveTo>
                    <a:pt x="0" y="0"/>
                  </a:moveTo>
                  <a:lnTo>
                    <a:pt x="186597" y="0"/>
                  </a:lnTo>
                  <a:lnTo>
                    <a:pt x="186597" y="292720"/>
                  </a:lnTo>
                  <a:lnTo>
                    <a:pt x="0" y="292720"/>
                  </a:lnTo>
                  <a:lnTo>
                    <a:pt x="0" y="0"/>
                  </a:lnTo>
                  <a:close/>
                </a:path>
              </a:pathLst>
            </a:custGeom>
            <a:solidFill>
              <a:srgbClr val="F9B3B3"/>
            </a:solidFill>
            <a:ln w="6656" cap="flat">
              <a:noFill/>
              <a:prstDash val="solid"/>
              <a:miter/>
            </a:ln>
          </p:spPr>
          <p:txBody>
            <a:bodyPr rtlCol="0" anchor="ctr"/>
            <a:lstStyle/>
            <a:p>
              <a:endParaRPr lang="zh-CN" altLang="en-US">
                <a:cs typeface="+mn-ea"/>
                <a:sym typeface="+mn-lt"/>
              </a:endParaRPr>
            </a:p>
          </p:txBody>
        </p:sp>
        <p:sp>
          <p:nvSpPr>
            <p:cNvPr id="39" name="任意多边形: 形状 38">
              <a:extLst>
                <a:ext uri="{FF2B5EF4-FFF2-40B4-BE49-F238E27FC236}">
                  <a16:creationId xmlns:a16="http://schemas.microsoft.com/office/drawing/2014/main" id="{C9BB34F2-098B-EF01-FCD3-6467C6C85A31}"/>
                </a:ext>
              </a:extLst>
            </p:cNvPr>
            <p:cNvSpPr/>
            <p:nvPr/>
          </p:nvSpPr>
          <p:spPr>
            <a:xfrm>
              <a:off x="6162504" y="3514357"/>
              <a:ext cx="98772" cy="158752"/>
            </a:xfrm>
            <a:custGeom>
              <a:avLst/>
              <a:gdLst>
                <a:gd name="connsiteX0" fmla="*/ 48755 w 156543"/>
                <a:gd name="connsiteY0" fmla="*/ 250351 h 251605"/>
                <a:gd name="connsiteX1" fmla="*/ 1257 w 156543"/>
                <a:gd name="connsiteY1" fmla="*/ 178736 h 251605"/>
                <a:gd name="connsiteX2" fmla="*/ 37431 w 156543"/>
                <a:gd name="connsiteY2" fmla="*/ 0 h 251605"/>
                <a:gd name="connsiteX3" fmla="*/ 156544 w 156543"/>
                <a:gd name="connsiteY3" fmla="*/ 24116 h 251605"/>
                <a:gd name="connsiteX4" fmla="*/ 120370 w 156543"/>
                <a:gd name="connsiteY4" fmla="*/ 202852 h 251605"/>
                <a:gd name="connsiteX5" fmla="*/ 48755 w 156543"/>
                <a:gd name="connsiteY5" fmla="*/ 250351 h 251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43" h="251605">
                  <a:moveTo>
                    <a:pt x="48755" y="250351"/>
                  </a:moveTo>
                  <a:cubicBezTo>
                    <a:pt x="15446" y="243622"/>
                    <a:pt x="-5471" y="212045"/>
                    <a:pt x="1257" y="178736"/>
                  </a:cubicBezTo>
                  <a:cubicBezTo>
                    <a:pt x="37431" y="0"/>
                    <a:pt x="37431" y="0"/>
                    <a:pt x="37431" y="0"/>
                  </a:cubicBezTo>
                  <a:cubicBezTo>
                    <a:pt x="156544" y="24116"/>
                    <a:pt x="156544" y="24116"/>
                    <a:pt x="156544" y="24116"/>
                  </a:cubicBezTo>
                  <a:cubicBezTo>
                    <a:pt x="120370" y="202852"/>
                    <a:pt x="120370" y="202852"/>
                    <a:pt x="120370" y="202852"/>
                  </a:cubicBezTo>
                  <a:cubicBezTo>
                    <a:pt x="113642" y="236094"/>
                    <a:pt x="82065" y="257079"/>
                    <a:pt x="48755" y="250351"/>
                  </a:cubicBezTo>
                </a:path>
              </a:pathLst>
            </a:custGeom>
            <a:solidFill>
              <a:srgbClr val="F9B3B3"/>
            </a:solidFill>
            <a:ln w="6656" cap="flat">
              <a:noFill/>
              <a:prstDash val="solid"/>
              <a:miter/>
            </a:ln>
          </p:spPr>
          <p:txBody>
            <a:bodyPr rtlCol="0" anchor="ctr"/>
            <a:lstStyle/>
            <a:p>
              <a:endParaRPr lang="zh-CN" altLang="en-US">
                <a:cs typeface="+mn-ea"/>
                <a:sym typeface="+mn-lt"/>
              </a:endParaRPr>
            </a:p>
          </p:txBody>
        </p:sp>
        <p:sp>
          <p:nvSpPr>
            <p:cNvPr id="40" name="任意多边形: 形状 39">
              <a:extLst>
                <a:ext uri="{FF2B5EF4-FFF2-40B4-BE49-F238E27FC236}">
                  <a16:creationId xmlns:a16="http://schemas.microsoft.com/office/drawing/2014/main" id="{5C4773F2-AB36-82C1-3036-C2F840B2FB26}"/>
                </a:ext>
              </a:extLst>
            </p:cNvPr>
            <p:cNvSpPr/>
            <p:nvPr/>
          </p:nvSpPr>
          <p:spPr>
            <a:xfrm>
              <a:off x="5685624" y="3708675"/>
              <a:ext cx="594610" cy="871686"/>
            </a:xfrm>
            <a:custGeom>
              <a:avLst/>
              <a:gdLst>
                <a:gd name="connsiteX0" fmla="*/ 505311 w 942392"/>
                <a:gd name="connsiteY0" fmla="*/ 2 h 1381527"/>
                <a:gd name="connsiteX1" fmla="*/ 364880 w 942392"/>
                <a:gd name="connsiteY1" fmla="*/ 274668 h 1381527"/>
                <a:gd name="connsiteX2" fmla="*/ 286471 w 942392"/>
                <a:gd name="connsiteY2" fmla="*/ 843254 h 1381527"/>
                <a:gd name="connsiteX3" fmla="*/ 942392 w 942392"/>
                <a:gd name="connsiteY3" fmla="*/ 1044640 h 1381527"/>
                <a:gd name="connsiteX4" fmla="*/ 892495 w 942392"/>
                <a:gd name="connsiteY4" fmla="*/ 1381528 h 1381527"/>
                <a:gd name="connsiteX5" fmla="*/ 172420 w 942392"/>
                <a:gd name="connsiteY5" fmla="*/ 1187270 h 1381527"/>
                <a:gd name="connsiteX6" fmla="*/ 501514 w 942392"/>
                <a:gd name="connsiteY6" fmla="*/ 535 h 1381527"/>
                <a:gd name="connsiteX7" fmla="*/ 505311 w 942392"/>
                <a:gd name="connsiteY7" fmla="*/ 2 h 1381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2392" h="1381527">
                  <a:moveTo>
                    <a:pt x="505311" y="2"/>
                  </a:moveTo>
                  <a:cubicBezTo>
                    <a:pt x="505311" y="2"/>
                    <a:pt x="500381" y="-3396"/>
                    <a:pt x="364880" y="274668"/>
                  </a:cubicBezTo>
                  <a:cubicBezTo>
                    <a:pt x="364880" y="274668"/>
                    <a:pt x="199134" y="638270"/>
                    <a:pt x="286471" y="843254"/>
                  </a:cubicBezTo>
                  <a:cubicBezTo>
                    <a:pt x="350624" y="994743"/>
                    <a:pt x="942392" y="1044640"/>
                    <a:pt x="942392" y="1044640"/>
                  </a:cubicBezTo>
                  <a:cubicBezTo>
                    <a:pt x="942392" y="1044640"/>
                    <a:pt x="942392" y="1044640"/>
                    <a:pt x="892495" y="1381528"/>
                  </a:cubicBezTo>
                  <a:cubicBezTo>
                    <a:pt x="892495" y="1381528"/>
                    <a:pt x="421905" y="1313777"/>
                    <a:pt x="172420" y="1187270"/>
                  </a:cubicBezTo>
                  <a:cubicBezTo>
                    <a:pt x="-356927" y="921663"/>
                    <a:pt x="501514" y="535"/>
                    <a:pt x="501514" y="535"/>
                  </a:cubicBezTo>
                  <a:lnTo>
                    <a:pt x="505311" y="2"/>
                  </a:lnTo>
                  <a:close/>
                </a:path>
              </a:pathLst>
            </a:custGeom>
            <a:solidFill>
              <a:srgbClr val="F9B3B3"/>
            </a:solidFill>
            <a:ln w="6656" cap="flat">
              <a:noFill/>
              <a:prstDash val="solid"/>
              <a:miter/>
            </a:ln>
          </p:spPr>
          <p:txBody>
            <a:bodyPr rtlCol="0" anchor="ctr"/>
            <a:lstStyle/>
            <a:p>
              <a:endParaRPr lang="zh-CN" altLang="en-US">
                <a:cs typeface="+mn-ea"/>
                <a:sym typeface="+mn-lt"/>
              </a:endParaRPr>
            </a:p>
          </p:txBody>
        </p:sp>
        <p:sp>
          <p:nvSpPr>
            <p:cNvPr id="41" name="任意多边形: 形状 40">
              <a:extLst>
                <a:ext uri="{FF2B5EF4-FFF2-40B4-BE49-F238E27FC236}">
                  <a16:creationId xmlns:a16="http://schemas.microsoft.com/office/drawing/2014/main" id="{EABCC864-3582-9D8B-DE81-E7F49A418026}"/>
                </a:ext>
              </a:extLst>
            </p:cNvPr>
            <p:cNvSpPr/>
            <p:nvPr/>
          </p:nvSpPr>
          <p:spPr>
            <a:xfrm>
              <a:off x="5502703" y="4472505"/>
              <a:ext cx="1220601" cy="251737"/>
            </a:xfrm>
            <a:custGeom>
              <a:avLst/>
              <a:gdLst>
                <a:gd name="connsiteX0" fmla="*/ 1547605 w 1934522"/>
                <a:gd name="connsiteY0" fmla="*/ 0 h 398975"/>
                <a:gd name="connsiteX1" fmla="*/ 0 w 1934522"/>
                <a:gd name="connsiteY1" fmla="*/ 398976 h 398975"/>
                <a:gd name="connsiteX2" fmla="*/ 1934523 w 1934522"/>
                <a:gd name="connsiteY2" fmla="*/ 70748 h 398975"/>
                <a:gd name="connsiteX3" fmla="*/ 1547605 w 1934522"/>
                <a:gd name="connsiteY3" fmla="*/ 0 h 398975"/>
                <a:gd name="connsiteX4" fmla="*/ 1547605 w 1934522"/>
                <a:gd name="connsiteY4" fmla="*/ 0 h 398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4522" h="398975">
                  <a:moveTo>
                    <a:pt x="1547605" y="0"/>
                  </a:moveTo>
                  <a:lnTo>
                    <a:pt x="0" y="398976"/>
                  </a:lnTo>
                  <a:lnTo>
                    <a:pt x="1934523" y="70748"/>
                  </a:lnTo>
                  <a:lnTo>
                    <a:pt x="1547605" y="0"/>
                  </a:lnTo>
                  <a:lnTo>
                    <a:pt x="1547605" y="0"/>
                  </a:lnTo>
                  <a:close/>
                </a:path>
              </a:pathLst>
            </a:custGeom>
            <a:solidFill>
              <a:srgbClr val="0169EE"/>
            </a:solidFill>
            <a:ln w="6656" cap="flat">
              <a:noFill/>
              <a:prstDash val="solid"/>
              <a:miter/>
            </a:ln>
          </p:spPr>
          <p:txBody>
            <a:bodyPr rtlCol="0" anchor="ctr"/>
            <a:lstStyle/>
            <a:p>
              <a:endParaRPr lang="zh-CN" altLang="en-US">
                <a:cs typeface="+mn-ea"/>
                <a:sym typeface="+mn-lt"/>
              </a:endParaRPr>
            </a:p>
          </p:txBody>
        </p:sp>
        <p:sp>
          <p:nvSpPr>
            <p:cNvPr id="42" name="任意多边形: 形状 41">
              <a:extLst>
                <a:ext uri="{FF2B5EF4-FFF2-40B4-BE49-F238E27FC236}">
                  <a16:creationId xmlns:a16="http://schemas.microsoft.com/office/drawing/2014/main" id="{DE99CC02-6557-36B9-F41D-8F31DAFC9F06}"/>
                </a:ext>
              </a:extLst>
            </p:cNvPr>
            <p:cNvSpPr/>
            <p:nvPr/>
          </p:nvSpPr>
          <p:spPr>
            <a:xfrm>
              <a:off x="5702529" y="4460525"/>
              <a:ext cx="575728" cy="186669"/>
            </a:xfrm>
            <a:custGeom>
              <a:avLst/>
              <a:gdLst>
                <a:gd name="connsiteX0" fmla="*/ 912468 w 912468"/>
                <a:gd name="connsiteY0" fmla="*/ 295851 h 295851"/>
                <a:gd name="connsiteX1" fmla="*/ 0 w 912468"/>
                <a:gd name="connsiteY1" fmla="*/ 162748 h 295851"/>
                <a:gd name="connsiteX2" fmla="*/ 297650 w 912468"/>
                <a:gd name="connsiteY2" fmla="*/ 0 h 295851"/>
                <a:gd name="connsiteX3" fmla="*/ 912468 w 912468"/>
                <a:gd name="connsiteY3" fmla="*/ 295851 h 295851"/>
                <a:gd name="connsiteX4" fmla="*/ 912468 w 912468"/>
                <a:gd name="connsiteY4" fmla="*/ 295851 h 295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468" h="295851">
                  <a:moveTo>
                    <a:pt x="912468" y="295851"/>
                  </a:moveTo>
                  <a:lnTo>
                    <a:pt x="0" y="162748"/>
                  </a:lnTo>
                  <a:lnTo>
                    <a:pt x="297650" y="0"/>
                  </a:lnTo>
                  <a:lnTo>
                    <a:pt x="912468" y="295851"/>
                  </a:lnTo>
                  <a:lnTo>
                    <a:pt x="912468" y="295851"/>
                  </a:lnTo>
                  <a:close/>
                </a:path>
              </a:pathLst>
            </a:custGeom>
            <a:solidFill>
              <a:srgbClr val="0169EE"/>
            </a:solidFill>
            <a:ln w="6656" cap="flat">
              <a:noFill/>
              <a:prstDash val="solid"/>
              <a:miter/>
            </a:ln>
          </p:spPr>
          <p:txBody>
            <a:bodyPr rtlCol="0" anchor="ctr"/>
            <a:lstStyle/>
            <a:p>
              <a:endParaRPr lang="zh-CN" altLang="en-US">
                <a:cs typeface="+mn-ea"/>
                <a:sym typeface="+mn-lt"/>
              </a:endParaRPr>
            </a:p>
          </p:txBody>
        </p:sp>
        <p:sp>
          <p:nvSpPr>
            <p:cNvPr id="43" name="任意多边形: 形状 42">
              <a:extLst>
                <a:ext uri="{FF2B5EF4-FFF2-40B4-BE49-F238E27FC236}">
                  <a16:creationId xmlns:a16="http://schemas.microsoft.com/office/drawing/2014/main" id="{B546972D-0C57-77E2-DC2C-F5A4784CA980}"/>
                </a:ext>
              </a:extLst>
            </p:cNvPr>
            <p:cNvSpPr/>
            <p:nvPr/>
          </p:nvSpPr>
          <p:spPr>
            <a:xfrm>
              <a:off x="5502703" y="4281548"/>
              <a:ext cx="1679437" cy="624235"/>
            </a:xfrm>
            <a:custGeom>
              <a:avLst/>
              <a:gdLst>
                <a:gd name="connsiteX0" fmla="*/ 1654061 w 2661729"/>
                <a:gd name="connsiteY0" fmla="*/ 0 h 989345"/>
                <a:gd name="connsiteX1" fmla="*/ 2646870 w 2661729"/>
                <a:gd name="connsiteY1" fmla="*/ 440945 h 989345"/>
                <a:gd name="connsiteX2" fmla="*/ 2049772 w 2661729"/>
                <a:gd name="connsiteY2" fmla="*/ 989345 h 989345"/>
                <a:gd name="connsiteX3" fmla="*/ 0 w 2661729"/>
                <a:gd name="connsiteY3" fmla="*/ 989345 h 989345"/>
                <a:gd name="connsiteX4" fmla="*/ 0 w 2661729"/>
                <a:gd name="connsiteY4" fmla="*/ 689697 h 989345"/>
                <a:gd name="connsiteX5" fmla="*/ 1830532 w 2661729"/>
                <a:gd name="connsiteY5" fmla="*/ 361803 h 989345"/>
                <a:gd name="connsiteX6" fmla="*/ 1379594 w 2661729"/>
                <a:gd name="connsiteY6" fmla="*/ 305244 h 989345"/>
                <a:gd name="connsiteX7" fmla="*/ 1654061 w 2661729"/>
                <a:gd name="connsiteY7" fmla="*/ 0 h 9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61729" h="989345">
                  <a:moveTo>
                    <a:pt x="1654061" y="0"/>
                  </a:moveTo>
                  <a:cubicBezTo>
                    <a:pt x="1654061" y="0"/>
                    <a:pt x="2518497" y="50896"/>
                    <a:pt x="2646870" y="440945"/>
                  </a:cubicBezTo>
                  <a:cubicBezTo>
                    <a:pt x="2773445" y="830994"/>
                    <a:pt x="2049772" y="989345"/>
                    <a:pt x="2049772" y="989345"/>
                  </a:cubicBezTo>
                  <a:cubicBezTo>
                    <a:pt x="0" y="989345"/>
                    <a:pt x="0" y="989345"/>
                    <a:pt x="0" y="989345"/>
                  </a:cubicBezTo>
                  <a:cubicBezTo>
                    <a:pt x="0" y="689697"/>
                    <a:pt x="0" y="689697"/>
                    <a:pt x="0" y="689697"/>
                  </a:cubicBezTo>
                  <a:cubicBezTo>
                    <a:pt x="1830532" y="361803"/>
                    <a:pt x="1830532" y="361803"/>
                    <a:pt x="1830532" y="361803"/>
                  </a:cubicBezTo>
                  <a:cubicBezTo>
                    <a:pt x="1379594" y="305244"/>
                    <a:pt x="1379594" y="305244"/>
                    <a:pt x="1379594" y="305244"/>
                  </a:cubicBezTo>
                  <a:cubicBezTo>
                    <a:pt x="1654061" y="0"/>
                    <a:pt x="1654061" y="0"/>
                    <a:pt x="1654061" y="0"/>
                  </a:cubicBezTo>
                </a:path>
              </a:pathLst>
            </a:custGeom>
            <a:solidFill>
              <a:schemeClr val="accent2">
                <a:lumMod val="75000"/>
              </a:schemeClr>
            </a:solidFill>
            <a:ln w="6656" cap="flat">
              <a:noFill/>
              <a:prstDash val="solid"/>
              <a:miter/>
            </a:ln>
          </p:spPr>
          <p:txBody>
            <a:bodyPr rtlCol="0" anchor="ctr"/>
            <a:lstStyle/>
            <a:p>
              <a:endParaRPr lang="zh-CN" altLang="en-US">
                <a:cs typeface="+mn-ea"/>
                <a:sym typeface="+mn-lt"/>
              </a:endParaRPr>
            </a:p>
          </p:txBody>
        </p:sp>
        <p:sp>
          <p:nvSpPr>
            <p:cNvPr id="44" name="任意多边形: 形状 43">
              <a:extLst>
                <a:ext uri="{FF2B5EF4-FFF2-40B4-BE49-F238E27FC236}">
                  <a16:creationId xmlns:a16="http://schemas.microsoft.com/office/drawing/2014/main" id="{EC09B0ED-0493-20E7-F98B-B2FFE94AC1F8}"/>
                </a:ext>
              </a:extLst>
            </p:cNvPr>
            <p:cNvSpPr/>
            <p:nvPr/>
          </p:nvSpPr>
          <p:spPr>
            <a:xfrm>
              <a:off x="6166912" y="3711745"/>
              <a:ext cx="595839" cy="869457"/>
            </a:xfrm>
            <a:custGeom>
              <a:avLst/>
              <a:gdLst>
                <a:gd name="connsiteX0" fmla="*/ 445875 w 944342"/>
                <a:gd name="connsiteY0" fmla="*/ 0 h 1377995"/>
                <a:gd name="connsiteX1" fmla="*/ 588904 w 944342"/>
                <a:gd name="connsiteY1" fmla="*/ 283926 h 1377995"/>
                <a:gd name="connsiteX2" fmla="*/ 656788 w 944342"/>
                <a:gd name="connsiteY2" fmla="*/ 839721 h 1377995"/>
                <a:gd name="connsiteX3" fmla="*/ 0 w 944342"/>
                <a:gd name="connsiteY3" fmla="*/ 1041107 h 1377995"/>
                <a:gd name="connsiteX4" fmla="*/ 49964 w 944342"/>
                <a:gd name="connsiteY4" fmla="*/ 1377995 h 1377995"/>
                <a:gd name="connsiteX5" fmla="*/ 771038 w 944342"/>
                <a:gd name="connsiteY5" fmla="*/ 1183737 h 1377995"/>
                <a:gd name="connsiteX6" fmla="*/ 445875 w 944342"/>
                <a:gd name="connsiteY6" fmla="*/ 0 h 1377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4342" h="1377995">
                  <a:moveTo>
                    <a:pt x="445875" y="0"/>
                  </a:moveTo>
                  <a:cubicBezTo>
                    <a:pt x="445875" y="0"/>
                    <a:pt x="481849" y="46433"/>
                    <a:pt x="588904" y="283926"/>
                  </a:cubicBezTo>
                  <a:cubicBezTo>
                    <a:pt x="588904" y="283926"/>
                    <a:pt x="697758" y="584374"/>
                    <a:pt x="656788" y="839721"/>
                  </a:cubicBezTo>
                  <a:cubicBezTo>
                    <a:pt x="630740" y="1002203"/>
                    <a:pt x="0" y="1041107"/>
                    <a:pt x="0" y="1041107"/>
                  </a:cubicBezTo>
                  <a:cubicBezTo>
                    <a:pt x="0" y="1041107"/>
                    <a:pt x="0" y="1041107"/>
                    <a:pt x="49964" y="1377995"/>
                  </a:cubicBezTo>
                  <a:cubicBezTo>
                    <a:pt x="49964" y="1377995"/>
                    <a:pt x="521153" y="1310245"/>
                    <a:pt x="771038" y="1183737"/>
                  </a:cubicBezTo>
                  <a:cubicBezTo>
                    <a:pt x="1301185" y="918197"/>
                    <a:pt x="445875" y="0"/>
                    <a:pt x="445875" y="0"/>
                  </a:cubicBezTo>
                  <a:close/>
                </a:path>
              </a:pathLst>
            </a:custGeom>
            <a:solidFill>
              <a:srgbClr val="F9B3B3"/>
            </a:solidFill>
            <a:ln w="6656" cap="flat">
              <a:noFill/>
              <a:prstDash val="solid"/>
              <a:miter/>
            </a:ln>
          </p:spPr>
          <p:txBody>
            <a:bodyPr rtlCol="0" anchor="ctr"/>
            <a:lstStyle/>
            <a:p>
              <a:endParaRPr lang="zh-CN" altLang="en-US">
                <a:cs typeface="+mn-ea"/>
                <a:sym typeface="+mn-lt"/>
              </a:endParaRPr>
            </a:p>
          </p:txBody>
        </p:sp>
        <p:sp>
          <p:nvSpPr>
            <p:cNvPr id="45" name="任意多边形: 形状 44">
              <a:extLst>
                <a:ext uri="{FF2B5EF4-FFF2-40B4-BE49-F238E27FC236}">
                  <a16:creationId xmlns:a16="http://schemas.microsoft.com/office/drawing/2014/main" id="{154F8AB6-E315-654F-714A-245314AA762F}"/>
                </a:ext>
              </a:extLst>
            </p:cNvPr>
            <p:cNvSpPr/>
            <p:nvPr/>
          </p:nvSpPr>
          <p:spPr>
            <a:xfrm>
              <a:off x="5758223" y="3704137"/>
              <a:ext cx="271997" cy="342612"/>
            </a:xfrm>
            <a:custGeom>
              <a:avLst/>
              <a:gdLst>
                <a:gd name="connsiteX0" fmla="*/ 431086 w 431085"/>
                <a:gd name="connsiteY0" fmla="*/ 13923 h 543003"/>
                <a:gd name="connsiteX1" fmla="*/ 391847 w 431085"/>
                <a:gd name="connsiteY1" fmla="*/ 0 h 543003"/>
                <a:gd name="connsiteX2" fmla="*/ 0 w 431085"/>
                <a:gd name="connsiteY2" fmla="*/ 445675 h 543003"/>
                <a:gd name="connsiteX3" fmla="*/ 218974 w 431085"/>
                <a:gd name="connsiteY3" fmla="*/ 543004 h 543003"/>
                <a:gd name="connsiteX4" fmla="*/ 431086 w 431085"/>
                <a:gd name="connsiteY4" fmla="*/ 13923 h 5430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1085" h="543003">
                  <a:moveTo>
                    <a:pt x="431086" y="13923"/>
                  </a:moveTo>
                  <a:cubicBezTo>
                    <a:pt x="431086" y="13923"/>
                    <a:pt x="390116" y="1732"/>
                    <a:pt x="391847" y="0"/>
                  </a:cubicBezTo>
                  <a:cubicBezTo>
                    <a:pt x="391847" y="0"/>
                    <a:pt x="114716" y="244089"/>
                    <a:pt x="0" y="445675"/>
                  </a:cubicBezTo>
                  <a:cubicBezTo>
                    <a:pt x="0" y="445675"/>
                    <a:pt x="76478" y="442211"/>
                    <a:pt x="218974" y="543004"/>
                  </a:cubicBezTo>
                  <a:lnTo>
                    <a:pt x="431086" y="13923"/>
                  </a:lnTo>
                  <a:close/>
                </a:path>
              </a:pathLst>
            </a:custGeom>
            <a:solidFill>
              <a:schemeClr val="accent3"/>
            </a:solidFill>
            <a:ln w="6656" cap="flat">
              <a:noFill/>
              <a:prstDash val="solid"/>
              <a:miter/>
            </a:ln>
          </p:spPr>
          <p:txBody>
            <a:bodyPr rtlCol="0" anchor="ctr"/>
            <a:lstStyle/>
            <a:p>
              <a:endParaRPr lang="zh-CN" altLang="en-US">
                <a:cs typeface="+mn-ea"/>
                <a:sym typeface="+mn-lt"/>
              </a:endParaRPr>
            </a:p>
          </p:txBody>
        </p:sp>
        <p:sp>
          <p:nvSpPr>
            <p:cNvPr id="46" name="任意多边形: 形状 45">
              <a:extLst>
                <a:ext uri="{FF2B5EF4-FFF2-40B4-BE49-F238E27FC236}">
                  <a16:creationId xmlns:a16="http://schemas.microsoft.com/office/drawing/2014/main" id="{4284D5F7-E699-7105-DA3E-9331D4F5E801}"/>
                </a:ext>
              </a:extLst>
            </p:cNvPr>
            <p:cNvSpPr/>
            <p:nvPr/>
          </p:nvSpPr>
          <p:spPr>
            <a:xfrm>
              <a:off x="6442439" y="3707374"/>
              <a:ext cx="248962" cy="339376"/>
            </a:xfrm>
            <a:custGeom>
              <a:avLst/>
              <a:gdLst>
                <a:gd name="connsiteX0" fmla="*/ 0 w 394578"/>
                <a:gd name="connsiteY0" fmla="*/ 0 h 537874"/>
                <a:gd name="connsiteX1" fmla="*/ 0 w 394578"/>
                <a:gd name="connsiteY1" fmla="*/ 1732 h 537874"/>
                <a:gd name="connsiteX2" fmla="*/ 1732 w 394578"/>
                <a:gd name="connsiteY2" fmla="*/ 1732 h 537874"/>
                <a:gd name="connsiteX3" fmla="*/ 0 w 394578"/>
                <a:gd name="connsiteY3" fmla="*/ 0 h 537874"/>
                <a:gd name="connsiteX4" fmla="*/ 394579 w 394578"/>
                <a:gd name="connsiteY4" fmla="*/ 440545 h 537874"/>
                <a:gd name="connsiteX5" fmla="*/ 175605 w 394578"/>
                <a:gd name="connsiteY5" fmla="*/ 537874 h 537874"/>
                <a:gd name="connsiteX6" fmla="*/ 0 w 394578"/>
                <a:gd name="connsiteY6" fmla="*/ 0 h 537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4578" h="537874">
                  <a:moveTo>
                    <a:pt x="0" y="0"/>
                  </a:moveTo>
                  <a:cubicBezTo>
                    <a:pt x="0" y="0"/>
                    <a:pt x="0" y="0"/>
                    <a:pt x="0" y="1732"/>
                  </a:cubicBezTo>
                  <a:cubicBezTo>
                    <a:pt x="0" y="1732"/>
                    <a:pt x="0" y="1732"/>
                    <a:pt x="1732" y="1732"/>
                  </a:cubicBezTo>
                  <a:cubicBezTo>
                    <a:pt x="1665" y="1732"/>
                    <a:pt x="1665" y="1732"/>
                    <a:pt x="0" y="0"/>
                  </a:cubicBezTo>
                  <a:cubicBezTo>
                    <a:pt x="0" y="0"/>
                    <a:pt x="279863" y="238959"/>
                    <a:pt x="394579" y="440545"/>
                  </a:cubicBezTo>
                  <a:cubicBezTo>
                    <a:pt x="394579" y="440545"/>
                    <a:pt x="318101" y="437081"/>
                    <a:pt x="175605" y="537874"/>
                  </a:cubicBezTo>
                  <a:lnTo>
                    <a:pt x="0" y="0"/>
                  </a:lnTo>
                  <a:close/>
                </a:path>
              </a:pathLst>
            </a:custGeom>
            <a:solidFill>
              <a:schemeClr val="accent3"/>
            </a:solidFill>
            <a:ln w="6656" cap="flat">
              <a:noFill/>
              <a:prstDash val="solid"/>
              <a:miter/>
            </a:ln>
          </p:spPr>
          <p:txBody>
            <a:bodyPr rtlCol="0" anchor="ctr"/>
            <a:lstStyle/>
            <a:p>
              <a:endParaRPr lang="zh-CN" altLang="en-US">
                <a:cs typeface="+mn-ea"/>
                <a:sym typeface="+mn-lt"/>
              </a:endParaRPr>
            </a:p>
          </p:txBody>
        </p:sp>
        <p:sp>
          <p:nvSpPr>
            <p:cNvPr id="47" name="任意多边形: 形状 46">
              <a:extLst>
                <a:ext uri="{FF2B5EF4-FFF2-40B4-BE49-F238E27FC236}">
                  <a16:creationId xmlns:a16="http://schemas.microsoft.com/office/drawing/2014/main" id="{C745BE34-5502-F685-56A5-718027B3525E}"/>
                </a:ext>
              </a:extLst>
            </p:cNvPr>
            <p:cNvSpPr/>
            <p:nvPr/>
          </p:nvSpPr>
          <p:spPr>
            <a:xfrm>
              <a:off x="6171386" y="3262354"/>
              <a:ext cx="275859" cy="357490"/>
            </a:xfrm>
            <a:custGeom>
              <a:avLst/>
              <a:gdLst>
                <a:gd name="connsiteX0" fmla="*/ 431055 w 437206"/>
                <a:gd name="connsiteY0" fmla="*/ 262698 h 566584"/>
                <a:gd name="connsiteX1" fmla="*/ 152991 w 437206"/>
                <a:gd name="connsiteY1" fmla="*/ 564545 h 566584"/>
                <a:gd name="connsiteX2" fmla="*/ 7764 w 437206"/>
                <a:gd name="connsiteY2" fmla="*/ 180691 h 566584"/>
                <a:gd name="connsiteX3" fmla="*/ 261312 w 437206"/>
                <a:gd name="connsiteY3" fmla="*/ 5619 h 566584"/>
                <a:gd name="connsiteX4" fmla="*/ 431055 w 437206"/>
                <a:gd name="connsiteY4" fmla="*/ 262698 h 566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7206" h="566584">
                  <a:moveTo>
                    <a:pt x="431055" y="262698"/>
                  </a:moveTo>
                  <a:cubicBezTo>
                    <a:pt x="401144" y="417052"/>
                    <a:pt x="269840" y="587195"/>
                    <a:pt x="152991" y="564545"/>
                  </a:cubicBezTo>
                  <a:cubicBezTo>
                    <a:pt x="36077" y="541895"/>
                    <a:pt x="-22148" y="335045"/>
                    <a:pt x="7764" y="180691"/>
                  </a:cubicBezTo>
                  <a:cubicBezTo>
                    <a:pt x="37675" y="26337"/>
                    <a:pt x="144398" y="-17031"/>
                    <a:pt x="261312" y="5619"/>
                  </a:cubicBezTo>
                  <a:cubicBezTo>
                    <a:pt x="378161" y="28203"/>
                    <a:pt x="460967" y="108278"/>
                    <a:pt x="431055" y="262698"/>
                  </a:cubicBezTo>
                  <a:close/>
                </a:path>
              </a:pathLst>
            </a:custGeom>
            <a:solidFill>
              <a:srgbClr val="F9B3B3"/>
            </a:solidFill>
            <a:ln w="6656" cap="flat">
              <a:noFill/>
              <a:prstDash val="solid"/>
              <a:miter/>
            </a:ln>
          </p:spPr>
          <p:txBody>
            <a:bodyPr rtlCol="0" anchor="ctr"/>
            <a:lstStyle/>
            <a:p>
              <a:endParaRPr lang="zh-CN" altLang="en-US">
                <a:cs typeface="+mn-ea"/>
                <a:sym typeface="+mn-lt"/>
              </a:endParaRPr>
            </a:p>
          </p:txBody>
        </p:sp>
        <p:sp>
          <p:nvSpPr>
            <p:cNvPr id="48" name="任意多边形: 形状 47">
              <a:extLst>
                <a:ext uri="{FF2B5EF4-FFF2-40B4-BE49-F238E27FC236}">
                  <a16:creationId xmlns:a16="http://schemas.microsoft.com/office/drawing/2014/main" id="{B5D13C8A-849A-BFD8-662E-6612C202C11D}"/>
                </a:ext>
              </a:extLst>
            </p:cNvPr>
            <p:cNvSpPr/>
            <p:nvPr/>
          </p:nvSpPr>
          <p:spPr>
            <a:xfrm>
              <a:off x="6153167" y="3253566"/>
              <a:ext cx="311676" cy="195489"/>
            </a:xfrm>
            <a:custGeom>
              <a:avLst/>
              <a:gdLst>
                <a:gd name="connsiteX0" fmla="*/ 493973 w 493973"/>
                <a:gd name="connsiteY0" fmla="*/ 220135 h 309828"/>
                <a:gd name="connsiteX1" fmla="*/ 258478 w 493973"/>
                <a:gd name="connsiteY1" fmla="*/ 308737 h 309828"/>
                <a:gd name="connsiteX2" fmla="*/ 0 w 493973"/>
                <a:gd name="connsiteY2" fmla="*/ 206811 h 309828"/>
                <a:gd name="connsiteX3" fmla="*/ 237760 w 493973"/>
                <a:gd name="connsiteY3" fmla="*/ 29 h 309828"/>
                <a:gd name="connsiteX4" fmla="*/ 493973 w 493973"/>
                <a:gd name="connsiteY4" fmla="*/ 220135 h 3098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973" h="309828">
                  <a:moveTo>
                    <a:pt x="493973" y="220135"/>
                  </a:moveTo>
                  <a:cubicBezTo>
                    <a:pt x="493973" y="220135"/>
                    <a:pt x="466060" y="297145"/>
                    <a:pt x="258478" y="308737"/>
                  </a:cubicBezTo>
                  <a:cubicBezTo>
                    <a:pt x="16655" y="322194"/>
                    <a:pt x="0" y="206811"/>
                    <a:pt x="0" y="206811"/>
                  </a:cubicBezTo>
                  <a:cubicBezTo>
                    <a:pt x="0" y="206811"/>
                    <a:pt x="36906" y="3027"/>
                    <a:pt x="237760" y="29"/>
                  </a:cubicBezTo>
                  <a:cubicBezTo>
                    <a:pt x="438680" y="-2902"/>
                    <a:pt x="493973" y="220135"/>
                    <a:pt x="493973" y="220135"/>
                  </a:cubicBezTo>
                  <a:close/>
                </a:path>
              </a:pathLst>
            </a:custGeom>
            <a:solidFill>
              <a:srgbClr val="000000"/>
            </a:solidFill>
            <a:ln w="6656" cap="flat">
              <a:noFill/>
              <a:prstDash val="solid"/>
              <a:miter/>
            </a:ln>
          </p:spPr>
          <p:txBody>
            <a:bodyPr rtlCol="0" anchor="ctr"/>
            <a:lstStyle/>
            <a:p>
              <a:endParaRPr lang="zh-CN" altLang="en-US">
                <a:cs typeface="+mn-ea"/>
                <a:sym typeface="+mn-lt"/>
              </a:endParaRPr>
            </a:p>
          </p:txBody>
        </p:sp>
        <p:sp>
          <p:nvSpPr>
            <p:cNvPr id="49" name="任意多边形: 形状 48">
              <a:extLst>
                <a:ext uri="{FF2B5EF4-FFF2-40B4-BE49-F238E27FC236}">
                  <a16:creationId xmlns:a16="http://schemas.microsoft.com/office/drawing/2014/main" id="{085A5F34-F81A-A554-E231-9E7BFEA775F6}"/>
                </a:ext>
              </a:extLst>
            </p:cNvPr>
            <p:cNvSpPr/>
            <p:nvPr/>
          </p:nvSpPr>
          <p:spPr>
            <a:xfrm>
              <a:off x="6354515" y="3358918"/>
              <a:ext cx="132523" cy="116495"/>
            </a:xfrm>
            <a:custGeom>
              <a:avLst/>
              <a:gdLst>
                <a:gd name="connsiteX0" fmla="*/ 158671 w 210034"/>
                <a:gd name="connsiteY0" fmla="*/ 0 h 184632"/>
                <a:gd name="connsiteX1" fmla="*/ 177123 w 210034"/>
                <a:gd name="connsiteY1" fmla="*/ 146693 h 184632"/>
                <a:gd name="connsiteX2" fmla="*/ 2118 w 210034"/>
                <a:gd name="connsiteY2" fmla="*/ 109320 h 184632"/>
                <a:gd name="connsiteX3" fmla="*/ 158671 w 210034"/>
                <a:gd name="connsiteY3" fmla="*/ 0 h 184632"/>
              </a:gdLst>
              <a:ahLst/>
              <a:cxnLst>
                <a:cxn ang="0">
                  <a:pos x="connsiteX0" y="connsiteY0"/>
                </a:cxn>
                <a:cxn ang="0">
                  <a:pos x="connsiteX1" y="connsiteY1"/>
                </a:cxn>
                <a:cxn ang="0">
                  <a:pos x="connsiteX2" y="connsiteY2"/>
                </a:cxn>
                <a:cxn ang="0">
                  <a:pos x="connsiteX3" y="connsiteY3"/>
                </a:cxn>
              </a:cxnLst>
              <a:rect l="l" t="t" r="r" b="b"/>
              <a:pathLst>
                <a:path w="210034" h="184632">
                  <a:moveTo>
                    <a:pt x="158671" y="0"/>
                  </a:moveTo>
                  <a:cubicBezTo>
                    <a:pt x="158671" y="0"/>
                    <a:pt x="260729" y="73346"/>
                    <a:pt x="177123" y="146693"/>
                  </a:cubicBezTo>
                  <a:cubicBezTo>
                    <a:pt x="93451" y="220040"/>
                    <a:pt x="25634" y="175738"/>
                    <a:pt x="2118" y="109320"/>
                  </a:cubicBezTo>
                  <a:cubicBezTo>
                    <a:pt x="-21398" y="42902"/>
                    <a:pt x="158671" y="0"/>
                    <a:pt x="158671" y="0"/>
                  </a:cubicBezTo>
                  <a:close/>
                </a:path>
              </a:pathLst>
            </a:custGeom>
            <a:solidFill>
              <a:srgbClr val="000000"/>
            </a:solidFill>
            <a:ln w="6656" cap="flat">
              <a:noFill/>
              <a:prstDash val="solid"/>
              <a:miter/>
            </a:ln>
          </p:spPr>
          <p:txBody>
            <a:bodyPr rtlCol="0" anchor="ctr"/>
            <a:lstStyle/>
            <a:p>
              <a:endParaRPr lang="zh-CN" altLang="en-US">
                <a:cs typeface="+mn-ea"/>
                <a:sym typeface="+mn-lt"/>
              </a:endParaRPr>
            </a:p>
          </p:txBody>
        </p:sp>
        <p:sp>
          <p:nvSpPr>
            <p:cNvPr id="50" name="任意多边形: 形状 49">
              <a:extLst>
                <a:ext uri="{FF2B5EF4-FFF2-40B4-BE49-F238E27FC236}">
                  <a16:creationId xmlns:a16="http://schemas.microsoft.com/office/drawing/2014/main" id="{30D1612E-8001-E1AC-D176-B2DE7E1E8201}"/>
                </a:ext>
              </a:extLst>
            </p:cNvPr>
            <p:cNvSpPr/>
            <p:nvPr/>
          </p:nvSpPr>
          <p:spPr>
            <a:xfrm>
              <a:off x="6126686" y="3396328"/>
              <a:ext cx="89446" cy="89446"/>
            </a:xfrm>
            <a:custGeom>
              <a:avLst/>
              <a:gdLst>
                <a:gd name="connsiteX0" fmla="*/ 141763 w 141763"/>
                <a:gd name="connsiteY0" fmla="*/ 70882 h 141763"/>
                <a:gd name="connsiteX1" fmla="*/ 70881 w 141763"/>
                <a:gd name="connsiteY1" fmla="*/ 141763 h 141763"/>
                <a:gd name="connsiteX2" fmla="*/ 0 w 141763"/>
                <a:gd name="connsiteY2" fmla="*/ 70882 h 141763"/>
                <a:gd name="connsiteX3" fmla="*/ 70881 w 141763"/>
                <a:gd name="connsiteY3" fmla="*/ 0 h 141763"/>
                <a:gd name="connsiteX4" fmla="*/ 141763 w 141763"/>
                <a:gd name="connsiteY4" fmla="*/ 70882 h 141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763" h="141763">
                  <a:moveTo>
                    <a:pt x="141763" y="70882"/>
                  </a:moveTo>
                  <a:cubicBezTo>
                    <a:pt x="141763" y="110029"/>
                    <a:pt x="110028" y="141763"/>
                    <a:pt x="70881" y="141763"/>
                  </a:cubicBezTo>
                  <a:cubicBezTo>
                    <a:pt x="31735" y="141763"/>
                    <a:pt x="0" y="110029"/>
                    <a:pt x="0" y="70882"/>
                  </a:cubicBezTo>
                  <a:cubicBezTo>
                    <a:pt x="0" y="31735"/>
                    <a:pt x="31734" y="0"/>
                    <a:pt x="70881" y="0"/>
                  </a:cubicBezTo>
                  <a:cubicBezTo>
                    <a:pt x="110028" y="0"/>
                    <a:pt x="141763" y="31735"/>
                    <a:pt x="141763" y="70882"/>
                  </a:cubicBezTo>
                  <a:close/>
                </a:path>
              </a:pathLst>
            </a:custGeom>
            <a:solidFill>
              <a:srgbClr val="F9B3B3"/>
            </a:solidFill>
            <a:ln w="6656" cap="flat">
              <a:noFill/>
              <a:prstDash val="solid"/>
              <a:miter/>
            </a:ln>
          </p:spPr>
          <p:txBody>
            <a:bodyPr rtlCol="0" anchor="ctr"/>
            <a:lstStyle/>
            <a:p>
              <a:endParaRPr lang="zh-CN" altLang="en-US">
                <a:cs typeface="+mn-ea"/>
                <a:sym typeface="+mn-lt"/>
              </a:endParaRPr>
            </a:p>
          </p:txBody>
        </p:sp>
        <p:sp>
          <p:nvSpPr>
            <p:cNvPr id="51" name="任意多边形: 形状 50">
              <a:extLst>
                <a:ext uri="{FF2B5EF4-FFF2-40B4-BE49-F238E27FC236}">
                  <a16:creationId xmlns:a16="http://schemas.microsoft.com/office/drawing/2014/main" id="{F327CDEE-A321-339C-6FBD-F76512205D87}"/>
                </a:ext>
              </a:extLst>
            </p:cNvPr>
            <p:cNvSpPr/>
            <p:nvPr/>
          </p:nvSpPr>
          <p:spPr>
            <a:xfrm>
              <a:off x="6152985" y="3384054"/>
              <a:ext cx="211744" cy="101722"/>
            </a:xfrm>
            <a:custGeom>
              <a:avLst/>
              <a:gdLst>
                <a:gd name="connsiteX0" fmla="*/ 421 w 335593"/>
                <a:gd name="connsiteY0" fmla="*/ 0 h 161219"/>
                <a:gd name="connsiteX1" fmla="*/ 51584 w 335593"/>
                <a:gd name="connsiteY1" fmla="*/ 127840 h 161219"/>
                <a:gd name="connsiteX2" fmla="*/ 324318 w 335593"/>
                <a:gd name="connsiteY2" fmla="*/ 104257 h 161219"/>
                <a:gd name="connsiteX3" fmla="*/ 421 w 335593"/>
                <a:gd name="connsiteY3" fmla="*/ 0 h 161219"/>
              </a:gdLst>
              <a:ahLst/>
              <a:cxnLst>
                <a:cxn ang="0">
                  <a:pos x="connsiteX0" y="connsiteY0"/>
                </a:cxn>
                <a:cxn ang="0">
                  <a:pos x="connsiteX1" y="connsiteY1"/>
                </a:cxn>
                <a:cxn ang="0">
                  <a:pos x="connsiteX2" y="connsiteY2"/>
                </a:cxn>
                <a:cxn ang="0">
                  <a:pos x="connsiteX3" y="connsiteY3"/>
                </a:cxn>
              </a:cxnLst>
              <a:rect l="l" t="t" r="r" b="b"/>
              <a:pathLst>
                <a:path w="335593" h="161219">
                  <a:moveTo>
                    <a:pt x="421" y="0"/>
                  </a:moveTo>
                  <a:cubicBezTo>
                    <a:pt x="421" y="0"/>
                    <a:pt x="-8106" y="81807"/>
                    <a:pt x="51584" y="127840"/>
                  </a:cubicBezTo>
                  <a:cubicBezTo>
                    <a:pt x="111274" y="173873"/>
                    <a:pt x="240846" y="177870"/>
                    <a:pt x="324318" y="104257"/>
                  </a:cubicBezTo>
                  <a:cubicBezTo>
                    <a:pt x="407791" y="30644"/>
                    <a:pt x="421" y="0"/>
                    <a:pt x="421" y="0"/>
                  </a:cubicBezTo>
                  <a:close/>
                </a:path>
              </a:pathLst>
            </a:custGeom>
            <a:solidFill>
              <a:srgbClr val="000000"/>
            </a:solidFill>
            <a:ln w="6656" cap="flat">
              <a:noFill/>
              <a:prstDash val="solid"/>
              <a:miter/>
            </a:ln>
          </p:spPr>
          <p:txBody>
            <a:bodyPr rtlCol="0" anchor="ctr"/>
            <a:lstStyle/>
            <a:p>
              <a:endParaRPr lang="zh-CN" altLang="en-US">
                <a:cs typeface="+mn-ea"/>
                <a:sym typeface="+mn-lt"/>
              </a:endParaRPr>
            </a:p>
          </p:txBody>
        </p:sp>
        <p:sp>
          <p:nvSpPr>
            <p:cNvPr id="52" name="任意多边形: 形状 51">
              <a:extLst>
                <a:ext uri="{FF2B5EF4-FFF2-40B4-BE49-F238E27FC236}">
                  <a16:creationId xmlns:a16="http://schemas.microsoft.com/office/drawing/2014/main" id="{4B06CC92-3B8A-37DE-6656-7563CA36D226}"/>
                </a:ext>
              </a:extLst>
            </p:cNvPr>
            <p:cNvSpPr/>
            <p:nvPr/>
          </p:nvSpPr>
          <p:spPr>
            <a:xfrm>
              <a:off x="6798040" y="2986168"/>
              <a:ext cx="1241618" cy="1126616"/>
            </a:xfrm>
            <a:custGeom>
              <a:avLst/>
              <a:gdLst>
                <a:gd name="connsiteX0" fmla="*/ 1921532 w 1967831"/>
                <a:gd name="connsiteY0" fmla="*/ 1785565 h 1785564"/>
                <a:gd name="connsiteX1" fmla="*/ 46300 w 1967831"/>
                <a:gd name="connsiteY1" fmla="*/ 1785565 h 1785564"/>
                <a:gd name="connsiteX2" fmla="*/ 0 w 1967831"/>
                <a:gd name="connsiteY2" fmla="*/ 1739265 h 1785564"/>
                <a:gd name="connsiteX3" fmla="*/ 0 w 1967831"/>
                <a:gd name="connsiteY3" fmla="*/ 46300 h 1785564"/>
                <a:gd name="connsiteX4" fmla="*/ 46300 w 1967831"/>
                <a:gd name="connsiteY4" fmla="*/ 0 h 1785564"/>
                <a:gd name="connsiteX5" fmla="*/ 1921532 w 1967831"/>
                <a:gd name="connsiteY5" fmla="*/ 0 h 1785564"/>
                <a:gd name="connsiteX6" fmla="*/ 1967832 w 1967831"/>
                <a:gd name="connsiteY6" fmla="*/ 46300 h 1785564"/>
                <a:gd name="connsiteX7" fmla="*/ 1967832 w 1967831"/>
                <a:gd name="connsiteY7" fmla="*/ 1739265 h 1785564"/>
                <a:gd name="connsiteX8" fmla="*/ 1921532 w 1967831"/>
                <a:gd name="connsiteY8" fmla="*/ 1785565 h 1785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7831" h="1785564">
                  <a:moveTo>
                    <a:pt x="1921532" y="1785565"/>
                  </a:moveTo>
                  <a:lnTo>
                    <a:pt x="46300" y="1785565"/>
                  </a:lnTo>
                  <a:cubicBezTo>
                    <a:pt x="20719" y="1785565"/>
                    <a:pt x="0" y="1764846"/>
                    <a:pt x="0" y="1739265"/>
                  </a:cubicBezTo>
                  <a:lnTo>
                    <a:pt x="0" y="46300"/>
                  </a:lnTo>
                  <a:cubicBezTo>
                    <a:pt x="0" y="20718"/>
                    <a:pt x="20719" y="0"/>
                    <a:pt x="46300" y="0"/>
                  </a:cubicBezTo>
                  <a:lnTo>
                    <a:pt x="1921532" y="0"/>
                  </a:lnTo>
                  <a:cubicBezTo>
                    <a:pt x="1947114" y="0"/>
                    <a:pt x="1967832" y="20718"/>
                    <a:pt x="1967832" y="46300"/>
                  </a:cubicBezTo>
                  <a:lnTo>
                    <a:pt x="1967832" y="1739265"/>
                  </a:lnTo>
                  <a:cubicBezTo>
                    <a:pt x="1967832" y="1764846"/>
                    <a:pt x="1947114" y="1785565"/>
                    <a:pt x="1921532" y="1785565"/>
                  </a:cubicBezTo>
                  <a:close/>
                </a:path>
              </a:pathLst>
            </a:custGeom>
            <a:solidFill>
              <a:schemeClr val="accent2">
                <a:lumMod val="75000"/>
              </a:schemeClr>
            </a:solidFill>
            <a:ln w="6656" cap="flat">
              <a:noFill/>
              <a:prstDash val="solid"/>
              <a:miter/>
            </a:ln>
          </p:spPr>
          <p:txBody>
            <a:bodyPr rtlCol="0" anchor="ctr"/>
            <a:lstStyle/>
            <a:p>
              <a:endParaRPr lang="zh-CN" altLang="en-US">
                <a:cs typeface="+mn-ea"/>
                <a:sym typeface="+mn-lt"/>
              </a:endParaRPr>
            </a:p>
          </p:txBody>
        </p:sp>
        <p:sp>
          <p:nvSpPr>
            <p:cNvPr id="53" name="任意多边形: 形状 52">
              <a:extLst>
                <a:ext uri="{FF2B5EF4-FFF2-40B4-BE49-F238E27FC236}">
                  <a16:creationId xmlns:a16="http://schemas.microsoft.com/office/drawing/2014/main" id="{8ABFB2BC-FFD9-77C9-309A-2118B661C313}"/>
                </a:ext>
              </a:extLst>
            </p:cNvPr>
            <p:cNvSpPr/>
            <p:nvPr/>
          </p:nvSpPr>
          <p:spPr>
            <a:xfrm>
              <a:off x="6846463" y="3221050"/>
              <a:ext cx="1193195" cy="891818"/>
            </a:xfrm>
            <a:custGeom>
              <a:avLst/>
              <a:gdLst>
                <a:gd name="connsiteX0" fmla="*/ 1891088 w 1891087"/>
                <a:gd name="connsiteY0" fmla="*/ 1367003 h 1413435"/>
                <a:gd name="connsiteX1" fmla="*/ 1891088 w 1891087"/>
                <a:gd name="connsiteY1" fmla="*/ 96996 h 1413435"/>
                <a:gd name="connsiteX2" fmla="*/ 1818075 w 1891087"/>
                <a:gd name="connsiteY2" fmla="*/ 23982 h 1413435"/>
                <a:gd name="connsiteX3" fmla="*/ 1760117 w 1891087"/>
                <a:gd name="connsiteY3" fmla="*/ 0 h 1413435"/>
                <a:gd name="connsiteX4" fmla="*/ 35175 w 1891087"/>
                <a:gd name="connsiteY4" fmla="*/ 0 h 1413435"/>
                <a:gd name="connsiteX5" fmla="*/ 666 w 1891087"/>
                <a:gd name="connsiteY5" fmla="*/ 34508 h 1413435"/>
                <a:gd name="connsiteX6" fmla="*/ 0 w 1891087"/>
                <a:gd name="connsiteY6" fmla="*/ 901343 h 1413435"/>
                <a:gd name="connsiteX7" fmla="*/ 19919 w 1891087"/>
                <a:gd name="connsiteY7" fmla="*/ 949574 h 1413435"/>
                <a:gd name="connsiteX8" fmla="*/ 483781 w 1891087"/>
                <a:gd name="connsiteY8" fmla="*/ 1413436 h 1413435"/>
                <a:gd name="connsiteX9" fmla="*/ 1844788 w 1891087"/>
                <a:gd name="connsiteY9" fmla="*/ 1413436 h 1413435"/>
                <a:gd name="connsiteX10" fmla="*/ 1891088 w 1891087"/>
                <a:gd name="connsiteY10" fmla="*/ 1367003 h 1413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91087" h="1413435">
                  <a:moveTo>
                    <a:pt x="1891088" y="1367003"/>
                  </a:moveTo>
                  <a:lnTo>
                    <a:pt x="1891088" y="96996"/>
                  </a:lnTo>
                  <a:lnTo>
                    <a:pt x="1818075" y="23982"/>
                  </a:lnTo>
                  <a:cubicBezTo>
                    <a:pt x="1802685" y="8594"/>
                    <a:pt x="1781834" y="0"/>
                    <a:pt x="1760117" y="0"/>
                  </a:cubicBezTo>
                  <a:lnTo>
                    <a:pt x="35175" y="0"/>
                  </a:lnTo>
                  <a:cubicBezTo>
                    <a:pt x="16121" y="0"/>
                    <a:pt x="666" y="15455"/>
                    <a:pt x="666" y="34508"/>
                  </a:cubicBezTo>
                  <a:lnTo>
                    <a:pt x="0" y="901343"/>
                  </a:lnTo>
                  <a:cubicBezTo>
                    <a:pt x="0" y="919396"/>
                    <a:pt x="7195" y="936784"/>
                    <a:pt x="19919" y="949574"/>
                  </a:cubicBezTo>
                  <a:lnTo>
                    <a:pt x="483781" y="1413436"/>
                  </a:lnTo>
                  <a:lnTo>
                    <a:pt x="1844788" y="1413436"/>
                  </a:lnTo>
                  <a:cubicBezTo>
                    <a:pt x="1870370" y="1413303"/>
                    <a:pt x="1891088" y="1392584"/>
                    <a:pt x="1891088" y="1367003"/>
                  </a:cubicBezTo>
                  <a:close/>
                </a:path>
              </a:pathLst>
            </a:custGeom>
            <a:solidFill>
              <a:srgbClr val="0169EE"/>
            </a:solidFill>
            <a:ln w="6656" cap="flat">
              <a:noFill/>
              <a:prstDash val="solid"/>
              <a:miter/>
            </a:ln>
          </p:spPr>
          <p:txBody>
            <a:bodyPr rtlCol="0" anchor="ctr"/>
            <a:lstStyle/>
            <a:p>
              <a:endParaRPr lang="zh-CN" altLang="en-US">
                <a:cs typeface="+mn-ea"/>
                <a:sym typeface="+mn-lt"/>
              </a:endParaRPr>
            </a:p>
          </p:txBody>
        </p:sp>
        <p:grpSp>
          <p:nvGrpSpPr>
            <p:cNvPr id="54" name="组合 53">
              <a:extLst>
                <a:ext uri="{FF2B5EF4-FFF2-40B4-BE49-F238E27FC236}">
                  <a16:creationId xmlns:a16="http://schemas.microsoft.com/office/drawing/2014/main" id="{D0027E00-315D-B02E-1383-39E3B5EC4ABF}"/>
                </a:ext>
              </a:extLst>
            </p:cNvPr>
            <p:cNvGrpSpPr/>
            <p:nvPr/>
          </p:nvGrpSpPr>
          <p:grpSpPr>
            <a:xfrm>
              <a:off x="6843688" y="3221008"/>
              <a:ext cx="1131575" cy="594518"/>
              <a:chOff x="7309848" y="2614859"/>
              <a:chExt cx="1793425" cy="942246"/>
            </a:xfrm>
          </p:grpSpPr>
          <p:sp>
            <p:nvSpPr>
              <p:cNvPr id="71" name="任意多边形: 形状 70">
                <a:extLst>
                  <a:ext uri="{FF2B5EF4-FFF2-40B4-BE49-F238E27FC236}">
                    <a16:creationId xmlns:a16="http://schemas.microsoft.com/office/drawing/2014/main" id="{83E37492-C636-B480-F5F2-4A1BB46E78C8}"/>
                  </a:ext>
                </a:extLst>
              </p:cNvPr>
              <p:cNvSpPr/>
              <p:nvPr/>
            </p:nvSpPr>
            <p:spPr>
              <a:xfrm>
                <a:off x="7309848" y="2614859"/>
                <a:ext cx="1054497" cy="750585"/>
              </a:xfrm>
              <a:custGeom>
                <a:avLst/>
                <a:gdLst>
                  <a:gd name="connsiteX0" fmla="*/ 1024386 w 1054497"/>
                  <a:gd name="connsiteY0" fmla="*/ 750586 h 750585"/>
                  <a:gd name="connsiteX1" fmla="*/ 30178 w 1054497"/>
                  <a:gd name="connsiteY1" fmla="*/ 750586 h 750585"/>
                  <a:gd name="connsiteX2" fmla="*/ 0 w 1054497"/>
                  <a:gd name="connsiteY2" fmla="*/ 720408 h 750585"/>
                  <a:gd name="connsiteX3" fmla="*/ 0 w 1054497"/>
                  <a:gd name="connsiteY3" fmla="*/ 30178 h 750585"/>
                  <a:gd name="connsiteX4" fmla="*/ 30178 w 1054497"/>
                  <a:gd name="connsiteY4" fmla="*/ 0 h 750585"/>
                  <a:gd name="connsiteX5" fmla="*/ 1024319 w 1054497"/>
                  <a:gd name="connsiteY5" fmla="*/ 0 h 750585"/>
                  <a:gd name="connsiteX6" fmla="*/ 1054498 w 1054497"/>
                  <a:gd name="connsiteY6" fmla="*/ 30178 h 750585"/>
                  <a:gd name="connsiteX7" fmla="*/ 1054498 w 1054497"/>
                  <a:gd name="connsiteY7" fmla="*/ 720475 h 750585"/>
                  <a:gd name="connsiteX8" fmla="*/ 1024386 w 1054497"/>
                  <a:gd name="connsiteY8" fmla="*/ 750586 h 750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4497" h="750585">
                    <a:moveTo>
                      <a:pt x="1024386" y="750586"/>
                    </a:moveTo>
                    <a:lnTo>
                      <a:pt x="30178" y="750586"/>
                    </a:lnTo>
                    <a:cubicBezTo>
                      <a:pt x="13523" y="750586"/>
                      <a:pt x="0" y="737063"/>
                      <a:pt x="0" y="720408"/>
                    </a:cubicBezTo>
                    <a:lnTo>
                      <a:pt x="0" y="30178"/>
                    </a:lnTo>
                    <a:cubicBezTo>
                      <a:pt x="0" y="13524"/>
                      <a:pt x="13523" y="0"/>
                      <a:pt x="30178" y="0"/>
                    </a:cubicBezTo>
                    <a:lnTo>
                      <a:pt x="1024319" y="0"/>
                    </a:lnTo>
                    <a:cubicBezTo>
                      <a:pt x="1040974" y="0"/>
                      <a:pt x="1054498" y="13524"/>
                      <a:pt x="1054498" y="30178"/>
                    </a:cubicBezTo>
                    <a:lnTo>
                      <a:pt x="1054498" y="720475"/>
                    </a:lnTo>
                    <a:cubicBezTo>
                      <a:pt x="1054498" y="737129"/>
                      <a:pt x="1041041" y="750586"/>
                      <a:pt x="1024386" y="750586"/>
                    </a:cubicBezTo>
                    <a:close/>
                  </a:path>
                </a:pathLst>
              </a:custGeom>
              <a:solidFill>
                <a:srgbClr val="FFFFFF"/>
              </a:solidFill>
              <a:ln w="6656" cap="flat">
                <a:noFill/>
                <a:prstDash val="solid"/>
                <a:miter/>
              </a:ln>
            </p:spPr>
            <p:txBody>
              <a:bodyPr rtlCol="0" anchor="ctr"/>
              <a:lstStyle/>
              <a:p>
                <a:endParaRPr lang="zh-CN" altLang="en-US">
                  <a:cs typeface="+mn-ea"/>
                  <a:sym typeface="+mn-lt"/>
                </a:endParaRPr>
              </a:p>
            </p:txBody>
          </p:sp>
          <p:sp>
            <p:nvSpPr>
              <p:cNvPr id="72" name="任意多边形: 形状 71">
                <a:extLst>
                  <a:ext uri="{FF2B5EF4-FFF2-40B4-BE49-F238E27FC236}">
                    <a16:creationId xmlns:a16="http://schemas.microsoft.com/office/drawing/2014/main" id="{ACDD5A7A-BD70-88E0-A029-FEE474539936}"/>
                  </a:ext>
                </a:extLst>
              </p:cNvPr>
              <p:cNvSpPr/>
              <p:nvPr/>
            </p:nvSpPr>
            <p:spPr>
              <a:xfrm>
                <a:off x="8398920" y="2614859"/>
                <a:ext cx="704352" cy="354474"/>
              </a:xfrm>
              <a:custGeom>
                <a:avLst/>
                <a:gdLst>
                  <a:gd name="connsiteX0" fmla="*/ 674175 w 704352"/>
                  <a:gd name="connsiteY0" fmla="*/ 354475 h 354474"/>
                  <a:gd name="connsiteX1" fmla="*/ 30178 w 704352"/>
                  <a:gd name="connsiteY1" fmla="*/ 354475 h 354474"/>
                  <a:gd name="connsiteX2" fmla="*/ 0 w 704352"/>
                  <a:gd name="connsiteY2" fmla="*/ 324297 h 354474"/>
                  <a:gd name="connsiteX3" fmla="*/ 0 w 704352"/>
                  <a:gd name="connsiteY3" fmla="*/ 30178 h 354474"/>
                  <a:gd name="connsiteX4" fmla="*/ 30178 w 704352"/>
                  <a:gd name="connsiteY4" fmla="*/ 0 h 354474"/>
                  <a:gd name="connsiteX5" fmla="*/ 674175 w 704352"/>
                  <a:gd name="connsiteY5" fmla="*/ 0 h 354474"/>
                  <a:gd name="connsiteX6" fmla="*/ 704353 w 704352"/>
                  <a:gd name="connsiteY6" fmla="*/ 30178 h 354474"/>
                  <a:gd name="connsiteX7" fmla="*/ 704353 w 704352"/>
                  <a:gd name="connsiteY7" fmla="*/ 324297 h 354474"/>
                  <a:gd name="connsiteX8" fmla="*/ 674175 w 704352"/>
                  <a:gd name="connsiteY8" fmla="*/ 354475 h 354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4352" h="354474">
                    <a:moveTo>
                      <a:pt x="674175" y="354475"/>
                    </a:moveTo>
                    <a:lnTo>
                      <a:pt x="30178" y="354475"/>
                    </a:lnTo>
                    <a:cubicBezTo>
                      <a:pt x="13523" y="354475"/>
                      <a:pt x="0" y="340951"/>
                      <a:pt x="0" y="324297"/>
                    </a:cubicBezTo>
                    <a:lnTo>
                      <a:pt x="0" y="30178"/>
                    </a:lnTo>
                    <a:cubicBezTo>
                      <a:pt x="0" y="13524"/>
                      <a:pt x="13523" y="0"/>
                      <a:pt x="30178" y="0"/>
                    </a:cubicBezTo>
                    <a:lnTo>
                      <a:pt x="674175" y="0"/>
                    </a:lnTo>
                    <a:cubicBezTo>
                      <a:pt x="690830" y="0"/>
                      <a:pt x="704353" y="13524"/>
                      <a:pt x="704353" y="30178"/>
                    </a:cubicBezTo>
                    <a:lnTo>
                      <a:pt x="704353" y="324297"/>
                    </a:lnTo>
                    <a:cubicBezTo>
                      <a:pt x="704353" y="340951"/>
                      <a:pt x="690830" y="354475"/>
                      <a:pt x="674175" y="354475"/>
                    </a:cubicBezTo>
                    <a:close/>
                  </a:path>
                </a:pathLst>
              </a:custGeom>
              <a:solidFill>
                <a:srgbClr val="FFFFFF"/>
              </a:solidFill>
              <a:ln w="6656" cap="flat">
                <a:noFill/>
                <a:prstDash val="solid"/>
                <a:miter/>
              </a:ln>
            </p:spPr>
            <p:txBody>
              <a:bodyPr rtlCol="0" anchor="ctr"/>
              <a:lstStyle/>
              <a:p>
                <a:endParaRPr lang="zh-CN" altLang="en-US">
                  <a:cs typeface="+mn-ea"/>
                  <a:sym typeface="+mn-lt"/>
                </a:endParaRPr>
              </a:p>
            </p:txBody>
          </p:sp>
          <p:sp>
            <p:nvSpPr>
              <p:cNvPr id="73" name="任意多边形: 形状 72">
                <a:extLst>
                  <a:ext uri="{FF2B5EF4-FFF2-40B4-BE49-F238E27FC236}">
                    <a16:creationId xmlns:a16="http://schemas.microsoft.com/office/drawing/2014/main" id="{73D43070-D062-CE06-082D-068CF892570C}"/>
                  </a:ext>
                </a:extLst>
              </p:cNvPr>
              <p:cNvSpPr/>
              <p:nvPr/>
            </p:nvSpPr>
            <p:spPr>
              <a:xfrm>
                <a:off x="8398920" y="3010971"/>
                <a:ext cx="704352" cy="354474"/>
              </a:xfrm>
              <a:custGeom>
                <a:avLst/>
                <a:gdLst>
                  <a:gd name="connsiteX0" fmla="*/ 674175 w 704352"/>
                  <a:gd name="connsiteY0" fmla="*/ 354475 h 354474"/>
                  <a:gd name="connsiteX1" fmla="*/ 30178 w 704352"/>
                  <a:gd name="connsiteY1" fmla="*/ 354475 h 354474"/>
                  <a:gd name="connsiteX2" fmla="*/ 0 w 704352"/>
                  <a:gd name="connsiteY2" fmla="*/ 324297 h 354474"/>
                  <a:gd name="connsiteX3" fmla="*/ 0 w 704352"/>
                  <a:gd name="connsiteY3" fmla="*/ 30178 h 354474"/>
                  <a:gd name="connsiteX4" fmla="*/ 30178 w 704352"/>
                  <a:gd name="connsiteY4" fmla="*/ 0 h 354474"/>
                  <a:gd name="connsiteX5" fmla="*/ 674175 w 704352"/>
                  <a:gd name="connsiteY5" fmla="*/ 0 h 354474"/>
                  <a:gd name="connsiteX6" fmla="*/ 704353 w 704352"/>
                  <a:gd name="connsiteY6" fmla="*/ 30178 h 354474"/>
                  <a:gd name="connsiteX7" fmla="*/ 704353 w 704352"/>
                  <a:gd name="connsiteY7" fmla="*/ 324297 h 354474"/>
                  <a:gd name="connsiteX8" fmla="*/ 674175 w 704352"/>
                  <a:gd name="connsiteY8" fmla="*/ 354475 h 354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4352" h="354474">
                    <a:moveTo>
                      <a:pt x="674175" y="354475"/>
                    </a:moveTo>
                    <a:lnTo>
                      <a:pt x="30178" y="354475"/>
                    </a:lnTo>
                    <a:cubicBezTo>
                      <a:pt x="13523" y="354475"/>
                      <a:pt x="0" y="340951"/>
                      <a:pt x="0" y="324297"/>
                    </a:cubicBezTo>
                    <a:lnTo>
                      <a:pt x="0" y="30178"/>
                    </a:lnTo>
                    <a:cubicBezTo>
                      <a:pt x="0" y="13523"/>
                      <a:pt x="13523" y="0"/>
                      <a:pt x="30178" y="0"/>
                    </a:cubicBezTo>
                    <a:lnTo>
                      <a:pt x="674175" y="0"/>
                    </a:lnTo>
                    <a:cubicBezTo>
                      <a:pt x="690830" y="0"/>
                      <a:pt x="704353" y="13523"/>
                      <a:pt x="704353" y="30178"/>
                    </a:cubicBezTo>
                    <a:lnTo>
                      <a:pt x="704353" y="324297"/>
                    </a:lnTo>
                    <a:cubicBezTo>
                      <a:pt x="704353" y="341018"/>
                      <a:pt x="690830" y="354475"/>
                      <a:pt x="674175" y="354475"/>
                    </a:cubicBezTo>
                    <a:close/>
                  </a:path>
                </a:pathLst>
              </a:custGeom>
              <a:solidFill>
                <a:srgbClr val="FFFFFF"/>
              </a:solidFill>
              <a:ln w="6656" cap="flat">
                <a:noFill/>
                <a:prstDash val="solid"/>
                <a:miter/>
              </a:ln>
            </p:spPr>
            <p:txBody>
              <a:bodyPr rtlCol="0" anchor="ctr"/>
              <a:lstStyle/>
              <a:p>
                <a:endParaRPr lang="zh-CN" altLang="en-US">
                  <a:cs typeface="+mn-ea"/>
                  <a:sym typeface="+mn-lt"/>
                </a:endParaRPr>
              </a:p>
            </p:txBody>
          </p:sp>
          <p:sp>
            <p:nvSpPr>
              <p:cNvPr id="74" name="任意多边形: 形状 73">
                <a:extLst>
                  <a:ext uri="{FF2B5EF4-FFF2-40B4-BE49-F238E27FC236}">
                    <a16:creationId xmlns:a16="http://schemas.microsoft.com/office/drawing/2014/main" id="{58AEB66A-74B7-4954-3117-313B506B15FB}"/>
                  </a:ext>
                </a:extLst>
              </p:cNvPr>
              <p:cNvSpPr/>
              <p:nvPr/>
            </p:nvSpPr>
            <p:spPr>
              <a:xfrm>
                <a:off x="7780238" y="2919249"/>
                <a:ext cx="164962" cy="183377"/>
              </a:xfrm>
              <a:custGeom>
                <a:avLst/>
                <a:gdLst>
                  <a:gd name="connsiteX0" fmla="*/ 153421 w 164962"/>
                  <a:gd name="connsiteY0" fmla="*/ 71737 h 183377"/>
                  <a:gd name="connsiteX1" fmla="*/ 34641 w 164962"/>
                  <a:gd name="connsiteY1" fmla="*/ 3120 h 183377"/>
                  <a:gd name="connsiteX2" fmla="*/ 0 w 164962"/>
                  <a:gd name="connsiteY2" fmla="*/ 23105 h 183377"/>
                  <a:gd name="connsiteX3" fmla="*/ 0 w 164962"/>
                  <a:gd name="connsiteY3" fmla="*/ 160272 h 183377"/>
                  <a:gd name="connsiteX4" fmla="*/ 34641 w 164962"/>
                  <a:gd name="connsiteY4" fmla="*/ 180257 h 183377"/>
                  <a:gd name="connsiteX5" fmla="*/ 153421 w 164962"/>
                  <a:gd name="connsiteY5" fmla="*/ 111641 h 183377"/>
                  <a:gd name="connsiteX6" fmla="*/ 153421 w 164962"/>
                  <a:gd name="connsiteY6" fmla="*/ 71737 h 183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4962" h="183377">
                    <a:moveTo>
                      <a:pt x="153421" y="71737"/>
                    </a:moveTo>
                    <a:lnTo>
                      <a:pt x="34641" y="3120"/>
                    </a:lnTo>
                    <a:cubicBezTo>
                      <a:pt x="19253" y="-5740"/>
                      <a:pt x="0" y="5318"/>
                      <a:pt x="0" y="23105"/>
                    </a:cubicBezTo>
                    <a:lnTo>
                      <a:pt x="0" y="160272"/>
                    </a:lnTo>
                    <a:cubicBezTo>
                      <a:pt x="0" y="178059"/>
                      <a:pt x="19253" y="189118"/>
                      <a:pt x="34641" y="180257"/>
                    </a:cubicBezTo>
                    <a:lnTo>
                      <a:pt x="153421" y="111641"/>
                    </a:lnTo>
                    <a:cubicBezTo>
                      <a:pt x="168810" y="102847"/>
                      <a:pt x="168810" y="80663"/>
                      <a:pt x="153421" y="71737"/>
                    </a:cubicBezTo>
                    <a:close/>
                  </a:path>
                </a:pathLst>
              </a:custGeom>
              <a:solidFill>
                <a:srgbClr val="FFCE00"/>
              </a:solidFill>
              <a:ln w="6656" cap="flat">
                <a:noFill/>
                <a:prstDash val="solid"/>
                <a:miter/>
              </a:ln>
            </p:spPr>
            <p:txBody>
              <a:bodyPr rtlCol="0" anchor="ctr"/>
              <a:lstStyle/>
              <a:p>
                <a:endParaRPr lang="zh-CN" altLang="en-US">
                  <a:cs typeface="+mn-ea"/>
                  <a:sym typeface="+mn-lt"/>
                </a:endParaRPr>
              </a:p>
            </p:txBody>
          </p:sp>
          <p:sp>
            <p:nvSpPr>
              <p:cNvPr id="75" name="任意多边形: 形状 74">
                <a:extLst>
                  <a:ext uri="{FF2B5EF4-FFF2-40B4-BE49-F238E27FC236}">
                    <a16:creationId xmlns:a16="http://schemas.microsoft.com/office/drawing/2014/main" id="{DC6198B0-8CEC-3A63-2B29-442D0C2C1B53}"/>
                  </a:ext>
                </a:extLst>
              </p:cNvPr>
              <p:cNvSpPr/>
              <p:nvPr/>
            </p:nvSpPr>
            <p:spPr>
              <a:xfrm>
                <a:off x="7315977" y="3407215"/>
                <a:ext cx="1787230" cy="149890"/>
              </a:xfrm>
              <a:custGeom>
                <a:avLst/>
                <a:gdLst>
                  <a:gd name="connsiteX0" fmla="*/ 1758584 w 1787230"/>
                  <a:gd name="connsiteY0" fmla="*/ 149891 h 149890"/>
                  <a:gd name="connsiteX1" fmla="*/ 28646 w 1787230"/>
                  <a:gd name="connsiteY1" fmla="*/ 149891 h 149890"/>
                  <a:gd name="connsiteX2" fmla="*/ 0 w 1787230"/>
                  <a:gd name="connsiteY2" fmla="*/ 121245 h 149890"/>
                  <a:gd name="connsiteX3" fmla="*/ 0 w 1787230"/>
                  <a:gd name="connsiteY3" fmla="*/ 28646 h 149890"/>
                  <a:gd name="connsiteX4" fmla="*/ 28646 w 1787230"/>
                  <a:gd name="connsiteY4" fmla="*/ 0 h 149890"/>
                  <a:gd name="connsiteX5" fmla="*/ 1758584 w 1787230"/>
                  <a:gd name="connsiteY5" fmla="*/ 0 h 149890"/>
                  <a:gd name="connsiteX6" fmla="*/ 1787230 w 1787230"/>
                  <a:gd name="connsiteY6" fmla="*/ 28646 h 149890"/>
                  <a:gd name="connsiteX7" fmla="*/ 1787230 w 1787230"/>
                  <a:gd name="connsiteY7" fmla="*/ 121245 h 149890"/>
                  <a:gd name="connsiteX8" fmla="*/ 1758584 w 1787230"/>
                  <a:gd name="connsiteY8" fmla="*/ 149891 h 149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7230" h="149890">
                    <a:moveTo>
                      <a:pt x="1758584" y="149891"/>
                    </a:moveTo>
                    <a:lnTo>
                      <a:pt x="28646" y="149891"/>
                    </a:lnTo>
                    <a:cubicBezTo>
                      <a:pt x="12791" y="149891"/>
                      <a:pt x="0" y="137033"/>
                      <a:pt x="0" y="121245"/>
                    </a:cubicBezTo>
                    <a:lnTo>
                      <a:pt x="0" y="28646"/>
                    </a:lnTo>
                    <a:cubicBezTo>
                      <a:pt x="0" y="12791"/>
                      <a:pt x="12857" y="0"/>
                      <a:pt x="28646" y="0"/>
                    </a:cubicBezTo>
                    <a:lnTo>
                      <a:pt x="1758584" y="0"/>
                    </a:lnTo>
                    <a:cubicBezTo>
                      <a:pt x="1774439" y="0"/>
                      <a:pt x="1787230" y="12857"/>
                      <a:pt x="1787230" y="28646"/>
                    </a:cubicBezTo>
                    <a:lnTo>
                      <a:pt x="1787230" y="121245"/>
                    </a:lnTo>
                    <a:cubicBezTo>
                      <a:pt x="1787297" y="137033"/>
                      <a:pt x="1774439" y="149891"/>
                      <a:pt x="1758584" y="149891"/>
                    </a:cubicBezTo>
                    <a:close/>
                  </a:path>
                </a:pathLst>
              </a:custGeom>
              <a:solidFill>
                <a:srgbClr val="FFCE00"/>
              </a:solidFill>
              <a:ln w="6656" cap="flat">
                <a:noFill/>
                <a:prstDash val="solid"/>
                <a:miter/>
              </a:ln>
            </p:spPr>
            <p:txBody>
              <a:bodyPr rtlCol="0" anchor="ctr"/>
              <a:lstStyle/>
              <a:p>
                <a:endParaRPr lang="zh-CN" altLang="en-US">
                  <a:cs typeface="+mn-ea"/>
                  <a:sym typeface="+mn-lt"/>
                </a:endParaRPr>
              </a:p>
            </p:txBody>
          </p:sp>
        </p:grpSp>
        <p:sp>
          <p:nvSpPr>
            <p:cNvPr id="55" name="任意多边形: 形状 54">
              <a:extLst>
                <a:ext uri="{FF2B5EF4-FFF2-40B4-BE49-F238E27FC236}">
                  <a16:creationId xmlns:a16="http://schemas.microsoft.com/office/drawing/2014/main" id="{B9267DC6-7ACF-2FA4-6970-753EE10CB3C1}"/>
                </a:ext>
              </a:extLst>
            </p:cNvPr>
            <p:cNvSpPr/>
            <p:nvPr/>
          </p:nvSpPr>
          <p:spPr>
            <a:xfrm>
              <a:off x="5288419" y="3072841"/>
              <a:ext cx="332693" cy="135010"/>
            </a:xfrm>
            <a:custGeom>
              <a:avLst/>
              <a:gdLst>
                <a:gd name="connsiteX0" fmla="*/ 489643 w 527282"/>
                <a:gd name="connsiteY0" fmla="*/ 213977 h 213977"/>
                <a:gd name="connsiteX1" fmla="*/ 37639 w 527282"/>
                <a:gd name="connsiteY1" fmla="*/ 213977 h 213977"/>
                <a:gd name="connsiteX2" fmla="*/ 0 w 527282"/>
                <a:gd name="connsiteY2" fmla="*/ 176338 h 213977"/>
                <a:gd name="connsiteX3" fmla="*/ 0 w 527282"/>
                <a:gd name="connsiteY3" fmla="*/ 37639 h 213977"/>
                <a:gd name="connsiteX4" fmla="*/ 37639 w 527282"/>
                <a:gd name="connsiteY4" fmla="*/ 0 h 213977"/>
                <a:gd name="connsiteX5" fmla="*/ 489643 w 527282"/>
                <a:gd name="connsiteY5" fmla="*/ 0 h 213977"/>
                <a:gd name="connsiteX6" fmla="*/ 527282 w 527282"/>
                <a:gd name="connsiteY6" fmla="*/ 37639 h 213977"/>
                <a:gd name="connsiteX7" fmla="*/ 527282 w 527282"/>
                <a:gd name="connsiteY7" fmla="*/ 176338 h 213977"/>
                <a:gd name="connsiteX8" fmla="*/ 489643 w 527282"/>
                <a:gd name="connsiteY8" fmla="*/ 213977 h 213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7282" h="213977">
                  <a:moveTo>
                    <a:pt x="489643" y="213977"/>
                  </a:moveTo>
                  <a:lnTo>
                    <a:pt x="37639" y="213977"/>
                  </a:lnTo>
                  <a:cubicBezTo>
                    <a:pt x="16854" y="213977"/>
                    <a:pt x="0" y="197123"/>
                    <a:pt x="0" y="176338"/>
                  </a:cubicBezTo>
                  <a:lnTo>
                    <a:pt x="0" y="37639"/>
                  </a:lnTo>
                  <a:cubicBezTo>
                    <a:pt x="0" y="16854"/>
                    <a:pt x="16854" y="0"/>
                    <a:pt x="37639" y="0"/>
                  </a:cubicBezTo>
                  <a:lnTo>
                    <a:pt x="489643" y="0"/>
                  </a:lnTo>
                  <a:cubicBezTo>
                    <a:pt x="510428" y="0"/>
                    <a:pt x="527282" y="16854"/>
                    <a:pt x="527282" y="37639"/>
                  </a:cubicBezTo>
                  <a:lnTo>
                    <a:pt x="527282" y="176338"/>
                  </a:lnTo>
                  <a:cubicBezTo>
                    <a:pt x="527282" y="197123"/>
                    <a:pt x="510428" y="213977"/>
                    <a:pt x="489643" y="213977"/>
                  </a:cubicBezTo>
                  <a:close/>
                </a:path>
              </a:pathLst>
            </a:custGeom>
            <a:solidFill>
              <a:srgbClr val="DEF0F4"/>
            </a:solidFill>
            <a:ln w="6656" cap="flat">
              <a:noFill/>
              <a:prstDash val="solid"/>
              <a:miter/>
            </a:ln>
          </p:spPr>
          <p:txBody>
            <a:bodyPr rtlCol="0" anchor="ctr"/>
            <a:lstStyle/>
            <a:p>
              <a:endParaRPr lang="zh-CN" altLang="en-US">
                <a:cs typeface="+mn-ea"/>
                <a:sym typeface="+mn-lt"/>
              </a:endParaRPr>
            </a:p>
          </p:txBody>
        </p:sp>
        <p:sp>
          <p:nvSpPr>
            <p:cNvPr id="56" name="任意多边形: 形状 55">
              <a:extLst>
                <a:ext uri="{FF2B5EF4-FFF2-40B4-BE49-F238E27FC236}">
                  <a16:creationId xmlns:a16="http://schemas.microsoft.com/office/drawing/2014/main" id="{D4545BA0-0C35-6562-BE68-5A4A493EB6B5}"/>
                </a:ext>
              </a:extLst>
            </p:cNvPr>
            <p:cNvSpPr/>
            <p:nvPr/>
          </p:nvSpPr>
          <p:spPr>
            <a:xfrm>
              <a:off x="4757288" y="4235732"/>
              <a:ext cx="271198" cy="370900"/>
            </a:xfrm>
            <a:custGeom>
              <a:avLst/>
              <a:gdLst>
                <a:gd name="connsiteX0" fmla="*/ 399975 w 429819"/>
                <a:gd name="connsiteY0" fmla="*/ 587838 h 587837"/>
                <a:gd name="connsiteX1" fmla="*/ 29845 w 429819"/>
                <a:gd name="connsiteY1" fmla="*/ 587838 h 587837"/>
                <a:gd name="connsiteX2" fmla="*/ 0 w 429819"/>
                <a:gd name="connsiteY2" fmla="*/ 557993 h 587837"/>
                <a:gd name="connsiteX3" fmla="*/ 0 w 429819"/>
                <a:gd name="connsiteY3" fmla="*/ 29845 h 587837"/>
                <a:gd name="connsiteX4" fmla="*/ 29845 w 429819"/>
                <a:gd name="connsiteY4" fmla="*/ 0 h 587837"/>
                <a:gd name="connsiteX5" fmla="*/ 399975 w 429819"/>
                <a:gd name="connsiteY5" fmla="*/ 0 h 587837"/>
                <a:gd name="connsiteX6" fmla="*/ 429820 w 429819"/>
                <a:gd name="connsiteY6" fmla="*/ 29845 h 587837"/>
                <a:gd name="connsiteX7" fmla="*/ 429820 w 429819"/>
                <a:gd name="connsiteY7" fmla="*/ 557993 h 587837"/>
                <a:gd name="connsiteX8" fmla="*/ 399975 w 429819"/>
                <a:gd name="connsiteY8" fmla="*/ 587838 h 58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819" h="587837">
                  <a:moveTo>
                    <a:pt x="399975" y="587838"/>
                  </a:moveTo>
                  <a:lnTo>
                    <a:pt x="29845" y="587838"/>
                  </a:lnTo>
                  <a:cubicBezTo>
                    <a:pt x="13390" y="587838"/>
                    <a:pt x="0" y="574514"/>
                    <a:pt x="0" y="557993"/>
                  </a:cubicBezTo>
                  <a:lnTo>
                    <a:pt x="0" y="29845"/>
                  </a:lnTo>
                  <a:cubicBezTo>
                    <a:pt x="0" y="13390"/>
                    <a:pt x="13324" y="0"/>
                    <a:pt x="29845" y="0"/>
                  </a:cubicBezTo>
                  <a:lnTo>
                    <a:pt x="399975" y="0"/>
                  </a:lnTo>
                  <a:cubicBezTo>
                    <a:pt x="416430" y="0"/>
                    <a:pt x="429820" y="13324"/>
                    <a:pt x="429820" y="29845"/>
                  </a:cubicBezTo>
                  <a:lnTo>
                    <a:pt x="429820" y="557993"/>
                  </a:lnTo>
                  <a:cubicBezTo>
                    <a:pt x="429753" y="574514"/>
                    <a:pt x="416430" y="587838"/>
                    <a:pt x="399975" y="587838"/>
                  </a:cubicBezTo>
                  <a:close/>
                </a:path>
              </a:pathLst>
            </a:custGeom>
            <a:solidFill>
              <a:schemeClr val="accent1">
                <a:lumMod val="60000"/>
                <a:lumOff val="40000"/>
              </a:schemeClr>
            </a:solidFill>
            <a:ln w="6656" cap="flat">
              <a:noFill/>
              <a:prstDash val="solid"/>
              <a:miter/>
            </a:ln>
          </p:spPr>
          <p:txBody>
            <a:bodyPr rtlCol="0" anchor="ctr"/>
            <a:lstStyle/>
            <a:p>
              <a:endParaRPr lang="zh-CN" altLang="en-US">
                <a:cs typeface="+mn-ea"/>
                <a:sym typeface="+mn-lt"/>
              </a:endParaRPr>
            </a:p>
          </p:txBody>
        </p:sp>
        <p:sp>
          <p:nvSpPr>
            <p:cNvPr id="57" name="任意多边形: 形状 56">
              <a:extLst>
                <a:ext uri="{FF2B5EF4-FFF2-40B4-BE49-F238E27FC236}">
                  <a16:creationId xmlns:a16="http://schemas.microsoft.com/office/drawing/2014/main" id="{63E48279-056B-7BD9-806A-8FE1A3B2361F}"/>
                </a:ext>
              </a:extLst>
            </p:cNvPr>
            <p:cNvSpPr/>
            <p:nvPr/>
          </p:nvSpPr>
          <p:spPr>
            <a:xfrm>
              <a:off x="4757287" y="4235772"/>
              <a:ext cx="271198" cy="370859"/>
            </a:xfrm>
            <a:custGeom>
              <a:avLst/>
              <a:gdLst>
                <a:gd name="connsiteX0" fmla="*/ 399975 w 429819"/>
                <a:gd name="connsiteY0" fmla="*/ 0 h 587771"/>
                <a:gd name="connsiteX1" fmla="*/ 370730 w 429819"/>
                <a:gd name="connsiteY1" fmla="*/ 0 h 587771"/>
                <a:gd name="connsiteX2" fmla="*/ 370730 w 429819"/>
                <a:gd name="connsiteY2" fmla="*/ 152755 h 587771"/>
                <a:gd name="connsiteX3" fmla="*/ 6595 w 429819"/>
                <a:gd name="connsiteY3" fmla="*/ 516890 h 587771"/>
                <a:gd name="connsiteX4" fmla="*/ 0 w 429819"/>
                <a:gd name="connsiteY4" fmla="*/ 516890 h 587771"/>
                <a:gd name="connsiteX5" fmla="*/ 0 w 429819"/>
                <a:gd name="connsiteY5" fmla="*/ 557926 h 587771"/>
                <a:gd name="connsiteX6" fmla="*/ 29845 w 429819"/>
                <a:gd name="connsiteY6" fmla="*/ 587771 h 587771"/>
                <a:gd name="connsiteX7" fmla="*/ 399975 w 429819"/>
                <a:gd name="connsiteY7" fmla="*/ 587771 h 587771"/>
                <a:gd name="connsiteX8" fmla="*/ 429820 w 429819"/>
                <a:gd name="connsiteY8" fmla="*/ 557926 h 587771"/>
                <a:gd name="connsiteX9" fmla="*/ 429820 w 429819"/>
                <a:gd name="connsiteY9" fmla="*/ 29778 h 587771"/>
                <a:gd name="connsiteX10" fmla="*/ 399975 w 429819"/>
                <a:gd name="connsiteY10" fmla="*/ 0 h 587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819" h="587771">
                  <a:moveTo>
                    <a:pt x="399975" y="0"/>
                  </a:moveTo>
                  <a:lnTo>
                    <a:pt x="370730" y="0"/>
                  </a:lnTo>
                  <a:lnTo>
                    <a:pt x="370730" y="152755"/>
                  </a:lnTo>
                  <a:cubicBezTo>
                    <a:pt x="370730" y="353875"/>
                    <a:pt x="207715" y="516890"/>
                    <a:pt x="6595" y="516890"/>
                  </a:cubicBezTo>
                  <a:lnTo>
                    <a:pt x="0" y="516890"/>
                  </a:lnTo>
                  <a:lnTo>
                    <a:pt x="0" y="557926"/>
                  </a:lnTo>
                  <a:cubicBezTo>
                    <a:pt x="0" y="574381"/>
                    <a:pt x="13324" y="587771"/>
                    <a:pt x="29845" y="587771"/>
                  </a:cubicBezTo>
                  <a:lnTo>
                    <a:pt x="399975" y="587771"/>
                  </a:lnTo>
                  <a:cubicBezTo>
                    <a:pt x="416430" y="587771"/>
                    <a:pt x="429820" y="574448"/>
                    <a:pt x="429820" y="557926"/>
                  </a:cubicBezTo>
                  <a:lnTo>
                    <a:pt x="429820" y="29778"/>
                  </a:lnTo>
                  <a:cubicBezTo>
                    <a:pt x="429753" y="13390"/>
                    <a:pt x="416430" y="0"/>
                    <a:pt x="399975" y="0"/>
                  </a:cubicBezTo>
                  <a:close/>
                </a:path>
              </a:pathLst>
            </a:custGeom>
            <a:solidFill>
              <a:schemeClr val="accent1"/>
            </a:solidFill>
            <a:ln w="6656" cap="flat">
              <a:noFill/>
              <a:prstDash val="solid"/>
              <a:miter/>
            </a:ln>
          </p:spPr>
          <p:txBody>
            <a:bodyPr rtlCol="0" anchor="ctr"/>
            <a:lstStyle/>
            <a:p>
              <a:endParaRPr lang="zh-CN" altLang="en-US">
                <a:cs typeface="+mn-ea"/>
                <a:sym typeface="+mn-lt"/>
              </a:endParaRPr>
            </a:p>
          </p:txBody>
        </p:sp>
        <p:sp>
          <p:nvSpPr>
            <p:cNvPr id="58" name="任意多边形: 形状 57">
              <a:extLst>
                <a:ext uri="{FF2B5EF4-FFF2-40B4-BE49-F238E27FC236}">
                  <a16:creationId xmlns:a16="http://schemas.microsoft.com/office/drawing/2014/main" id="{E71209C5-2C17-1FB9-CA7B-EAB530D10F93}"/>
                </a:ext>
              </a:extLst>
            </p:cNvPr>
            <p:cNvSpPr/>
            <p:nvPr/>
          </p:nvSpPr>
          <p:spPr>
            <a:xfrm>
              <a:off x="5260297" y="3096084"/>
              <a:ext cx="309238" cy="29380"/>
            </a:xfrm>
            <a:custGeom>
              <a:avLst/>
              <a:gdLst>
                <a:gd name="connsiteX0" fmla="*/ 482715 w 490109"/>
                <a:gd name="connsiteY0" fmla="*/ 46566 h 46565"/>
                <a:gd name="connsiteX1" fmla="*/ 7395 w 490109"/>
                <a:gd name="connsiteY1" fmla="*/ 46566 h 46565"/>
                <a:gd name="connsiteX2" fmla="*/ 0 w 490109"/>
                <a:gd name="connsiteY2" fmla="*/ 39171 h 46565"/>
                <a:gd name="connsiteX3" fmla="*/ 0 w 490109"/>
                <a:gd name="connsiteY3" fmla="*/ 7395 h 46565"/>
                <a:gd name="connsiteX4" fmla="*/ 7395 w 490109"/>
                <a:gd name="connsiteY4" fmla="*/ 0 h 46565"/>
                <a:gd name="connsiteX5" fmla="*/ 482715 w 490109"/>
                <a:gd name="connsiteY5" fmla="*/ 0 h 46565"/>
                <a:gd name="connsiteX6" fmla="*/ 490109 w 490109"/>
                <a:gd name="connsiteY6" fmla="*/ 7395 h 46565"/>
                <a:gd name="connsiteX7" fmla="*/ 490109 w 490109"/>
                <a:gd name="connsiteY7" fmla="*/ 39171 h 46565"/>
                <a:gd name="connsiteX8" fmla="*/ 482715 w 490109"/>
                <a:gd name="connsiteY8" fmla="*/ 46566 h 46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0109" h="46565">
                  <a:moveTo>
                    <a:pt x="482715" y="46566"/>
                  </a:moveTo>
                  <a:lnTo>
                    <a:pt x="7395" y="46566"/>
                  </a:lnTo>
                  <a:cubicBezTo>
                    <a:pt x="3331" y="46566"/>
                    <a:pt x="0" y="43235"/>
                    <a:pt x="0" y="39171"/>
                  </a:cubicBezTo>
                  <a:lnTo>
                    <a:pt x="0" y="7395"/>
                  </a:lnTo>
                  <a:cubicBezTo>
                    <a:pt x="0" y="3331"/>
                    <a:pt x="3331" y="0"/>
                    <a:pt x="7395" y="0"/>
                  </a:cubicBezTo>
                  <a:lnTo>
                    <a:pt x="482715" y="0"/>
                  </a:lnTo>
                  <a:cubicBezTo>
                    <a:pt x="486778" y="0"/>
                    <a:pt x="490109" y="3331"/>
                    <a:pt x="490109" y="7395"/>
                  </a:cubicBezTo>
                  <a:lnTo>
                    <a:pt x="490109" y="39171"/>
                  </a:lnTo>
                  <a:cubicBezTo>
                    <a:pt x="490109" y="43302"/>
                    <a:pt x="486778" y="46566"/>
                    <a:pt x="482715" y="46566"/>
                  </a:cubicBezTo>
                  <a:close/>
                </a:path>
              </a:pathLst>
            </a:custGeom>
            <a:solidFill>
              <a:srgbClr val="ADD3DB"/>
            </a:solidFill>
            <a:ln w="6656" cap="flat">
              <a:noFill/>
              <a:prstDash val="solid"/>
              <a:miter/>
            </a:ln>
          </p:spPr>
          <p:txBody>
            <a:bodyPr rtlCol="0" anchor="ctr"/>
            <a:lstStyle/>
            <a:p>
              <a:endParaRPr lang="zh-CN" altLang="en-US">
                <a:cs typeface="+mn-ea"/>
                <a:sym typeface="+mn-lt"/>
              </a:endParaRPr>
            </a:p>
          </p:txBody>
        </p:sp>
        <p:sp>
          <p:nvSpPr>
            <p:cNvPr id="59" name="任意多边形: 形状 58">
              <a:extLst>
                <a:ext uri="{FF2B5EF4-FFF2-40B4-BE49-F238E27FC236}">
                  <a16:creationId xmlns:a16="http://schemas.microsoft.com/office/drawing/2014/main" id="{60A5DDC5-D7A4-3257-F6C6-88524DB02450}"/>
                </a:ext>
              </a:extLst>
            </p:cNvPr>
            <p:cNvSpPr/>
            <p:nvPr/>
          </p:nvSpPr>
          <p:spPr>
            <a:xfrm>
              <a:off x="5260297" y="3142700"/>
              <a:ext cx="188896" cy="29380"/>
            </a:xfrm>
            <a:custGeom>
              <a:avLst/>
              <a:gdLst>
                <a:gd name="connsiteX0" fmla="*/ 291987 w 299381"/>
                <a:gd name="connsiteY0" fmla="*/ 46566 h 46565"/>
                <a:gd name="connsiteX1" fmla="*/ 7395 w 299381"/>
                <a:gd name="connsiteY1" fmla="*/ 46566 h 46565"/>
                <a:gd name="connsiteX2" fmla="*/ 0 w 299381"/>
                <a:gd name="connsiteY2" fmla="*/ 39171 h 46565"/>
                <a:gd name="connsiteX3" fmla="*/ 0 w 299381"/>
                <a:gd name="connsiteY3" fmla="*/ 7395 h 46565"/>
                <a:gd name="connsiteX4" fmla="*/ 7395 w 299381"/>
                <a:gd name="connsiteY4" fmla="*/ 0 h 46565"/>
                <a:gd name="connsiteX5" fmla="*/ 291987 w 299381"/>
                <a:gd name="connsiteY5" fmla="*/ 0 h 46565"/>
                <a:gd name="connsiteX6" fmla="*/ 299382 w 299381"/>
                <a:gd name="connsiteY6" fmla="*/ 7395 h 46565"/>
                <a:gd name="connsiteX7" fmla="*/ 299382 w 299381"/>
                <a:gd name="connsiteY7" fmla="*/ 39171 h 46565"/>
                <a:gd name="connsiteX8" fmla="*/ 291987 w 299381"/>
                <a:gd name="connsiteY8" fmla="*/ 46566 h 46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381" h="46565">
                  <a:moveTo>
                    <a:pt x="291987" y="46566"/>
                  </a:moveTo>
                  <a:lnTo>
                    <a:pt x="7395" y="46566"/>
                  </a:lnTo>
                  <a:cubicBezTo>
                    <a:pt x="3331" y="46566"/>
                    <a:pt x="0" y="43235"/>
                    <a:pt x="0" y="39171"/>
                  </a:cubicBezTo>
                  <a:lnTo>
                    <a:pt x="0" y="7395"/>
                  </a:lnTo>
                  <a:cubicBezTo>
                    <a:pt x="0" y="3331"/>
                    <a:pt x="3331" y="0"/>
                    <a:pt x="7395" y="0"/>
                  </a:cubicBezTo>
                  <a:lnTo>
                    <a:pt x="291987" y="0"/>
                  </a:lnTo>
                  <a:cubicBezTo>
                    <a:pt x="296051" y="0"/>
                    <a:pt x="299382" y="3331"/>
                    <a:pt x="299382" y="7395"/>
                  </a:cubicBezTo>
                  <a:lnTo>
                    <a:pt x="299382" y="39171"/>
                  </a:lnTo>
                  <a:cubicBezTo>
                    <a:pt x="299382" y="43235"/>
                    <a:pt x="296051" y="46566"/>
                    <a:pt x="291987" y="46566"/>
                  </a:cubicBezTo>
                  <a:close/>
                </a:path>
              </a:pathLst>
            </a:custGeom>
            <a:solidFill>
              <a:srgbClr val="ADD3DB"/>
            </a:solidFill>
            <a:ln w="6656" cap="flat">
              <a:noFill/>
              <a:prstDash val="solid"/>
              <a:miter/>
            </a:ln>
          </p:spPr>
          <p:txBody>
            <a:bodyPr rtlCol="0" anchor="ctr"/>
            <a:lstStyle/>
            <a:p>
              <a:endParaRPr lang="zh-CN" altLang="en-US">
                <a:cs typeface="+mn-ea"/>
                <a:sym typeface="+mn-lt"/>
              </a:endParaRPr>
            </a:p>
          </p:txBody>
        </p:sp>
        <p:sp>
          <p:nvSpPr>
            <p:cNvPr id="60" name="任意多边形: 形状 59">
              <a:extLst>
                <a:ext uri="{FF2B5EF4-FFF2-40B4-BE49-F238E27FC236}">
                  <a16:creationId xmlns:a16="http://schemas.microsoft.com/office/drawing/2014/main" id="{EAA03425-D7D4-FDC1-F07A-F2EA9BFA17FF}"/>
                </a:ext>
              </a:extLst>
            </p:cNvPr>
            <p:cNvSpPr/>
            <p:nvPr/>
          </p:nvSpPr>
          <p:spPr>
            <a:xfrm>
              <a:off x="5513169" y="3429450"/>
              <a:ext cx="112732" cy="112732"/>
            </a:xfrm>
            <a:custGeom>
              <a:avLst/>
              <a:gdLst>
                <a:gd name="connsiteX0" fmla="*/ 178670 w 178669"/>
                <a:gd name="connsiteY0" fmla="*/ 89335 h 178669"/>
                <a:gd name="connsiteX1" fmla="*/ 89335 w 178669"/>
                <a:gd name="connsiteY1" fmla="*/ 178670 h 178669"/>
                <a:gd name="connsiteX2" fmla="*/ 0 w 178669"/>
                <a:gd name="connsiteY2" fmla="*/ 89335 h 178669"/>
                <a:gd name="connsiteX3" fmla="*/ 89335 w 178669"/>
                <a:gd name="connsiteY3" fmla="*/ 0 h 178669"/>
                <a:gd name="connsiteX4" fmla="*/ 178670 w 178669"/>
                <a:gd name="connsiteY4" fmla="*/ 89335 h 178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669" h="178669">
                  <a:moveTo>
                    <a:pt x="178670" y="89335"/>
                  </a:moveTo>
                  <a:cubicBezTo>
                    <a:pt x="178670" y="138673"/>
                    <a:pt x="138673" y="178670"/>
                    <a:pt x="89335" y="178670"/>
                  </a:cubicBezTo>
                  <a:cubicBezTo>
                    <a:pt x="39997" y="178670"/>
                    <a:pt x="0" y="138673"/>
                    <a:pt x="0" y="89335"/>
                  </a:cubicBezTo>
                  <a:cubicBezTo>
                    <a:pt x="0" y="39997"/>
                    <a:pt x="39997" y="0"/>
                    <a:pt x="89335" y="0"/>
                  </a:cubicBezTo>
                  <a:cubicBezTo>
                    <a:pt x="138673" y="0"/>
                    <a:pt x="178670" y="39997"/>
                    <a:pt x="178670" y="89335"/>
                  </a:cubicBezTo>
                  <a:close/>
                </a:path>
              </a:pathLst>
            </a:custGeom>
            <a:solidFill>
              <a:srgbClr val="3C9140"/>
            </a:solidFill>
            <a:ln w="6656" cap="flat">
              <a:noFill/>
              <a:prstDash val="solid"/>
              <a:miter/>
            </a:ln>
          </p:spPr>
          <p:txBody>
            <a:bodyPr rtlCol="0" anchor="ctr"/>
            <a:lstStyle/>
            <a:p>
              <a:endParaRPr lang="zh-CN" altLang="en-US">
                <a:cs typeface="+mn-ea"/>
                <a:sym typeface="+mn-lt"/>
              </a:endParaRPr>
            </a:p>
          </p:txBody>
        </p:sp>
        <p:sp>
          <p:nvSpPr>
            <p:cNvPr id="61" name="任意多边形: 形状 60">
              <a:extLst>
                <a:ext uri="{FF2B5EF4-FFF2-40B4-BE49-F238E27FC236}">
                  <a16:creationId xmlns:a16="http://schemas.microsoft.com/office/drawing/2014/main" id="{F57EF21C-9467-DA45-4A34-E24180622BDD}"/>
                </a:ext>
              </a:extLst>
            </p:cNvPr>
            <p:cNvSpPr/>
            <p:nvPr/>
          </p:nvSpPr>
          <p:spPr>
            <a:xfrm>
              <a:off x="5504552" y="3417176"/>
              <a:ext cx="112732" cy="112732"/>
            </a:xfrm>
            <a:custGeom>
              <a:avLst/>
              <a:gdLst>
                <a:gd name="connsiteX0" fmla="*/ 178670 w 178669"/>
                <a:gd name="connsiteY0" fmla="*/ 89335 h 178669"/>
                <a:gd name="connsiteX1" fmla="*/ 89335 w 178669"/>
                <a:gd name="connsiteY1" fmla="*/ 178670 h 178669"/>
                <a:gd name="connsiteX2" fmla="*/ 0 w 178669"/>
                <a:gd name="connsiteY2" fmla="*/ 89335 h 178669"/>
                <a:gd name="connsiteX3" fmla="*/ 89335 w 178669"/>
                <a:gd name="connsiteY3" fmla="*/ 0 h 178669"/>
                <a:gd name="connsiteX4" fmla="*/ 178670 w 178669"/>
                <a:gd name="connsiteY4" fmla="*/ 89335 h 178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669" h="178669">
                  <a:moveTo>
                    <a:pt x="178670" y="89335"/>
                  </a:moveTo>
                  <a:cubicBezTo>
                    <a:pt x="178670" y="138673"/>
                    <a:pt x="138673" y="178670"/>
                    <a:pt x="89335" y="178670"/>
                  </a:cubicBezTo>
                  <a:cubicBezTo>
                    <a:pt x="39997" y="178670"/>
                    <a:pt x="0" y="138673"/>
                    <a:pt x="0" y="89335"/>
                  </a:cubicBezTo>
                  <a:cubicBezTo>
                    <a:pt x="0" y="39997"/>
                    <a:pt x="39997" y="0"/>
                    <a:pt x="89335" y="0"/>
                  </a:cubicBezTo>
                  <a:cubicBezTo>
                    <a:pt x="138673" y="0"/>
                    <a:pt x="178670" y="39997"/>
                    <a:pt x="178670" y="89335"/>
                  </a:cubicBezTo>
                  <a:close/>
                </a:path>
              </a:pathLst>
            </a:custGeom>
            <a:solidFill>
              <a:srgbClr val="DEF0F4"/>
            </a:solidFill>
            <a:ln w="6656" cap="flat">
              <a:noFill/>
              <a:prstDash val="solid"/>
              <a:miter/>
            </a:ln>
          </p:spPr>
          <p:txBody>
            <a:bodyPr rtlCol="0" anchor="ctr"/>
            <a:lstStyle/>
            <a:p>
              <a:endParaRPr lang="zh-CN" altLang="en-US">
                <a:cs typeface="+mn-ea"/>
                <a:sym typeface="+mn-lt"/>
              </a:endParaRPr>
            </a:p>
          </p:txBody>
        </p:sp>
        <p:sp>
          <p:nvSpPr>
            <p:cNvPr id="62" name="任意多边形: 形状 61">
              <a:extLst>
                <a:ext uri="{FF2B5EF4-FFF2-40B4-BE49-F238E27FC236}">
                  <a16:creationId xmlns:a16="http://schemas.microsoft.com/office/drawing/2014/main" id="{1782A631-D62B-AF9B-F20C-FC17937018F8}"/>
                </a:ext>
              </a:extLst>
            </p:cNvPr>
            <p:cNvSpPr/>
            <p:nvPr/>
          </p:nvSpPr>
          <p:spPr>
            <a:xfrm>
              <a:off x="6798040" y="2977761"/>
              <a:ext cx="1241618" cy="109958"/>
            </a:xfrm>
            <a:custGeom>
              <a:avLst/>
              <a:gdLst>
                <a:gd name="connsiteX0" fmla="*/ 1967832 w 1967831"/>
                <a:gd name="connsiteY0" fmla="*/ 174273 h 174272"/>
                <a:gd name="connsiteX1" fmla="*/ 0 w 1967831"/>
                <a:gd name="connsiteY1" fmla="*/ 174273 h 174272"/>
                <a:gd name="connsiteX2" fmla="*/ 0 w 1967831"/>
                <a:gd name="connsiteY2" fmla="*/ 45500 h 174272"/>
                <a:gd name="connsiteX3" fmla="*/ 45500 w 1967831"/>
                <a:gd name="connsiteY3" fmla="*/ 0 h 174272"/>
                <a:gd name="connsiteX4" fmla="*/ 1922332 w 1967831"/>
                <a:gd name="connsiteY4" fmla="*/ 0 h 174272"/>
                <a:gd name="connsiteX5" fmla="*/ 1967832 w 1967831"/>
                <a:gd name="connsiteY5" fmla="*/ 45500 h 174272"/>
                <a:gd name="connsiteX6" fmla="*/ 1967832 w 1967831"/>
                <a:gd name="connsiteY6" fmla="*/ 174273 h 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7831" h="174272">
                  <a:moveTo>
                    <a:pt x="1967832" y="174273"/>
                  </a:moveTo>
                  <a:lnTo>
                    <a:pt x="0" y="174273"/>
                  </a:lnTo>
                  <a:lnTo>
                    <a:pt x="0" y="45500"/>
                  </a:lnTo>
                  <a:cubicBezTo>
                    <a:pt x="0" y="20385"/>
                    <a:pt x="20385" y="0"/>
                    <a:pt x="45500" y="0"/>
                  </a:cubicBezTo>
                  <a:lnTo>
                    <a:pt x="1922332" y="0"/>
                  </a:lnTo>
                  <a:cubicBezTo>
                    <a:pt x="1947447" y="0"/>
                    <a:pt x="1967832" y="20385"/>
                    <a:pt x="1967832" y="45500"/>
                  </a:cubicBezTo>
                  <a:lnTo>
                    <a:pt x="1967832" y="174273"/>
                  </a:lnTo>
                  <a:close/>
                </a:path>
              </a:pathLst>
            </a:custGeom>
            <a:solidFill>
              <a:srgbClr val="DEF0F4"/>
            </a:solidFill>
            <a:ln w="6656" cap="flat">
              <a:noFill/>
              <a:prstDash val="solid"/>
              <a:miter/>
            </a:ln>
          </p:spPr>
          <p:txBody>
            <a:bodyPr rtlCol="0" anchor="ctr"/>
            <a:lstStyle/>
            <a:p>
              <a:endParaRPr lang="zh-CN" altLang="en-US">
                <a:cs typeface="+mn-ea"/>
                <a:sym typeface="+mn-lt"/>
              </a:endParaRPr>
            </a:p>
          </p:txBody>
        </p:sp>
        <p:sp>
          <p:nvSpPr>
            <p:cNvPr id="63" name="任意多边形: 形状 62">
              <a:extLst>
                <a:ext uri="{FF2B5EF4-FFF2-40B4-BE49-F238E27FC236}">
                  <a16:creationId xmlns:a16="http://schemas.microsoft.com/office/drawing/2014/main" id="{E4FFC37C-481E-0C22-C2C0-7A4C3C1608BB}"/>
                </a:ext>
              </a:extLst>
            </p:cNvPr>
            <p:cNvSpPr/>
            <p:nvPr/>
          </p:nvSpPr>
          <p:spPr>
            <a:xfrm>
              <a:off x="7598268" y="2934424"/>
              <a:ext cx="88101" cy="88102"/>
            </a:xfrm>
            <a:custGeom>
              <a:avLst/>
              <a:gdLst>
                <a:gd name="connsiteX0" fmla="*/ 139632 w 139631"/>
                <a:gd name="connsiteY0" fmla="*/ 69816 h 139631"/>
                <a:gd name="connsiteX1" fmla="*/ 69816 w 139631"/>
                <a:gd name="connsiteY1" fmla="*/ 139632 h 139631"/>
                <a:gd name="connsiteX2" fmla="*/ 0 w 139631"/>
                <a:gd name="connsiteY2" fmla="*/ 69816 h 139631"/>
                <a:gd name="connsiteX3" fmla="*/ 69816 w 139631"/>
                <a:gd name="connsiteY3" fmla="*/ 0 h 139631"/>
                <a:gd name="connsiteX4" fmla="*/ 139632 w 139631"/>
                <a:gd name="connsiteY4" fmla="*/ 69816 h 139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631" h="139631">
                  <a:moveTo>
                    <a:pt x="139632" y="69816"/>
                  </a:moveTo>
                  <a:cubicBezTo>
                    <a:pt x="139632" y="108374"/>
                    <a:pt x="108374" y="139632"/>
                    <a:pt x="69816" y="139632"/>
                  </a:cubicBezTo>
                  <a:cubicBezTo>
                    <a:pt x="31258" y="139632"/>
                    <a:pt x="0" y="108374"/>
                    <a:pt x="0" y="69816"/>
                  </a:cubicBezTo>
                  <a:cubicBezTo>
                    <a:pt x="0" y="31258"/>
                    <a:pt x="31258" y="0"/>
                    <a:pt x="69816" y="0"/>
                  </a:cubicBezTo>
                  <a:cubicBezTo>
                    <a:pt x="108374" y="0"/>
                    <a:pt x="139632" y="31258"/>
                    <a:pt x="139632" y="69816"/>
                  </a:cubicBezTo>
                  <a:close/>
                </a:path>
              </a:pathLst>
            </a:custGeom>
            <a:solidFill>
              <a:srgbClr val="FFCE00"/>
            </a:solidFill>
            <a:ln w="6656" cap="flat">
              <a:noFill/>
              <a:prstDash val="solid"/>
              <a:miter/>
            </a:ln>
          </p:spPr>
          <p:txBody>
            <a:bodyPr rtlCol="0" anchor="ctr"/>
            <a:lstStyle/>
            <a:p>
              <a:endParaRPr lang="zh-CN" altLang="en-US">
                <a:cs typeface="+mn-ea"/>
                <a:sym typeface="+mn-lt"/>
              </a:endParaRPr>
            </a:p>
          </p:txBody>
        </p:sp>
        <p:sp>
          <p:nvSpPr>
            <p:cNvPr id="64" name="任意多边形: 形状 63">
              <a:extLst>
                <a:ext uri="{FF2B5EF4-FFF2-40B4-BE49-F238E27FC236}">
                  <a16:creationId xmlns:a16="http://schemas.microsoft.com/office/drawing/2014/main" id="{1C21C06B-D36F-A242-2FC6-6F504A3BF30E}"/>
                </a:ext>
              </a:extLst>
            </p:cNvPr>
            <p:cNvSpPr/>
            <p:nvPr/>
          </p:nvSpPr>
          <p:spPr>
            <a:xfrm>
              <a:off x="7728235" y="2934424"/>
              <a:ext cx="88101" cy="88102"/>
            </a:xfrm>
            <a:custGeom>
              <a:avLst/>
              <a:gdLst>
                <a:gd name="connsiteX0" fmla="*/ 139631 w 139631"/>
                <a:gd name="connsiteY0" fmla="*/ 69816 h 139631"/>
                <a:gd name="connsiteX1" fmla="*/ 69816 w 139631"/>
                <a:gd name="connsiteY1" fmla="*/ 139632 h 139631"/>
                <a:gd name="connsiteX2" fmla="*/ 0 w 139631"/>
                <a:gd name="connsiteY2" fmla="*/ 69816 h 139631"/>
                <a:gd name="connsiteX3" fmla="*/ 69816 w 139631"/>
                <a:gd name="connsiteY3" fmla="*/ 0 h 139631"/>
                <a:gd name="connsiteX4" fmla="*/ 139631 w 139631"/>
                <a:gd name="connsiteY4" fmla="*/ 69816 h 139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631" h="139631">
                  <a:moveTo>
                    <a:pt x="139631" y="69816"/>
                  </a:moveTo>
                  <a:cubicBezTo>
                    <a:pt x="139631" y="108374"/>
                    <a:pt x="108374" y="139632"/>
                    <a:pt x="69816" y="139632"/>
                  </a:cubicBezTo>
                  <a:cubicBezTo>
                    <a:pt x="31257" y="139632"/>
                    <a:pt x="0" y="108374"/>
                    <a:pt x="0" y="69816"/>
                  </a:cubicBezTo>
                  <a:cubicBezTo>
                    <a:pt x="0" y="31258"/>
                    <a:pt x="31258" y="0"/>
                    <a:pt x="69816" y="0"/>
                  </a:cubicBezTo>
                  <a:cubicBezTo>
                    <a:pt x="108374" y="0"/>
                    <a:pt x="139631" y="31258"/>
                    <a:pt x="139631" y="69816"/>
                  </a:cubicBezTo>
                  <a:close/>
                </a:path>
              </a:pathLst>
            </a:custGeom>
            <a:solidFill>
              <a:schemeClr val="accent1">
                <a:lumMod val="60000"/>
                <a:lumOff val="40000"/>
              </a:schemeClr>
            </a:solidFill>
            <a:ln w="6656" cap="flat">
              <a:noFill/>
              <a:prstDash val="solid"/>
              <a:miter/>
            </a:ln>
          </p:spPr>
          <p:txBody>
            <a:bodyPr rtlCol="0" anchor="ctr"/>
            <a:lstStyle/>
            <a:p>
              <a:endParaRPr lang="zh-CN" altLang="en-US">
                <a:cs typeface="+mn-ea"/>
                <a:sym typeface="+mn-lt"/>
              </a:endParaRPr>
            </a:p>
          </p:txBody>
        </p:sp>
        <p:sp>
          <p:nvSpPr>
            <p:cNvPr id="65" name="任意多边形: 形状 64">
              <a:extLst>
                <a:ext uri="{FF2B5EF4-FFF2-40B4-BE49-F238E27FC236}">
                  <a16:creationId xmlns:a16="http://schemas.microsoft.com/office/drawing/2014/main" id="{DC15C6FA-C73E-C835-FDA4-E3817B8654A4}"/>
                </a:ext>
              </a:extLst>
            </p:cNvPr>
            <p:cNvSpPr/>
            <p:nvPr/>
          </p:nvSpPr>
          <p:spPr>
            <a:xfrm>
              <a:off x="7858245" y="2934424"/>
              <a:ext cx="88101" cy="88101"/>
            </a:xfrm>
            <a:custGeom>
              <a:avLst/>
              <a:gdLst>
                <a:gd name="connsiteX0" fmla="*/ 139631 w 139631"/>
                <a:gd name="connsiteY0" fmla="*/ 69816 h 139631"/>
                <a:gd name="connsiteX1" fmla="*/ 69816 w 139631"/>
                <a:gd name="connsiteY1" fmla="*/ 139632 h 139631"/>
                <a:gd name="connsiteX2" fmla="*/ 0 w 139631"/>
                <a:gd name="connsiteY2" fmla="*/ 69816 h 139631"/>
                <a:gd name="connsiteX3" fmla="*/ 69816 w 139631"/>
                <a:gd name="connsiteY3" fmla="*/ 0 h 139631"/>
                <a:gd name="connsiteX4" fmla="*/ 139631 w 139631"/>
                <a:gd name="connsiteY4" fmla="*/ 69816 h 139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631" h="139631">
                  <a:moveTo>
                    <a:pt x="139631" y="69816"/>
                  </a:moveTo>
                  <a:cubicBezTo>
                    <a:pt x="139631" y="108374"/>
                    <a:pt x="108374" y="139632"/>
                    <a:pt x="69816" y="139632"/>
                  </a:cubicBezTo>
                  <a:cubicBezTo>
                    <a:pt x="31257" y="139632"/>
                    <a:pt x="0" y="108374"/>
                    <a:pt x="0" y="69816"/>
                  </a:cubicBezTo>
                  <a:cubicBezTo>
                    <a:pt x="0" y="31258"/>
                    <a:pt x="31258" y="0"/>
                    <a:pt x="69816" y="0"/>
                  </a:cubicBezTo>
                  <a:cubicBezTo>
                    <a:pt x="108374" y="0"/>
                    <a:pt x="139631" y="31258"/>
                    <a:pt x="139631" y="69816"/>
                  </a:cubicBezTo>
                  <a:close/>
                </a:path>
              </a:pathLst>
            </a:custGeom>
            <a:solidFill>
              <a:schemeClr val="accent2">
                <a:lumMod val="75000"/>
              </a:schemeClr>
            </a:solidFill>
            <a:ln w="6656" cap="flat">
              <a:noFill/>
              <a:prstDash val="solid"/>
              <a:miter/>
            </a:ln>
          </p:spPr>
          <p:txBody>
            <a:bodyPr rtlCol="0" anchor="ctr"/>
            <a:lstStyle/>
            <a:p>
              <a:endParaRPr lang="zh-CN" altLang="en-US">
                <a:cs typeface="+mn-ea"/>
                <a:sym typeface="+mn-lt"/>
              </a:endParaRPr>
            </a:p>
          </p:txBody>
        </p:sp>
        <p:sp>
          <p:nvSpPr>
            <p:cNvPr id="66" name="任意多边形: 形状 65">
              <a:extLst>
                <a:ext uri="{FF2B5EF4-FFF2-40B4-BE49-F238E27FC236}">
                  <a16:creationId xmlns:a16="http://schemas.microsoft.com/office/drawing/2014/main" id="{64FD8C0C-43EC-5A37-F7A0-F106B8314969}"/>
                </a:ext>
              </a:extLst>
            </p:cNvPr>
            <p:cNvSpPr/>
            <p:nvPr/>
          </p:nvSpPr>
          <p:spPr>
            <a:xfrm>
              <a:off x="6269558" y="3993996"/>
              <a:ext cx="169815" cy="134169"/>
            </a:xfrm>
            <a:custGeom>
              <a:avLst/>
              <a:gdLst>
                <a:gd name="connsiteX0" fmla="*/ 226835 w 269137"/>
                <a:gd name="connsiteY0" fmla="*/ 212645 h 212644"/>
                <a:gd name="connsiteX1" fmla="*/ 42302 w 269137"/>
                <a:gd name="connsiteY1" fmla="*/ 212645 h 212644"/>
                <a:gd name="connsiteX2" fmla="*/ 0 w 269137"/>
                <a:gd name="connsiteY2" fmla="*/ 170342 h 212644"/>
                <a:gd name="connsiteX3" fmla="*/ 0 w 269137"/>
                <a:gd name="connsiteY3" fmla="*/ 0 h 212644"/>
                <a:gd name="connsiteX4" fmla="*/ 269137 w 269137"/>
                <a:gd name="connsiteY4" fmla="*/ 0 h 212644"/>
                <a:gd name="connsiteX5" fmla="*/ 269137 w 269137"/>
                <a:gd name="connsiteY5" fmla="*/ 170342 h 212644"/>
                <a:gd name="connsiteX6" fmla="*/ 226835 w 269137"/>
                <a:gd name="connsiteY6" fmla="*/ 212645 h 212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137" h="212644">
                  <a:moveTo>
                    <a:pt x="226835" y="212645"/>
                  </a:moveTo>
                  <a:lnTo>
                    <a:pt x="42302" y="212645"/>
                  </a:lnTo>
                  <a:cubicBezTo>
                    <a:pt x="18920" y="212645"/>
                    <a:pt x="0" y="193725"/>
                    <a:pt x="0" y="170342"/>
                  </a:cubicBezTo>
                  <a:lnTo>
                    <a:pt x="0" y="0"/>
                  </a:lnTo>
                  <a:lnTo>
                    <a:pt x="269137" y="0"/>
                  </a:lnTo>
                  <a:lnTo>
                    <a:pt x="269137" y="170342"/>
                  </a:lnTo>
                  <a:cubicBezTo>
                    <a:pt x="269204" y="193659"/>
                    <a:pt x="250218" y="212645"/>
                    <a:pt x="226835" y="212645"/>
                  </a:cubicBezTo>
                  <a:close/>
                </a:path>
              </a:pathLst>
            </a:custGeom>
            <a:solidFill>
              <a:schemeClr val="accent1"/>
            </a:solidFill>
            <a:ln w="6656" cap="flat">
              <a:noFill/>
              <a:prstDash val="solid"/>
              <a:miter/>
            </a:ln>
          </p:spPr>
          <p:txBody>
            <a:bodyPr rtlCol="0" anchor="ctr"/>
            <a:lstStyle/>
            <a:p>
              <a:endParaRPr lang="zh-CN" altLang="en-US">
                <a:cs typeface="+mn-ea"/>
                <a:sym typeface="+mn-lt"/>
              </a:endParaRPr>
            </a:p>
          </p:txBody>
        </p:sp>
        <p:grpSp>
          <p:nvGrpSpPr>
            <p:cNvPr id="67" name="组合 66">
              <a:extLst>
                <a:ext uri="{FF2B5EF4-FFF2-40B4-BE49-F238E27FC236}">
                  <a16:creationId xmlns:a16="http://schemas.microsoft.com/office/drawing/2014/main" id="{D062742A-E715-97BA-D13E-9EF02DF6D5F5}"/>
                </a:ext>
              </a:extLst>
            </p:cNvPr>
            <p:cNvGrpSpPr/>
            <p:nvPr/>
          </p:nvGrpSpPr>
          <p:grpSpPr>
            <a:xfrm>
              <a:off x="5802679" y="4079448"/>
              <a:ext cx="826898" cy="508769"/>
              <a:chOff x="5659962" y="3975400"/>
              <a:chExt cx="1310545" cy="806345"/>
            </a:xfrm>
          </p:grpSpPr>
          <p:sp>
            <p:nvSpPr>
              <p:cNvPr id="69" name="任意多边形: 形状 68">
                <a:extLst>
                  <a:ext uri="{FF2B5EF4-FFF2-40B4-BE49-F238E27FC236}">
                    <a16:creationId xmlns:a16="http://schemas.microsoft.com/office/drawing/2014/main" id="{ECA733B7-987B-3A56-7CF2-8B5F1C125D96}"/>
                  </a:ext>
                </a:extLst>
              </p:cNvPr>
              <p:cNvSpPr/>
              <p:nvPr/>
            </p:nvSpPr>
            <p:spPr>
              <a:xfrm>
                <a:off x="5659962" y="3975400"/>
                <a:ext cx="1310545" cy="741259"/>
              </a:xfrm>
              <a:custGeom>
                <a:avLst/>
                <a:gdLst>
                  <a:gd name="connsiteX0" fmla="*/ 41859 w 1310545"/>
                  <a:gd name="connsiteY0" fmla="*/ 0 h 741259"/>
                  <a:gd name="connsiteX1" fmla="*/ 1267299 w 1310545"/>
                  <a:gd name="connsiteY1" fmla="*/ 0 h 741259"/>
                  <a:gd name="connsiteX2" fmla="*/ 1310134 w 1310545"/>
                  <a:gd name="connsiteY2" fmla="*/ 49897 h 741259"/>
                  <a:gd name="connsiteX3" fmla="*/ 1179895 w 1310545"/>
                  <a:gd name="connsiteY3" fmla="*/ 741260 h 741259"/>
                  <a:gd name="connsiteX4" fmla="*/ 115005 w 1310545"/>
                  <a:gd name="connsiteY4" fmla="*/ 741260 h 741259"/>
                  <a:gd name="connsiteX5" fmla="*/ 822 w 1310545"/>
                  <a:gd name="connsiteY5" fmla="*/ 49897 h 741259"/>
                  <a:gd name="connsiteX6" fmla="*/ 41859 w 1310545"/>
                  <a:gd name="connsiteY6" fmla="*/ 0 h 741259"/>
                  <a:gd name="connsiteX7" fmla="*/ 41859 w 1310545"/>
                  <a:gd name="connsiteY7" fmla="*/ 0 h 741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10545" h="741259">
                    <a:moveTo>
                      <a:pt x="41859" y="0"/>
                    </a:moveTo>
                    <a:cubicBezTo>
                      <a:pt x="1267299" y="0"/>
                      <a:pt x="1267299" y="0"/>
                      <a:pt x="1267299" y="0"/>
                    </a:cubicBezTo>
                    <a:cubicBezTo>
                      <a:pt x="1294079" y="0"/>
                      <a:pt x="1313665" y="23183"/>
                      <a:pt x="1310134" y="49897"/>
                    </a:cubicBezTo>
                    <a:cubicBezTo>
                      <a:pt x="1179895" y="741260"/>
                      <a:pt x="1179895" y="741260"/>
                      <a:pt x="1179895" y="741260"/>
                    </a:cubicBezTo>
                    <a:cubicBezTo>
                      <a:pt x="115005" y="741260"/>
                      <a:pt x="115005" y="741260"/>
                      <a:pt x="115005" y="741260"/>
                    </a:cubicBezTo>
                    <a:cubicBezTo>
                      <a:pt x="822" y="49897"/>
                      <a:pt x="822" y="49897"/>
                      <a:pt x="822" y="49897"/>
                    </a:cubicBezTo>
                    <a:cubicBezTo>
                      <a:pt x="-4508" y="23116"/>
                      <a:pt x="16877" y="0"/>
                      <a:pt x="41859" y="0"/>
                    </a:cubicBezTo>
                    <a:lnTo>
                      <a:pt x="41859" y="0"/>
                    </a:lnTo>
                    <a:close/>
                  </a:path>
                </a:pathLst>
              </a:custGeom>
              <a:solidFill>
                <a:srgbClr val="DEF0F4"/>
              </a:solidFill>
              <a:ln w="6656" cap="flat">
                <a:noFill/>
                <a:prstDash val="solid"/>
                <a:miter/>
              </a:ln>
            </p:spPr>
            <p:txBody>
              <a:bodyPr rtlCol="0" anchor="ctr"/>
              <a:lstStyle/>
              <a:p>
                <a:endParaRPr lang="zh-CN" altLang="en-US">
                  <a:cs typeface="+mn-ea"/>
                  <a:sym typeface="+mn-lt"/>
                </a:endParaRPr>
              </a:p>
            </p:txBody>
          </p:sp>
          <p:sp>
            <p:nvSpPr>
              <p:cNvPr id="70" name="任意多边形: 形状 69">
                <a:extLst>
                  <a:ext uri="{FF2B5EF4-FFF2-40B4-BE49-F238E27FC236}">
                    <a16:creationId xmlns:a16="http://schemas.microsoft.com/office/drawing/2014/main" id="{9CE604E5-0E3D-8FC7-E301-20F87E657FAE}"/>
                  </a:ext>
                </a:extLst>
              </p:cNvPr>
              <p:cNvSpPr/>
              <p:nvPr/>
            </p:nvSpPr>
            <p:spPr>
              <a:xfrm>
                <a:off x="5775233" y="4716660"/>
                <a:ext cx="1066555" cy="65085"/>
              </a:xfrm>
              <a:custGeom>
                <a:avLst/>
                <a:gdLst>
                  <a:gd name="connsiteX0" fmla="*/ 1023787 w 1066555"/>
                  <a:gd name="connsiteY0" fmla="*/ 65086 h 65085"/>
                  <a:gd name="connsiteX1" fmla="*/ 42835 w 1066555"/>
                  <a:gd name="connsiteY1" fmla="*/ 65086 h 65085"/>
                  <a:gd name="connsiteX2" fmla="*/ 0 w 1066555"/>
                  <a:gd name="connsiteY2" fmla="*/ 21717 h 65085"/>
                  <a:gd name="connsiteX3" fmla="*/ 0 w 1066555"/>
                  <a:gd name="connsiteY3" fmla="*/ 0 h 65085"/>
                  <a:gd name="connsiteX4" fmla="*/ 1066556 w 1066555"/>
                  <a:gd name="connsiteY4" fmla="*/ 0 h 65085"/>
                  <a:gd name="connsiteX5" fmla="*/ 1066556 w 1066555"/>
                  <a:gd name="connsiteY5" fmla="*/ 21717 h 65085"/>
                  <a:gd name="connsiteX6" fmla="*/ 1023787 w 1066555"/>
                  <a:gd name="connsiteY6" fmla="*/ 65086 h 65085"/>
                  <a:gd name="connsiteX7" fmla="*/ 1023787 w 1066555"/>
                  <a:gd name="connsiteY7" fmla="*/ 65086 h 65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6555" h="65085">
                    <a:moveTo>
                      <a:pt x="1023787" y="65086"/>
                    </a:moveTo>
                    <a:cubicBezTo>
                      <a:pt x="42835" y="65086"/>
                      <a:pt x="42835" y="65086"/>
                      <a:pt x="42835" y="65086"/>
                    </a:cubicBezTo>
                    <a:cubicBezTo>
                      <a:pt x="17854" y="65086"/>
                      <a:pt x="0" y="47032"/>
                      <a:pt x="0" y="21717"/>
                    </a:cubicBezTo>
                    <a:cubicBezTo>
                      <a:pt x="0" y="0"/>
                      <a:pt x="0" y="0"/>
                      <a:pt x="0" y="0"/>
                    </a:cubicBezTo>
                    <a:cubicBezTo>
                      <a:pt x="1066556" y="0"/>
                      <a:pt x="1066556" y="0"/>
                      <a:pt x="1066556" y="0"/>
                    </a:cubicBezTo>
                    <a:cubicBezTo>
                      <a:pt x="1066556" y="21717"/>
                      <a:pt x="1066556" y="21717"/>
                      <a:pt x="1066556" y="21717"/>
                    </a:cubicBezTo>
                    <a:cubicBezTo>
                      <a:pt x="1066622" y="46966"/>
                      <a:pt x="1046970" y="65086"/>
                      <a:pt x="1023787" y="65086"/>
                    </a:cubicBezTo>
                    <a:lnTo>
                      <a:pt x="1023787" y="65086"/>
                    </a:lnTo>
                    <a:close/>
                  </a:path>
                </a:pathLst>
              </a:custGeom>
              <a:solidFill>
                <a:srgbClr val="ADD3DB"/>
              </a:solidFill>
              <a:ln w="6656" cap="flat">
                <a:noFill/>
                <a:prstDash val="solid"/>
                <a:miter/>
              </a:ln>
            </p:spPr>
            <p:txBody>
              <a:bodyPr rtlCol="0" anchor="ctr"/>
              <a:lstStyle/>
              <a:p>
                <a:endParaRPr lang="zh-CN" altLang="en-US">
                  <a:cs typeface="+mn-ea"/>
                  <a:sym typeface="+mn-lt"/>
                </a:endParaRPr>
              </a:p>
            </p:txBody>
          </p:sp>
        </p:grpSp>
        <p:sp>
          <p:nvSpPr>
            <p:cNvPr id="68" name="任意多边形: 形状 67">
              <a:extLst>
                <a:ext uri="{FF2B5EF4-FFF2-40B4-BE49-F238E27FC236}">
                  <a16:creationId xmlns:a16="http://schemas.microsoft.com/office/drawing/2014/main" id="{C1CADD7F-F3B7-83FE-C3FA-34CADB83F07C}"/>
                </a:ext>
              </a:extLst>
            </p:cNvPr>
            <p:cNvSpPr/>
            <p:nvPr/>
          </p:nvSpPr>
          <p:spPr>
            <a:xfrm>
              <a:off x="6151427" y="4256145"/>
              <a:ext cx="129377" cy="129377"/>
            </a:xfrm>
            <a:custGeom>
              <a:avLst/>
              <a:gdLst>
                <a:gd name="connsiteX0" fmla="*/ 205050 w 205050"/>
                <a:gd name="connsiteY0" fmla="*/ 102525 h 205050"/>
                <a:gd name="connsiteX1" fmla="*/ 102525 w 205050"/>
                <a:gd name="connsiteY1" fmla="*/ 205051 h 205050"/>
                <a:gd name="connsiteX2" fmla="*/ 0 w 205050"/>
                <a:gd name="connsiteY2" fmla="*/ 102525 h 205050"/>
                <a:gd name="connsiteX3" fmla="*/ 102525 w 205050"/>
                <a:gd name="connsiteY3" fmla="*/ 0 h 205050"/>
                <a:gd name="connsiteX4" fmla="*/ 205050 w 205050"/>
                <a:gd name="connsiteY4" fmla="*/ 102525 h 205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0" h="205050">
                  <a:moveTo>
                    <a:pt x="205050" y="102525"/>
                  </a:moveTo>
                  <a:cubicBezTo>
                    <a:pt x="205050" y="159148"/>
                    <a:pt x="159148" y="205051"/>
                    <a:pt x="102525" y="205051"/>
                  </a:cubicBezTo>
                  <a:cubicBezTo>
                    <a:pt x="45902" y="205051"/>
                    <a:pt x="0" y="159148"/>
                    <a:pt x="0" y="102525"/>
                  </a:cubicBezTo>
                  <a:cubicBezTo>
                    <a:pt x="0" y="45902"/>
                    <a:pt x="45902" y="0"/>
                    <a:pt x="102525" y="0"/>
                  </a:cubicBezTo>
                  <a:cubicBezTo>
                    <a:pt x="159148" y="0"/>
                    <a:pt x="205050" y="45902"/>
                    <a:pt x="205050" y="102525"/>
                  </a:cubicBezTo>
                  <a:close/>
                </a:path>
              </a:pathLst>
            </a:custGeom>
            <a:solidFill>
              <a:srgbClr val="FFFFFF"/>
            </a:solidFill>
            <a:ln w="6656" cap="flat">
              <a:noFill/>
              <a:prstDash val="solid"/>
              <a:miter/>
            </a:ln>
          </p:spPr>
          <p:txBody>
            <a:bodyPr rtlCol="0" anchor="ctr"/>
            <a:lstStyle/>
            <a:p>
              <a:endParaRPr lang="zh-CN" altLang="en-US">
                <a:cs typeface="+mn-ea"/>
                <a:sym typeface="+mn-lt"/>
              </a:endParaRPr>
            </a:p>
          </p:txBody>
        </p:sp>
      </p:grpSp>
    </p:spTree>
    <p:extLst>
      <p:ext uri="{BB962C8B-B14F-4D97-AF65-F5344CB8AC3E}">
        <p14:creationId xmlns:p14="http://schemas.microsoft.com/office/powerpoint/2010/main" val="2391216028"/>
      </p:ext>
    </p:extLst>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二、摘要与关键词</a:t>
            </a:r>
          </a:p>
        </p:txBody>
      </p:sp>
      <p:sp>
        <p:nvSpPr>
          <p:cNvPr id="5" name="文本框 4">
            <a:extLst>
              <a:ext uri="{FF2B5EF4-FFF2-40B4-BE49-F238E27FC236}">
                <a16:creationId xmlns:a16="http://schemas.microsoft.com/office/drawing/2014/main" id="{6598B1F0-66E1-FFD7-B355-8978968CE4CB}"/>
              </a:ext>
            </a:extLst>
          </p:cNvPr>
          <p:cNvSpPr txBox="1"/>
          <p:nvPr/>
        </p:nvSpPr>
        <p:spPr>
          <a:xfrm>
            <a:off x="536028" y="955864"/>
            <a:ext cx="11272344" cy="5667642"/>
          </a:xfrm>
          <a:prstGeom prst="rect">
            <a:avLst/>
          </a:prstGeom>
          <a:noFill/>
        </p:spPr>
        <p:txBody>
          <a:bodyPr wrap="square">
            <a:spAutoFit/>
          </a:bodyPr>
          <a:lstStyle/>
          <a:p>
            <a:pPr marL="190500" marR="0" indent="0" eaLnBrk="0">
              <a:lnSpc>
                <a:spcPct val="150000"/>
              </a:lnSpc>
            </a:pPr>
            <a:r>
              <a:rPr lang="en-US" altLang="zh-CN" sz="2200" b="1" dirty="0">
                <a:solidFill>
                  <a:schemeClr val="accent3">
                    <a:lumMod val="50000"/>
                  </a:schemeClr>
                </a:solidFill>
              </a:rPr>
              <a:t>3.</a:t>
            </a:r>
            <a:r>
              <a:rPr lang="zh-CN" altLang="en-US" sz="2200" b="1" dirty="0">
                <a:solidFill>
                  <a:schemeClr val="accent3">
                    <a:lumMod val="50000"/>
                  </a:schemeClr>
                </a:solidFill>
              </a:rPr>
              <a:t>选词</a:t>
            </a:r>
          </a:p>
          <a:p>
            <a:pPr marL="190500" marR="0" indent="0" eaLnBrk="0">
              <a:lnSpc>
                <a:spcPct val="150000"/>
              </a:lnSpc>
            </a:pPr>
            <a:r>
              <a:rPr lang="zh-CN" altLang="en-US" sz="2000" dirty="0"/>
              <a:t>（</a:t>
            </a:r>
            <a:r>
              <a:rPr lang="en-US" altLang="zh-CN" sz="2000" dirty="0"/>
              <a:t>1</a:t>
            </a:r>
            <a:r>
              <a:rPr lang="zh-CN" altLang="en-US" sz="2000" dirty="0"/>
              <a:t>）选择能够明确表达主题概念的词或词组。</a:t>
            </a:r>
          </a:p>
          <a:p>
            <a:pPr marL="190500" marR="0" indent="0" eaLnBrk="0">
              <a:lnSpc>
                <a:spcPct val="150000"/>
              </a:lnSpc>
            </a:pPr>
            <a:r>
              <a:rPr lang="zh-CN" altLang="en-US" sz="2000" dirty="0"/>
              <a:t>（</a:t>
            </a:r>
            <a:r>
              <a:rPr lang="en-US" altLang="zh-CN" sz="2000" dirty="0"/>
              <a:t>2</a:t>
            </a:r>
            <a:r>
              <a:rPr lang="zh-CN" altLang="en-US" sz="2000" dirty="0"/>
              <a:t>）在选词时，优先选择学科领域内公认的规范术语。</a:t>
            </a:r>
          </a:p>
          <a:p>
            <a:pPr marL="190500" marR="0" indent="0" eaLnBrk="0">
              <a:lnSpc>
                <a:spcPct val="150000"/>
              </a:lnSpc>
            </a:pPr>
            <a:r>
              <a:rPr lang="zh-CN" altLang="en-US" sz="2000" dirty="0"/>
              <a:t>（</a:t>
            </a:r>
            <a:r>
              <a:rPr lang="en-US" altLang="zh-CN" sz="2000" dirty="0"/>
              <a:t>3</a:t>
            </a:r>
            <a:r>
              <a:rPr lang="zh-CN" altLang="en-US" sz="2000" dirty="0"/>
              <a:t>）当作品名称作为关键词时，应在其两侧添加书名号。</a:t>
            </a:r>
          </a:p>
          <a:p>
            <a:pPr marL="190500" marR="0" indent="0" eaLnBrk="0">
              <a:lnSpc>
                <a:spcPct val="150000"/>
              </a:lnSpc>
            </a:pPr>
            <a:r>
              <a:rPr lang="zh-CN" altLang="en-US" sz="2000" dirty="0"/>
              <a:t>（</a:t>
            </a:r>
            <a:r>
              <a:rPr lang="en-US" altLang="zh-CN" sz="2000" dirty="0"/>
              <a:t>4</a:t>
            </a:r>
            <a:r>
              <a:rPr lang="zh-CN" altLang="en-US" sz="2000" dirty="0"/>
              <a:t>）若关键词具有特定含义，应在其两侧加上双引号以标明。</a:t>
            </a:r>
          </a:p>
          <a:p>
            <a:pPr marL="190500" eaLnBrk="0">
              <a:lnSpc>
                <a:spcPct val="150000"/>
              </a:lnSpc>
            </a:pPr>
            <a:r>
              <a:rPr lang="en-US" altLang="zh-CN" sz="2200" b="1" dirty="0">
                <a:solidFill>
                  <a:schemeClr val="accent3">
                    <a:lumMod val="50000"/>
                  </a:schemeClr>
                </a:solidFill>
              </a:rPr>
              <a:t>4.</a:t>
            </a:r>
            <a:r>
              <a:rPr lang="zh-CN" altLang="en-US" sz="2200" b="1" dirty="0">
                <a:solidFill>
                  <a:schemeClr val="accent3">
                    <a:lumMod val="50000"/>
                  </a:schemeClr>
                </a:solidFill>
              </a:rPr>
              <a:t>编排</a:t>
            </a:r>
          </a:p>
          <a:p>
            <a:pPr marL="190500" marR="0" indent="0" eaLnBrk="0">
              <a:lnSpc>
                <a:spcPct val="150000"/>
              </a:lnSpc>
            </a:pPr>
            <a:r>
              <a:rPr lang="zh-CN" altLang="en-US" sz="2000" dirty="0"/>
              <a:t>（</a:t>
            </a:r>
            <a:r>
              <a:rPr lang="en-US" altLang="zh-CN" sz="2000" dirty="0"/>
              <a:t>1</a:t>
            </a:r>
            <a:r>
              <a:rPr lang="zh-CN" altLang="en-US" sz="2000" dirty="0"/>
              <a:t>）关键词应按照反映主题的重要性进行排序。将表达核心主题因素的关键词置于前面，而将表达非核心主题因素的关键词置于后面。</a:t>
            </a:r>
          </a:p>
          <a:p>
            <a:pPr marL="190500" marR="0" indent="0" eaLnBrk="0">
              <a:lnSpc>
                <a:spcPct val="150000"/>
              </a:lnSpc>
            </a:pPr>
            <a:r>
              <a:rPr lang="zh-CN" altLang="en-US" sz="2000" dirty="0"/>
              <a:t>（</a:t>
            </a:r>
            <a:r>
              <a:rPr lang="en-US" altLang="zh-CN" sz="2000" dirty="0"/>
              <a:t>2</a:t>
            </a:r>
            <a:r>
              <a:rPr lang="zh-CN" altLang="en-US" sz="2000" dirty="0"/>
              <a:t>）关键词应置于摘要之后。</a:t>
            </a:r>
          </a:p>
          <a:p>
            <a:pPr marL="190500" marR="0" indent="0" eaLnBrk="0">
              <a:lnSpc>
                <a:spcPct val="150000"/>
              </a:lnSpc>
            </a:pPr>
            <a:r>
              <a:rPr lang="zh-CN" altLang="en-US" sz="2000" dirty="0"/>
              <a:t>（</a:t>
            </a:r>
            <a:r>
              <a:rPr lang="en-US" altLang="zh-CN" sz="2000" dirty="0"/>
              <a:t>3</a:t>
            </a:r>
            <a:r>
              <a:rPr lang="zh-CN" altLang="en-US" sz="2000" dirty="0"/>
              <a:t>）在列出关键词之前，应明确标注“关键词”字样，并在其后添加冒号。</a:t>
            </a:r>
          </a:p>
          <a:p>
            <a:pPr marL="190500" marR="0" indent="0" eaLnBrk="0">
              <a:lnSpc>
                <a:spcPct val="150000"/>
              </a:lnSpc>
            </a:pPr>
            <a:r>
              <a:rPr lang="zh-CN" altLang="en-US" sz="2000" dirty="0"/>
              <a:t>（</a:t>
            </a:r>
            <a:r>
              <a:rPr lang="en-US" altLang="zh-CN" sz="2000" dirty="0"/>
              <a:t>4</a:t>
            </a:r>
            <a:r>
              <a:rPr lang="zh-CN" altLang="en-US" sz="2000" dirty="0"/>
              <a:t>）关键词之间建议使用分号进行分隔，而最后一个关键词之后则不应添加任何标点符号。</a:t>
            </a:r>
          </a:p>
          <a:p>
            <a:pPr marL="190500" marR="0" indent="0" eaLnBrk="0">
              <a:lnSpc>
                <a:spcPct val="150000"/>
              </a:lnSpc>
            </a:pPr>
            <a:endParaRPr lang="en-US" altLang="zh-CN" sz="2000" dirty="0"/>
          </a:p>
        </p:txBody>
      </p:sp>
      <p:pic>
        <p:nvPicPr>
          <p:cNvPr id="2" name="图片 1" descr="图片包含 游戏机, 灯光, 鸟&#10;&#10;描述已自动生成">
            <a:extLst>
              <a:ext uri="{FF2B5EF4-FFF2-40B4-BE49-F238E27FC236}">
                <a16:creationId xmlns:a16="http://schemas.microsoft.com/office/drawing/2014/main" id="{724F943B-4EC9-A1EA-D01F-68B661C7DEDE}"/>
              </a:ext>
            </a:extLst>
          </p:cNvPr>
          <p:cNvPicPr>
            <a:picLocks noChangeAspect="1"/>
          </p:cNvPicPr>
          <p:nvPr/>
        </p:nvPicPr>
        <p:blipFill rotWithShape="1">
          <a:blip r:embed="rId2">
            <a:extLst>
              <a:ext uri="{28A0092B-C50C-407E-A947-70E740481C1C}">
                <a14:useLocalDpi xmlns:a14="http://schemas.microsoft.com/office/drawing/2010/main" val="0"/>
              </a:ext>
            </a:extLst>
          </a:blip>
          <a:srcRect l="25521" t="28912" r="46354" b="20557"/>
          <a:stretch/>
        </p:blipFill>
        <p:spPr>
          <a:xfrm>
            <a:off x="9550400" y="43133"/>
            <a:ext cx="2527300" cy="2377534"/>
          </a:xfrm>
          <a:prstGeom prst="rect">
            <a:avLst/>
          </a:prstGeom>
        </p:spPr>
      </p:pic>
    </p:spTree>
    <p:extLst>
      <p:ext uri="{BB962C8B-B14F-4D97-AF65-F5344CB8AC3E}">
        <p14:creationId xmlns:p14="http://schemas.microsoft.com/office/powerpoint/2010/main" val="1763509630"/>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54F86914-A293-C92B-B5F6-4DC07DA1C754}"/>
              </a:ext>
            </a:extLst>
          </p:cNvPr>
          <p:cNvSpPr/>
          <p:nvPr/>
        </p:nvSpPr>
        <p:spPr>
          <a:xfrm>
            <a:off x="1338942" y="2206606"/>
            <a:ext cx="9487390" cy="3383827"/>
          </a:xfrm>
          <a:prstGeom prst="round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三、目录</a:t>
            </a:r>
          </a:p>
        </p:txBody>
      </p:sp>
      <p:sp>
        <p:nvSpPr>
          <p:cNvPr id="6" name="文本框 5">
            <a:extLst>
              <a:ext uri="{FF2B5EF4-FFF2-40B4-BE49-F238E27FC236}">
                <a16:creationId xmlns:a16="http://schemas.microsoft.com/office/drawing/2014/main" id="{3057FB26-6711-22DB-8972-C396A61A657A}"/>
              </a:ext>
            </a:extLst>
          </p:cNvPr>
          <p:cNvSpPr txBox="1"/>
          <p:nvPr/>
        </p:nvSpPr>
        <p:spPr>
          <a:xfrm>
            <a:off x="1664540" y="2500321"/>
            <a:ext cx="8749768" cy="2807948"/>
          </a:xfrm>
          <a:prstGeom prst="rect">
            <a:avLst/>
          </a:prstGeom>
          <a:noFill/>
        </p:spPr>
        <p:txBody>
          <a:bodyPr wrap="square">
            <a:spAutoFit/>
          </a:bodyPr>
          <a:lstStyle/>
          <a:p>
            <a:pPr marL="3175" marR="1862" algn="just" eaLnBrk="0">
              <a:lnSpc>
                <a:spcPct val="150000"/>
              </a:lnSpc>
            </a:pPr>
            <a:r>
              <a:rPr lang="zh-CN" altLang="en-US" sz="2000" b="1" kern="0" spc="5" baseline="0" noProof="0" dirty="0">
                <a:solidFill>
                  <a:schemeClr val="bg1"/>
                </a:solidFill>
                <a:latin typeface="+mn-ea"/>
                <a:cs typeface="SimSun" pitchFamily="2" charset="0"/>
              </a:rPr>
              <a:t>目录作为论文（设计）的导览结构，其作用在于为读者提供清晰、精确的导向。目录应明确地列出各个章节的标题及其对应的页码，遵循层次分明、逻辑严谨的编排原则，确保与论文（设计）的实际内容保持一致。目录不仅能够协助读者迅速了解论文（设计）的整体框架与核心内容，还能够使他们快速定位到所需的具体信息。此外，在编制目录时，需特别注意页码的准确性以及排版格式的规范性。</a:t>
            </a:r>
          </a:p>
        </p:txBody>
      </p:sp>
    </p:spTree>
    <p:extLst>
      <p:ext uri="{BB962C8B-B14F-4D97-AF65-F5344CB8AC3E}">
        <p14:creationId xmlns:p14="http://schemas.microsoft.com/office/powerpoint/2010/main" val="3603408644"/>
      </p:ext>
    </p:extLst>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四、引言</a:t>
            </a:r>
          </a:p>
        </p:txBody>
      </p:sp>
      <p:sp>
        <p:nvSpPr>
          <p:cNvPr id="5" name="文本框 4">
            <a:extLst>
              <a:ext uri="{FF2B5EF4-FFF2-40B4-BE49-F238E27FC236}">
                <a16:creationId xmlns:a16="http://schemas.microsoft.com/office/drawing/2014/main" id="{76DCC19B-650E-DE74-D9C1-383E8A7E5DCC}"/>
              </a:ext>
            </a:extLst>
          </p:cNvPr>
          <p:cNvSpPr txBox="1"/>
          <p:nvPr/>
        </p:nvSpPr>
        <p:spPr>
          <a:xfrm>
            <a:off x="439245" y="2657958"/>
            <a:ext cx="11419367" cy="581057"/>
          </a:xfrm>
          <a:prstGeom prst="rect">
            <a:avLst/>
          </a:prstGeom>
          <a:noFill/>
        </p:spPr>
        <p:txBody>
          <a:bodyPr wrap="square">
            <a:spAutoFit/>
          </a:bodyPr>
          <a:lstStyle/>
          <a:p>
            <a:pPr marL="190500" marR="0" indent="0" eaLnBrk="0">
              <a:lnSpc>
                <a:spcPct val="150000"/>
              </a:lnSpc>
            </a:pPr>
            <a:r>
              <a:rPr lang="en-US" altLang="zh-CN" sz="2400" b="1" kern="0" spc="-15" baseline="0" noProof="0" dirty="0">
                <a:solidFill>
                  <a:srgbClr val="004F88"/>
                </a:solidFill>
                <a:latin typeface="+mn-ea"/>
                <a:cs typeface="SimSun" pitchFamily="2" charset="0"/>
              </a:rPr>
              <a:t>（</a:t>
            </a:r>
            <a:r>
              <a:rPr lang="en-US" altLang="zh-CN" sz="2400" b="1" kern="0" spc="-15" baseline="0" noProof="0" dirty="0" err="1">
                <a:solidFill>
                  <a:srgbClr val="004F88"/>
                </a:solidFill>
                <a:latin typeface="+mn-ea"/>
                <a:cs typeface="SimSun" pitchFamily="2" charset="0"/>
              </a:rPr>
              <a:t>一）引言的特点</a:t>
            </a:r>
            <a:endParaRPr lang="en-US" altLang="zh-CN" sz="2400" b="1" kern="0" spc="-15" baseline="0" noProof="0" dirty="0">
              <a:solidFill>
                <a:srgbClr val="004F88"/>
              </a:solidFill>
              <a:latin typeface="+mn-ea"/>
              <a:cs typeface="SimSun" pitchFamily="2" charset="0"/>
            </a:endParaRPr>
          </a:p>
        </p:txBody>
      </p:sp>
      <p:sp>
        <p:nvSpPr>
          <p:cNvPr id="2" name="矩形: 圆角 1">
            <a:extLst>
              <a:ext uri="{FF2B5EF4-FFF2-40B4-BE49-F238E27FC236}">
                <a16:creationId xmlns:a16="http://schemas.microsoft.com/office/drawing/2014/main" id="{2C59F4F9-280C-8BE9-9552-7E1212A3A2CE}"/>
              </a:ext>
            </a:extLst>
          </p:cNvPr>
          <p:cNvSpPr/>
          <p:nvPr/>
        </p:nvSpPr>
        <p:spPr>
          <a:xfrm>
            <a:off x="728235" y="1115209"/>
            <a:ext cx="10841389" cy="1322355"/>
          </a:xfrm>
          <a:prstGeom prst="roundRect">
            <a:avLst/>
          </a:prstGeom>
          <a:noFill/>
          <a:ln>
            <a:prstDash val="lgDashDot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A182D358-3E09-F0F2-4336-BFDE797D11D5}"/>
              </a:ext>
            </a:extLst>
          </p:cNvPr>
          <p:cNvSpPr txBox="1"/>
          <p:nvPr/>
        </p:nvSpPr>
        <p:spPr>
          <a:xfrm>
            <a:off x="790750" y="1166475"/>
            <a:ext cx="10788913" cy="1219821"/>
          </a:xfrm>
          <a:prstGeom prst="rect">
            <a:avLst/>
          </a:prstGeom>
          <a:noFill/>
        </p:spPr>
        <p:txBody>
          <a:bodyPr wrap="square">
            <a:spAutoFit/>
          </a:bodyPr>
          <a:lstStyle/>
          <a:p>
            <a:pPr marL="0" marR="681" indent="266700" algn="just" eaLnBrk="0">
              <a:lnSpc>
                <a:spcPct val="126190"/>
              </a:lnSpc>
              <a:spcAft>
                <a:spcPts val="0"/>
              </a:spcAft>
            </a:pPr>
            <a:r>
              <a:rPr lang="en-US" altLang="zh-CN" sz="2000" kern="0" spc="10" baseline="0" noProof="0" dirty="0">
                <a:solidFill>
                  <a:srgbClr val="242021"/>
                </a:solidFill>
                <a:latin typeface="+mn-ea"/>
                <a:cs typeface="SimSun" pitchFamily="2" charset="0"/>
              </a:rPr>
              <a:t>引言</a:t>
            </a:r>
            <a:r>
              <a:rPr lang="en-US" altLang="zh-CN" sz="2000" kern="0" spc="0" baseline="0" noProof="0" dirty="0">
                <a:solidFill>
                  <a:srgbClr val="242021"/>
                </a:solidFill>
                <a:latin typeface="+mn-ea"/>
                <a:cs typeface="SimSun" pitchFamily="2" charset="0"/>
              </a:rPr>
              <a:t>，作为论文</a:t>
            </a:r>
            <a:r>
              <a:rPr lang="en-US" altLang="zh-CN" sz="2000" kern="0" spc="20" baseline="0" noProof="0" dirty="0">
                <a:solidFill>
                  <a:srgbClr val="242021"/>
                </a:solidFill>
                <a:latin typeface="+mn-ea"/>
                <a:cs typeface="SimSun" pitchFamily="2" charset="0"/>
              </a:rPr>
              <a:t>（</a:t>
            </a:r>
            <a:r>
              <a:rPr lang="en-US" altLang="zh-CN" sz="2000" kern="0" spc="10" baseline="0" noProof="0" dirty="0">
                <a:solidFill>
                  <a:srgbClr val="242021"/>
                </a:solidFill>
                <a:latin typeface="+mn-ea"/>
                <a:cs typeface="SimSun" pitchFamily="2" charset="0"/>
              </a:rPr>
              <a:t>设计</a:t>
            </a:r>
            <a:r>
              <a:rPr lang="en-US" altLang="zh-CN" sz="2000" kern="0" spc="0" baseline="0" noProof="0" dirty="0">
                <a:solidFill>
                  <a:srgbClr val="242021"/>
                </a:solidFill>
                <a:latin typeface="+mn-ea"/>
                <a:cs typeface="SimSun" pitchFamily="2" charset="0"/>
              </a:rPr>
              <a:t>）主体部分的开篇，也被称为导论或绪论，其主要目的在于向读者介绍论文</a:t>
            </a:r>
            <a:r>
              <a:rPr lang="en-US" altLang="zh-CN" sz="2000" kern="0" spc="25" baseline="0" noProof="0" dirty="0">
                <a:solidFill>
                  <a:srgbClr val="242021"/>
                </a:solidFill>
                <a:latin typeface="+mn-ea"/>
                <a:cs typeface="SimSun" pitchFamily="2" charset="0"/>
              </a:rPr>
              <a:t>（</a:t>
            </a:r>
            <a:r>
              <a:rPr lang="en-US" altLang="zh-CN" sz="2000" kern="0" spc="10" baseline="0" noProof="0" dirty="0">
                <a:solidFill>
                  <a:srgbClr val="242021"/>
                </a:solidFill>
                <a:latin typeface="+mn-ea"/>
                <a:cs typeface="SimSun" pitchFamily="2" charset="0"/>
              </a:rPr>
              <a:t>设计</a:t>
            </a:r>
            <a:r>
              <a:rPr lang="en-US" altLang="zh-CN" sz="2000" kern="0" spc="0" baseline="0" noProof="0" dirty="0">
                <a:solidFill>
                  <a:srgbClr val="242021"/>
                </a:solidFill>
                <a:latin typeface="+mn-ea"/>
                <a:cs typeface="SimSun" pitchFamily="2" charset="0"/>
              </a:rPr>
              <a:t>）研究的背景、意义及当前的研究现状。它的作用在于明确研究的起</a:t>
            </a:r>
            <a:r>
              <a:rPr lang="en-US" altLang="zh-CN" sz="2000" kern="0" spc="10" baseline="0" noProof="0" dirty="0">
                <a:solidFill>
                  <a:srgbClr val="242021"/>
                </a:solidFill>
                <a:latin typeface="+mn-ea"/>
                <a:cs typeface="SimSun" pitchFamily="2" charset="0"/>
              </a:rPr>
              <a:t>点、</a:t>
            </a:r>
            <a:r>
              <a:rPr lang="en-US" altLang="zh-CN" sz="2000" kern="0" spc="5" baseline="0" noProof="0" dirty="0">
                <a:solidFill>
                  <a:srgbClr val="242021"/>
                </a:solidFill>
                <a:latin typeface="+mn-ea"/>
                <a:cs typeface="SimSun" pitchFamily="2" charset="0"/>
              </a:rPr>
              <a:t>焦点</a:t>
            </a:r>
            <a:r>
              <a:rPr lang="en-US" altLang="zh-CN" sz="2000" kern="0" spc="10" baseline="0" noProof="0" dirty="0">
                <a:solidFill>
                  <a:srgbClr val="242021"/>
                </a:solidFill>
                <a:latin typeface="+mn-ea"/>
                <a:cs typeface="SimSun" pitchFamily="2" charset="0"/>
              </a:rPr>
              <a:t>和潜</a:t>
            </a:r>
            <a:r>
              <a:rPr lang="en-US" altLang="zh-CN" sz="2000" kern="0" spc="5" baseline="0" noProof="0" dirty="0">
                <a:solidFill>
                  <a:srgbClr val="242021"/>
                </a:solidFill>
                <a:latin typeface="+mn-ea"/>
                <a:cs typeface="SimSun" pitchFamily="2" charset="0"/>
              </a:rPr>
              <a:t>在价</a:t>
            </a:r>
            <a:r>
              <a:rPr lang="en-US" altLang="zh-CN" sz="2000" kern="0" spc="10" baseline="0" noProof="0" dirty="0">
                <a:solidFill>
                  <a:srgbClr val="242021"/>
                </a:solidFill>
                <a:latin typeface="+mn-ea"/>
                <a:cs typeface="SimSun" pitchFamily="2" charset="0"/>
              </a:rPr>
              <a:t>值，</a:t>
            </a:r>
            <a:r>
              <a:rPr lang="en-US" altLang="zh-CN" sz="2000" kern="0" spc="5" baseline="0" noProof="0" dirty="0">
                <a:solidFill>
                  <a:srgbClr val="242021"/>
                </a:solidFill>
                <a:latin typeface="+mn-ea"/>
                <a:cs typeface="SimSun" pitchFamily="2" charset="0"/>
              </a:rPr>
              <a:t>从而</a:t>
            </a:r>
            <a:r>
              <a:rPr lang="en-US" altLang="zh-CN" sz="2000" kern="0" spc="10" baseline="0" noProof="0" dirty="0">
                <a:solidFill>
                  <a:srgbClr val="242021"/>
                </a:solidFill>
                <a:latin typeface="+mn-ea"/>
                <a:cs typeface="SimSun" pitchFamily="2" charset="0"/>
              </a:rPr>
              <a:t>引导</a:t>
            </a:r>
            <a:r>
              <a:rPr lang="en-US" altLang="zh-CN" sz="2000" kern="0" spc="5" baseline="0" noProof="0" dirty="0">
                <a:solidFill>
                  <a:srgbClr val="242021"/>
                </a:solidFill>
                <a:latin typeface="+mn-ea"/>
                <a:cs typeface="SimSun" pitchFamily="2" charset="0"/>
              </a:rPr>
              <a:t>读者</a:t>
            </a:r>
            <a:r>
              <a:rPr lang="en-US" altLang="zh-CN" sz="2000" kern="0" spc="10" baseline="0" noProof="0" dirty="0">
                <a:solidFill>
                  <a:srgbClr val="242021"/>
                </a:solidFill>
                <a:latin typeface="+mn-ea"/>
                <a:cs typeface="SimSun" pitchFamily="2" charset="0"/>
              </a:rPr>
              <a:t>顺</a:t>
            </a:r>
            <a:r>
              <a:rPr lang="en-US" altLang="zh-CN" sz="2000" kern="0" spc="5" baseline="0" noProof="0" dirty="0">
                <a:solidFill>
                  <a:srgbClr val="242021"/>
                </a:solidFill>
                <a:latin typeface="+mn-ea"/>
                <a:cs typeface="SimSun" pitchFamily="2" charset="0"/>
              </a:rPr>
              <a:t>利进</a:t>
            </a:r>
            <a:r>
              <a:rPr lang="en-US" altLang="zh-CN" sz="2000" kern="0" spc="0" baseline="0" noProof="0" dirty="0">
                <a:solidFill>
                  <a:srgbClr val="242021"/>
                </a:solidFill>
                <a:latin typeface="+mn-ea"/>
                <a:cs typeface="SimSun" pitchFamily="2" charset="0"/>
              </a:rPr>
              <a:t>入论文（设计）主题，并辅助他们更好地阅读</a:t>
            </a:r>
            <a:r>
              <a:rPr lang="en-US" altLang="zh-CN" sz="2000" kern="0" spc="-15" baseline="0" noProof="0" dirty="0">
                <a:solidFill>
                  <a:srgbClr val="242021"/>
                </a:solidFill>
                <a:latin typeface="+mn-ea"/>
                <a:cs typeface="SimSun" pitchFamily="2" charset="0"/>
              </a:rPr>
              <a:t>和理解全文</a:t>
            </a:r>
            <a:r>
              <a:rPr lang="en-US" altLang="zh-CN" sz="2000" kern="0" spc="0" baseline="0" noProof="0" dirty="0">
                <a:solidFill>
                  <a:srgbClr val="242021"/>
                </a:solidFill>
                <a:latin typeface="+mn-ea"/>
                <a:cs typeface="SimSun" pitchFamily="2" charset="0"/>
              </a:rPr>
              <a:t>内容。</a:t>
            </a:r>
          </a:p>
        </p:txBody>
      </p:sp>
      <p:graphicFrame>
        <p:nvGraphicFramePr>
          <p:cNvPr id="8" name="图示 7">
            <a:extLst>
              <a:ext uri="{FF2B5EF4-FFF2-40B4-BE49-F238E27FC236}">
                <a16:creationId xmlns:a16="http://schemas.microsoft.com/office/drawing/2014/main" id="{B39BF9E6-036D-B473-E4D3-4AFCE0200EAA}"/>
              </a:ext>
            </a:extLst>
          </p:cNvPr>
          <p:cNvGraphicFramePr/>
          <p:nvPr>
            <p:extLst>
              <p:ext uri="{D42A27DB-BD31-4B8C-83A1-F6EECF244321}">
                <p14:modId xmlns:p14="http://schemas.microsoft.com/office/powerpoint/2010/main" val="1238819943"/>
              </p:ext>
            </p:extLst>
          </p:nvPr>
        </p:nvGraphicFramePr>
        <p:xfrm>
          <a:off x="1035468" y="3526189"/>
          <a:ext cx="10156349" cy="27599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96206800"/>
      </p:ext>
    </p:extLst>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四、引言</a:t>
            </a:r>
          </a:p>
        </p:txBody>
      </p:sp>
      <p:sp>
        <p:nvSpPr>
          <p:cNvPr id="5" name="文本框 4">
            <a:extLst>
              <a:ext uri="{FF2B5EF4-FFF2-40B4-BE49-F238E27FC236}">
                <a16:creationId xmlns:a16="http://schemas.microsoft.com/office/drawing/2014/main" id="{76DCC19B-650E-DE74-D9C1-383E8A7E5DCC}"/>
              </a:ext>
            </a:extLst>
          </p:cNvPr>
          <p:cNvSpPr txBox="1"/>
          <p:nvPr/>
        </p:nvSpPr>
        <p:spPr>
          <a:xfrm>
            <a:off x="439245" y="976238"/>
            <a:ext cx="11419367" cy="581057"/>
          </a:xfrm>
          <a:prstGeom prst="rect">
            <a:avLst/>
          </a:prstGeom>
          <a:noFill/>
        </p:spPr>
        <p:txBody>
          <a:bodyPr wrap="square">
            <a:spAutoFit/>
          </a:bodyPr>
          <a:lstStyle/>
          <a:p>
            <a:pPr marL="190500" marR="0" indent="0" eaLnBrk="0">
              <a:lnSpc>
                <a:spcPct val="150000"/>
              </a:lnSpc>
            </a:pPr>
            <a:r>
              <a:rPr lang="zh-CN" altLang="en-US" sz="2400" b="1" kern="0" spc="-15" baseline="0" noProof="0" dirty="0">
                <a:solidFill>
                  <a:srgbClr val="004F88"/>
                </a:solidFill>
                <a:latin typeface="+mn-ea"/>
                <a:cs typeface="SimSun" pitchFamily="2" charset="0"/>
              </a:rPr>
              <a:t>（二）引言的构成</a:t>
            </a:r>
          </a:p>
        </p:txBody>
      </p:sp>
      <p:sp>
        <p:nvSpPr>
          <p:cNvPr id="9" name="文本框 8">
            <a:extLst>
              <a:ext uri="{FF2B5EF4-FFF2-40B4-BE49-F238E27FC236}">
                <a16:creationId xmlns:a16="http://schemas.microsoft.com/office/drawing/2014/main" id="{7EE2A834-16C5-6BC6-9C1B-9789602622EE}"/>
              </a:ext>
            </a:extLst>
          </p:cNvPr>
          <p:cNvSpPr txBox="1"/>
          <p:nvPr/>
        </p:nvSpPr>
        <p:spPr>
          <a:xfrm>
            <a:off x="503740" y="1616582"/>
            <a:ext cx="11419367" cy="961289"/>
          </a:xfrm>
          <a:prstGeom prst="rect">
            <a:avLst/>
          </a:prstGeom>
          <a:noFill/>
        </p:spPr>
        <p:txBody>
          <a:bodyPr wrap="square">
            <a:spAutoFit/>
          </a:bodyPr>
          <a:lstStyle/>
          <a:p>
            <a:pPr marL="400050" marR="0" lvl="0" indent="-133350" algn="just" eaLnBrk="0">
              <a:lnSpc>
                <a:spcPct val="150000"/>
              </a:lnSpc>
              <a:buAutoNum type="arabicPeriod"/>
            </a:pPr>
            <a:r>
              <a:rPr lang="en-US" altLang="zh-CN" sz="2000" b="1" kern="0" spc="-15" baseline="0" noProof="0" dirty="0" err="1">
                <a:solidFill>
                  <a:srgbClr val="00ADEE"/>
                </a:solidFill>
                <a:latin typeface="+mn-ea"/>
                <a:cs typeface="SimSun" pitchFamily="2" charset="0"/>
              </a:rPr>
              <a:t>研究背景</a:t>
            </a:r>
            <a:endParaRPr lang="en-US" altLang="zh-CN" sz="2000" b="1" kern="0" spc="-15" baseline="0" noProof="0" dirty="0">
              <a:solidFill>
                <a:srgbClr val="00ADEE"/>
              </a:solidFill>
              <a:latin typeface="+mn-ea"/>
              <a:cs typeface="SimSun" pitchFamily="2" charset="0"/>
            </a:endParaRPr>
          </a:p>
          <a:p>
            <a:pPr marL="0" marR="2532" indent="266700" algn="just" eaLnBrk="0">
              <a:lnSpc>
                <a:spcPct val="150000"/>
              </a:lnSpc>
            </a:pPr>
            <a:r>
              <a:rPr lang="en-US" altLang="zh-CN" sz="2000" kern="0" spc="-15" baseline="0" noProof="0" dirty="0" err="1">
                <a:solidFill>
                  <a:srgbClr val="242021"/>
                </a:solidFill>
                <a:latin typeface="+mn-ea"/>
                <a:cs typeface="SimSun" pitchFamily="2" charset="0"/>
              </a:rPr>
              <a:t>研究背景作为引言的起始部分</a:t>
            </a:r>
            <a:r>
              <a:rPr lang="en-US" altLang="zh-CN" sz="2000" kern="0" spc="0" baseline="0" noProof="0" dirty="0" err="1">
                <a:solidFill>
                  <a:srgbClr val="242021"/>
                </a:solidFill>
                <a:latin typeface="+mn-ea"/>
                <a:cs typeface="SimSun" pitchFamily="2" charset="0"/>
              </a:rPr>
              <a:t>，旨在为读者概述论文所涉及的研究领域，提供必要的</a:t>
            </a:r>
            <a:r>
              <a:rPr lang="en-US" altLang="zh-CN" sz="2000" kern="0" spc="-15" baseline="0" noProof="0" dirty="0" err="1">
                <a:solidFill>
                  <a:srgbClr val="242021"/>
                </a:solidFill>
                <a:latin typeface="+mn-ea"/>
                <a:cs typeface="SimSun" pitchFamily="2" charset="0"/>
              </a:rPr>
              <a:t>知识</a:t>
            </a:r>
            <a:r>
              <a:rPr lang="en-US" altLang="zh-CN" sz="2000" kern="0" spc="0" baseline="0" noProof="0" dirty="0" err="1">
                <a:solidFill>
                  <a:srgbClr val="242021"/>
                </a:solidFill>
                <a:latin typeface="+mn-ea"/>
                <a:cs typeface="SimSun" pitchFamily="2" charset="0"/>
              </a:rPr>
              <a:t>背景</a:t>
            </a:r>
            <a:r>
              <a:rPr lang="en-US" altLang="zh-CN" sz="2000" kern="0" spc="0" baseline="0" noProof="0" dirty="0">
                <a:solidFill>
                  <a:srgbClr val="242021"/>
                </a:solidFill>
                <a:latin typeface="+mn-ea"/>
                <a:cs typeface="SimSun" pitchFamily="2" charset="0"/>
              </a:rPr>
              <a:t>。</a:t>
            </a:r>
          </a:p>
        </p:txBody>
      </p:sp>
      <p:graphicFrame>
        <p:nvGraphicFramePr>
          <p:cNvPr id="2" name="图示 1">
            <a:extLst>
              <a:ext uri="{FF2B5EF4-FFF2-40B4-BE49-F238E27FC236}">
                <a16:creationId xmlns:a16="http://schemas.microsoft.com/office/drawing/2014/main" id="{F7517142-5A46-908B-32AC-4F6D8D40BE7A}"/>
              </a:ext>
            </a:extLst>
          </p:cNvPr>
          <p:cNvGraphicFramePr/>
          <p:nvPr>
            <p:extLst>
              <p:ext uri="{D42A27DB-BD31-4B8C-83A1-F6EECF244321}">
                <p14:modId xmlns:p14="http://schemas.microsoft.com/office/powerpoint/2010/main" val="2333078443"/>
              </p:ext>
            </p:extLst>
          </p:nvPr>
        </p:nvGraphicFramePr>
        <p:xfrm>
          <a:off x="1529975" y="2725271"/>
          <a:ext cx="9478684" cy="37836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42338628"/>
      </p:ext>
    </p:extLst>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四、引言</a:t>
            </a:r>
          </a:p>
        </p:txBody>
      </p:sp>
      <p:sp>
        <p:nvSpPr>
          <p:cNvPr id="5" name="文本框 4">
            <a:extLst>
              <a:ext uri="{FF2B5EF4-FFF2-40B4-BE49-F238E27FC236}">
                <a16:creationId xmlns:a16="http://schemas.microsoft.com/office/drawing/2014/main" id="{76DCC19B-650E-DE74-D9C1-383E8A7E5DCC}"/>
              </a:ext>
            </a:extLst>
          </p:cNvPr>
          <p:cNvSpPr txBox="1"/>
          <p:nvPr/>
        </p:nvSpPr>
        <p:spPr>
          <a:xfrm>
            <a:off x="439245" y="976238"/>
            <a:ext cx="11419367" cy="581057"/>
          </a:xfrm>
          <a:prstGeom prst="rect">
            <a:avLst/>
          </a:prstGeom>
          <a:noFill/>
        </p:spPr>
        <p:txBody>
          <a:bodyPr wrap="square">
            <a:spAutoFit/>
          </a:bodyPr>
          <a:lstStyle/>
          <a:p>
            <a:pPr marL="190500" marR="0" indent="0" eaLnBrk="0">
              <a:lnSpc>
                <a:spcPct val="150000"/>
              </a:lnSpc>
            </a:pPr>
            <a:r>
              <a:rPr lang="zh-CN" altLang="en-US" sz="2400" b="1" kern="0" spc="-15" baseline="0" noProof="0" dirty="0">
                <a:solidFill>
                  <a:srgbClr val="004F88"/>
                </a:solidFill>
                <a:latin typeface="+mn-ea"/>
                <a:cs typeface="SimSun" pitchFamily="2" charset="0"/>
              </a:rPr>
              <a:t>（二）引言的构成</a:t>
            </a:r>
          </a:p>
        </p:txBody>
      </p:sp>
      <p:sp>
        <p:nvSpPr>
          <p:cNvPr id="9" name="文本框 8">
            <a:extLst>
              <a:ext uri="{FF2B5EF4-FFF2-40B4-BE49-F238E27FC236}">
                <a16:creationId xmlns:a16="http://schemas.microsoft.com/office/drawing/2014/main" id="{7EE2A834-16C5-6BC6-9C1B-9789602622EE}"/>
              </a:ext>
            </a:extLst>
          </p:cNvPr>
          <p:cNvSpPr txBox="1"/>
          <p:nvPr/>
        </p:nvSpPr>
        <p:spPr>
          <a:xfrm>
            <a:off x="503741" y="1616582"/>
            <a:ext cx="6315412" cy="3269100"/>
          </a:xfrm>
          <a:prstGeom prst="rect">
            <a:avLst/>
          </a:prstGeom>
          <a:noFill/>
        </p:spPr>
        <p:txBody>
          <a:bodyPr wrap="square">
            <a:spAutoFit/>
          </a:bodyPr>
          <a:lstStyle/>
          <a:p>
            <a:pPr marL="400050" marR="0" lvl="0" indent="-133350" eaLnBrk="0">
              <a:lnSpc>
                <a:spcPct val="150000"/>
              </a:lnSpc>
              <a:buAutoNum type="arabicPeriod" startAt="2"/>
            </a:pPr>
            <a:r>
              <a:rPr lang="en-US" altLang="zh-CN" sz="2000" b="1" kern="0" spc="-15" dirty="0" err="1">
                <a:solidFill>
                  <a:srgbClr val="00ADEE"/>
                </a:solidFill>
                <a:latin typeface="+mn-ea"/>
              </a:rPr>
              <a:t>研究目的</a:t>
            </a:r>
            <a:endParaRPr lang="en-US" altLang="zh-CN" sz="2000" b="1" kern="0" spc="-15" dirty="0">
              <a:solidFill>
                <a:srgbClr val="00ADEE"/>
              </a:solidFill>
              <a:latin typeface="+mn-ea"/>
            </a:endParaRPr>
          </a:p>
          <a:p>
            <a:pPr marL="0" marR="0" indent="266700" eaLnBrk="0">
              <a:lnSpc>
                <a:spcPct val="150000"/>
              </a:lnSpc>
            </a:pPr>
            <a:r>
              <a:rPr lang="en-US" altLang="zh-CN" sz="2000" kern="0" dirty="0">
                <a:solidFill>
                  <a:srgbClr val="242021"/>
                </a:solidFill>
                <a:latin typeface="+mn-ea"/>
              </a:rPr>
              <a:t>作为研究的核心理念，研究目的决定了研究的方向和深度。引言部分应使用简洁明了的语言来阐述研究目的，迅速传达要点。目标要明确，内容要具体，并围绕创新点来展开。创新点主要体现在假说上，需与文献述评紧密联系。研究目的不仅为研究提供导向，还确保研究内容聚焦、方法得当、数据精准。</a:t>
            </a:r>
            <a:endParaRPr lang="en-US" altLang="zh-CN" sz="1400" kern="0" spc="0" baseline="0" noProof="0" dirty="0">
              <a:solidFill>
                <a:srgbClr val="000000"/>
              </a:solidFill>
              <a:latin typeface="Arial" pitchFamily="34" charset="0"/>
              <a:ea typeface="Arial" pitchFamily="34" charset="0"/>
              <a:cs typeface="Arial" pitchFamily="34" charset="0"/>
            </a:endParaRPr>
          </a:p>
        </p:txBody>
      </p:sp>
      <p:grpSp>
        <p:nvGrpSpPr>
          <p:cNvPr id="98" name="组合 97">
            <a:extLst>
              <a:ext uri="{FF2B5EF4-FFF2-40B4-BE49-F238E27FC236}">
                <a16:creationId xmlns:a16="http://schemas.microsoft.com/office/drawing/2014/main" id="{5B52B5E0-A88D-72A7-42B7-63B8DA2BD08C}"/>
              </a:ext>
            </a:extLst>
          </p:cNvPr>
          <p:cNvGrpSpPr/>
          <p:nvPr/>
        </p:nvGrpSpPr>
        <p:grpSpPr>
          <a:xfrm>
            <a:off x="7344689" y="1557295"/>
            <a:ext cx="4104483" cy="4654574"/>
            <a:chOff x="7140511" y="990791"/>
            <a:chExt cx="4487862" cy="5089334"/>
          </a:xfrm>
        </p:grpSpPr>
        <p:sp>
          <p:nvSpPr>
            <p:cNvPr id="89" name="矩形: 圆角 88">
              <a:extLst>
                <a:ext uri="{FF2B5EF4-FFF2-40B4-BE49-F238E27FC236}">
                  <a16:creationId xmlns:a16="http://schemas.microsoft.com/office/drawing/2014/main" id="{7B4C27F9-76F6-7863-4410-001A2A6E5FCC}"/>
                </a:ext>
              </a:extLst>
            </p:cNvPr>
            <p:cNvSpPr/>
            <p:nvPr/>
          </p:nvSpPr>
          <p:spPr>
            <a:xfrm>
              <a:off x="7140511" y="1279525"/>
              <a:ext cx="3068608" cy="4800600"/>
            </a:xfrm>
            <a:prstGeom prst="roundRect">
              <a:avLst>
                <a:gd name="adj" fmla="val 50000"/>
              </a:avLst>
            </a:prstGeom>
            <a:blipFill>
              <a:blip r:embed="rId2"/>
              <a:srcRect/>
              <a:stretch>
                <a:fillRect l="-29912" t="-3108" r="-111692"/>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pic>
          <p:nvPicPr>
            <p:cNvPr id="97" name="图片 96" descr="图片包含 游戏机, 灯光, 鸟&#10;&#10;描述已自动生成">
              <a:extLst>
                <a:ext uri="{FF2B5EF4-FFF2-40B4-BE49-F238E27FC236}">
                  <a16:creationId xmlns:a16="http://schemas.microsoft.com/office/drawing/2014/main" id="{3C4F6C44-8FB7-68CA-3CCB-829F337C3CEC}"/>
                </a:ext>
              </a:extLst>
            </p:cNvPr>
            <p:cNvPicPr>
              <a:picLocks noChangeAspect="1"/>
            </p:cNvPicPr>
            <p:nvPr/>
          </p:nvPicPr>
          <p:blipFill rotWithShape="1">
            <a:blip r:embed="rId3">
              <a:extLst>
                <a:ext uri="{28A0092B-C50C-407E-A947-70E740481C1C}">
                  <a14:useLocalDpi xmlns:a14="http://schemas.microsoft.com/office/drawing/2010/main" val="0"/>
                </a:ext>
              </a:extLst>
            </a:blip>
            <a:srcRect l="25521" t="28912" r="46354" b="20557"/>
            <a:stretch/>
          </p:blipFill>
          <p:spPr>
            <a:xfrm>
              <a:off x="9101073" y="990791"/>
              <a:ext cx="2527300" cy="2377534"/>
            </a:xfrm>
            <a:prstGeom prst="rect">
              <a:avLst/>
            </a:prstGeom>
          </p:spPr>
        </p:pic>
      </p:grpSp>
    </p:spTree>
    <p:extLst>
      <p:ext uri="{BB962C8B-B14F-4D97-AF65-F5344CB8AC3E}">
        <p14:creationId xmlns:p14="http://schemas.microsoft.com/office/powerpoint/2010/main" val="2325552339"/>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25">
            <a:extLst>
              <a:ext uri="{FF2B5EF4-FFF2-40B4-BE49-F238E27FC236}">
                <a16:creationId xmlns:a16="http://schemas.microsoft.com/office/drawing/2014/main" id="{CF9712BE-7BED-5233-808E-D8439BCB0A8B}"/>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学习目标</a:t>
            </a:r>
            <a:endParaRPr lang="en-US" dirty="0">
              <a:solidFill>
                <a:schemeClr val="bg2">
                  <a:lumMod val="25000"/>
                </a:schemeClr>
              </a:solidFill>
              <a:latin typeface="+mn-ea"/>
              <a:ea typeface="+mn-ea"/>
            </a:endParaRPr>
          </a:p>
        </p:txBody>
      </p:sp>
      <p:graphicFrame>
        <p:nvGraphicFramePr>
          <p:cNvPr id="2" name="图示 1">
            <a:extLst>
              <a:ext uri="{FF2B5EF4-FFF2-40B4-BE49-F238E27FC236}">
                <a16:creationId xmlns:a16="http://schemas.microsoft.com/office/drawing/2014/main" id="{B54099CE-4F29-0768-D0B5-8B8A87992EC6}"/>
              </a:ext>
            </a:extLst>
          </p:cNvPr>
          <p:cNvGraphicFramePr/>
          <p:nvPr>
            <p:extLst>
              <p:ext uri="{D42A27DB-BD31-4B8C-83A1-F6EECF244321}">
                <p14:modId xmlns:p14="http://schemas.microsoft.com/office/powerpoint/2010/main" val="3222755967"/>
              </p:ext>
            </p:extLst>
          </p:nvPr>
        </p:nvGraphicFramePr>
        <p:xfrm>
          <a:off x="882154" y="1267211"/>
          <a:ext cx="10408221"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45565506"/>
      </p:ext>
    </p:ext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四、引言</a:t>
            </a:r>
          </a:p>
        </p:txBody>
      </p:sp>
      <p:sp>
        <p:nvSpPr>
          <p:cNvPr id="9" name="文本框 8">
            <a:extLst>
              <a:ext uri="{FF2B5EF4-FFF2-40B4-BE49-F238E27FC236}">
                <a16:creationId xmlns:a16="http://schemas.microsoft.com/office/drawing/2014/main" id="{7EE2A834-16C5-6BC6-9C1B-9789602622EE}"/>
              </a:ext>
            </a:extLst>
          </p:cNvPr>
          <p:cNvSpPr txBox="1"/>
          <p:nvPr/>
        </p:nvSpPr>
        <p:spPr>
          <a:xfrm>
            <a:off x="503740" y="1058088"/>
            <a:ext cx="11419367" cy="5577937"/>
          </a:xfrm>
          <a:prstGeom prst="rect">
            <a:avLst/>
          </a:prstGeom>
          <a:noFill/>
        </p:spPr>
        <p:txBody>
          <a:bodyPr wrap="square">
            <a:spAutoFit/>
          </a:bodyPr>
          <a:lstStyle/>
          <a:p>
            <a:pPr marL="0" marR="2532" indent="266700" algn="just" eaLnBrk="0">
              <a:lnSpc>
                <a:spcPct val="150000"/>
              </a:lnSpc>
            </a:pPr>
            <a:r>
              <a:rPr lang="en-US" altLang="zh-CN" sz="2000" b="1" kern="0" spc="-15" dirty="0">
                <a:solidFill>
                  <a:srgbClr val="00ADEE"/>
                </a:solidFill>
                <a:latin typeface="+mn-ea"/>
              </a:rPr>
              <a:t>3.</a:t>
            </a:r>
            <a:r>
              <a:rPr lang="zh-CN" altLang="en-US" sz="2000" b="1" kern="0" spc="-15" dirty="0">
                <a:solidFill>
                  <a:srgbClr val="00ADEE"/>
                </a:solidFill>
                <a:latin typeface="+mn-ea"/>
              </a:rPr>
              <a:t>研究理由</a:t>
            </a:r>
            <a:endParaRPr lang="zh-CN" altLang="en-US" sz="2000" kern="0" spc="0" baseline="0" noProof="0" dirty="0">
              <a:solidFill>
                <a:srgbClr val="242021"/>
              </a:solidFill>
              <a:latin typeface="+mn-ea"/>
              <a:cs typeface="SimSun" pitchFamily="2" charset="0"/>
            </a:endParaRPr>
          </a:p>
          <a:p>
            <a:pPr marL="0" marR="2532" indent="266700" algn="just" eaLnBrk="0">
              <a:lnSpc>
                <a:spcPct val="150000"/>
              </a:lnSpc>
            </a:pPr>
            <a:r>
              <a:rPr lang="zh-CN" altLang="en-US" sz="2000" kern="0" spc="0" baseline="0" noProof="0" dirty="0">
                <a:solidFill>
                  <a:srgbClr val="242021"/>
                </a:solidFill>
                <a:latin typeface="+mn-ea"/>
                <a:cs typeface="SimSun" pitchFamily="2" charset="0"/>
              </a:rPr>
              <a:t>首先，研究理由的阐述必须建立在充分的背景信息之上。其次，研究理由的表述应深入揭示写作者的研究动机。这包括个人兴趣、专业追求以及对社会问题的关切等方面。</a:t>
            </a:r>
          </a:p>
          <a:p>
            <a:pPr marL="0" marR="2532" indent="266700" algn="just" eaLnBrk="0">
              <a:lnSpc>
                <a:spcPct val="150000"/>
              </a:lnSpc>
            </a:pPr>
            <a:r>
              <a:rPr lang="en-US" altLang="zh-CN" sz="2000" b="1" kern="0" spc="-15" dirty="0">
                <a:solidFill>
                  <a:srgbClr val="00ADEE"/>
                </a:solidFill>
                <a:latin typeface="+mn-ea"/>
              </a:rPr>
              <a:t>4.</a:t>
            </a:r>
            <a:r>
              <a:rPr lang="zh-CN" altLang="en-US" sz="2000" b="1" kern="0" spc="-15" dirty="0">
                <a:solidFill>
                  <a:srgbClr val="00ADEE"/>
                </a:solidFill>
                <a:latin typeface="+mn-ea"/>
              </a:rPr>
              <a:t>研究预期结果</a:t>
            </a:r>
          </a:p>
          <a:p>
            <a:pPr marL="0" marR="2532" indent="266700" algn="just" eaLnBrk="0">
              <a:lnSpc>
                <a:spcPct val="150000"/>
              </a:lnSpc>
            </a:pPr>
            <a:r>
              <a:rPr lang="zh-CN" altLang="en-US" sz="2000" kern="0" spc="0" baseline="0" noProof="0" dirty="0">
                <a:solidFill>
                  <a:srgbClr val="242021"/>
                </a:solidFill>
                <a:latin typeface="+mn-ea"/>
                <a:cs typeface="SimSun" pitchFamily="2" charset="0"/>
              </a:rPr>
              <a:t>研究预期结果，是写作者在深入探索某一领域或问题时，预先设定的、期望通过研究能够达到的目标或取得的成果。需要注意的是，研究预期结果是基于扎实的理论基础和深思熟虑的推理分析得出的，写作者应基于研究目的和理由，合理预测自己的研究结果，不能随意设立。这种动态性和灵活性正是科学研究的重要特征之一。</a:t>
            </a:r>
          </a:p>
          <a:p>
            <a:pPr marL="0" marR="2532" indent="266700" algn="just" eaLnBrk="0">
              <a:lnSpc>
                <a:spcPct val="150000"/>
              </a:lnSpc>
            </a:pPr>
            <a:r>
              <a:rPr lang="en-US" altLang="zh-CN" sz="2000" b="1" kern="0" spc="-15" dirty="0">
                <a:solidFill>
                  <a:srgbClr val="00ADEE"/>
                </a:solidFill>
                <a:latin typeface="+mn-ea"/>
              </a:rPr>
              <a:t>5.</a:t>
            </a:r>
            <a:r>
              <a:rPr lang="zh-CN" altLang="en-US" sz="2000" b="1" kern="0" spc="-15" dirty="0">
                <a:solidFill>
                  <a:srgbClr val="00ADEE"/>
                </a:solidFill>
                <a:latin typeface="+mn-ea"/>
              </a:rPr>
              <a:t>研究意义与价值</a:t>
            </a:r>
          </a:p>
          <a:p>
            <a:pPr marL="0" marR="2532" indent="266700" algn="just" eaLnBrk="0">
              <a:lnSpc>
                <a:spcPct val="150000"/>
              </a:lnSpc>
            </a:pPr>
            <a:r>
              <a:rPr lang="zh-CN" altLang="en-US" sz="2000" kern="0" spc="0" baseline="0" noProof="0" dirty="0">
                <a:solidFill>
                  <a:srgbClr val="242021"/>
                </a:solidFill>
                <a:latin typeface="+mn-ea"/>
                <a:cs typeface="SimSun" pitchFamily="2" charset="0"/>
              </a:rPr>
              <a:t>研究意义与价值是引言的总结部分，主要阐述本研究对学术领域、实践应用以及社会发展的具体贡献。在此部分，写作者需要详细论述其研究成果在解决实际问题、推动学科发展以及促进社会进步方面的显著作用。</a:t>
            </a:r>
          </a:p>
        </p:txBody>
      </p:sp>
    </p:spTree>
    <p:extLst>
      <p:ext uri="{BB962C8B-B14F-4D97-AF65-F5344CB8AC3E}">
        <p14:creationId xmlns:p14="http://schemas.microsoft.com/office/powerpoint/2010/main" val="1189325939"/>
      </p:ext>
    </p:extLst>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四、引言</a:t>
            </a:r>
          </a:p>
        </p:txBody>
      </p:sp>
      <p:sp>
        <p:nvSpPr>
          <p:cNvPr id="5" name="文本框 4">
            <a:extLst>
              <a:ext uri="{FF2B5EF4-FFF2-40B4-BE49-F238E27FC236}">
                <a16:creationId xmlns:a16="http://schemas.microsoft.com/office/drawing/2014/main" id="{76DCC19B-650E-DE74-D9C1-383E8A7E5DCC}"/>
              </a:ext>
            </a:extLst>
          </p:cNvPr>
          <p:cNvSpPr txBox="1"/>
          <p:nvPr/>
        </p:nvSpPr>
        <p:spPr>
          <a:xfrm>
            <a:off x="386316" y="955864"/>
            <a:ext cx="11419367" cy="461665"/>
          </a:xfrm>
          <a:prstGeom prst="rect">
            <a:avLst/>
          </a:prstGeom>
          <a:noFill/>
        </p:spPr>
        <p:txBody>
          <a:bodyPr wrap="square">
            <a:spAutoFit/>
          </a:bodyPr>
          <a:lstStyle/>
          <a:p>
            <a:pPr marL="193675" marR="0" indent="0" eaLnBrk="0">
              <a:lnSpc>
                <a:spcPct val="100000"/>
              </a:lnSpc>
            </a:pPr>
            <a:r>
              <a:rPr lang="en-US" altLang="zh-CN" sz="2400" b="1" kern="0" spc="-15" baseline="0" noProof="0" dirty="0">
                <a:solidFill>
                  <a:srgbClr val="004F88"/>
                </a:solidFill>
                <a:latin typeface="+mn-ea"/>
                <a:cs typeface="SimSun" pitchFamily="2" charset="0"/>
              </a:rPr>
              <a:t>（</a:t>
            </a:r>
            <a:r>
              <a:rPr lang="en-US" altLang="zh-CN" sz="2400" b="1" kern="0" spc="-15" baseline="0" noProof="0" dirty="0" err="1">
                <a:solidFill>
                  <a:srgbClr val="004F88"/>
                </a:solidFill>
                <a:latin typeface="+mn-ea"/>
                <a:cs typeface="SimSun" pitchFamily="2" charset="0"/>
              </a:rPr>
              <a:t>三）引言写作的注意事项</a:t>
            </a:r>
            <a:endParaRPr lang="en-US" altLang="zh-CN" sz="2400" b="1" kern="0" spc="-15" baseline="0" noProof="0" dirty="0">
              <a:solidFill>
                <a:srgbClr val="004F88"/>
              </a:solidFill>
              <a:latin typeface="+mn-ea"/>
              <a:cs typeface="SimSun" pitchFamily="2" charset="0"/>
            </a:endParaRPr>
          </a:p>
        </p:txBody>
      </p:sp>
      <p:graphicFrame>
        <p:nvGraphicFramePr>
          <p:cNvPr id="2" name="图示 1">
            <a:extLst>
              <a:ext uri="{FF2B5EF4-FFF2-40B4-BE49-F238E27FC236}">
                <a16:creationId xmlns:a16="http://schemas.microsoft.com/office/drawing/2014/main" id="{8AA9C114-0805-FC07-EEC5-3937D6DDC7EA}"/>
              </a:ext>
            </a:extLst>
          </p:cNvPr>
          <p:cNvGraphicFramePr/>
          <p:nvPr>
            <p:extLst>
              <p:ext uri="{D42A27DB-BD31-4B8C-83A1-F6EECF244321}">
                <p14:modId xmlns:p14="http://schemas.microsoft.com/office/powerpoint/2010/main" val="95296008"/>
              </p:ext>
            </p:extLst>
          </p:nvPr>
        </p:nvGraphicFramePr>
        <p:xfrm>
          <a:off x="729511" y="1642730"/>
          <a:ext cx="10939721" cy="49661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81007477"/>
      </p:ext>
    </p:extLst>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五、正文</a:t>
            </a:r>
          </a:p>
        </p:txBody>
      </p:sp>
      <p:sp>
        <p:nvSpPr>
          <p:cNvPr id="5" name="文本框 4">
            <a:extLst>
              <a:ext uri="{FF2B5EF4-FFF2-40B4-BE49-F238E27FC236}">
                <a16:creationId xmlns:a16="http://schemas.microsoft.com/office/drawing/2014/main" id="{76DCC19B-650E-DE74-D9C1-383E8A7E5DCC}"/>
              </a:ext>
            </a:extLst>
          </p:cNvPr>
          <p:cNvSpPr txBox="1"/>
          <p:nvPr/>
        </p:nvSpPr>
        <p:spPr>
          <a:xfrm>
            <a:off x="386317" y="1883913"/>
            <a:ext cx="6123666" cy="4192943"/>
          </a:xfrm>
          <a:prstGeom prst="rect">
            <a:avLst/>
          </a:prstGeom>
          <a:noFill/>
        </p:spPr>
        <p:txBody>
          <a:bodyPr wrap="square">
            <a:spAutoFit/>
          </a:bodyPr>
          <a:lstStyle/>
          <a:p>
            <a:pPr marL="536575" marR="0" indent="-342900" eaLnBrk="0">
              <a:lnSpc>
                <a:spcPct val="150000"/>
              </a:lnSpc>
              <a:buFont typeface="Wingdings" panose="05000000000000000000" pitchFamily="2" charset="2"/>
              <a:buChar char="n"/>
            </a:pPr>
            <a:r>
              <a:rPr lang="zh-CN" altLang="en-US" sz="2000" kern="0" spc="5" dirty="0">
                <a:solidFill>
                  <a:srgbClr val="242021"/>
                </a:solidFill>
                <a:latin typeface="+mn-ea"/>
              </a:rPr>
              <a:t>正文部分是论文（设计）的核心，占据了论文（设计）的主要篇幅，其中详细阐述了论文（设计）的论点、论据和论证过程。</a:t>
            </a:r>
            <a:endParaRPr lang="en-US" altLang="zh-CN" sz="2000" kern="0" spc="5" dirty="0">
              <a:solidFill>
                <a:srgbClr val="242021"/>
              </a:solidFill>
              <a:latin typeface="+mn-ea"/>
            </a:endParaRPr>
          </a:p>
          <a:p>
            <a:pPr marL="536575" marR="0" indent="-342900" eaLnBrk="0">
              <a:lnSpc>
                <a:spcPct val="150000"/>
              </a:lnSpc>
              <a:buFont typeface="Wingdings" panose="05000000000000000000" pitchFamily="2" charset="2"/>
              <a:buChar char="n"/>
            </a:pPr>
            <a:r>
              <a:rPr lang="zh-CN" altLang="en-US" sz="2000" kern="0" spc="5" dirty="0">
                <a:solidFill>
                  <a:srgbClr val="242021"/>
                </a:solidFill>
                <a:latin typeface="+mn-ea"/>
              </a:rPr>
              <a:t>在这一部分中，应详细描述研究工作的理论基础、方法应用、假设设定、技术实施、工艺流程、操作程序以及参数选择等关键内容。</a:t>
            </a:r>
            <a:endParaRPr lang="en-US" altLang="zh-CN" sz="2000" kern="0" spc="5" dirty="0">
              <a:solidFill>
                <a:srgbClr val="242021"/>
              </a:solidFill>
              <a:latin typeface="+mn-ea"/>
            </a:endParaRPr>
          </a:p>
          <a:p>
            <a:pPr marL="536575" marR="0" indent="-342900" eaLnBrk="0">
              <a:lnSpc>
                <a:spcPct val="150000"/>
              </a:lnSpc>
              <a:buFont typeface="Wingdings" panose="05000000000000000000" pitchFamily="2" charset="2"/>
              <a:buChar char="n"/>
            </a:pPr>
            <a:r>
              <a:rPr lang="zh-CN" altLang="en-US" sz="2000" kern="0" spc="5" dirty="0">
                <a:solidFill>
                  <a:srgbClr val="242021"/>
                </a:solidFill>
                <a:latin typeface="+mn-ea"/>
              </a:rPr>
              <a:t>同时，明确列出所使用的主要设备装置、仪器仪表、材料原料或研究对象，以确保专业读者能够依据这些描述准确复制研究过程。</a:t>
            </a:r>
            <a:endParaRPr lang="en-US" altLang="zh-CN" sz="2000" kern="0" spc="5" dirty="0">
              <a:solidFill>
                <a:srgbClr val="242021"/>
              </a:solidFill>
              <a:latin typeface="+mn-ea"/>
            </a:endParaRPr>
          </a:p>
        </p:txBody>
      </p:sp>
      <p:pic>
        <p:nvPicPr>
          <p:cNvPr id="3" name="图片 2">
            <a:extLst>
              <a:ext uri="{FF2B5EF4-FFF2-40B4-BE49-F238E27FC236}">
                <a16:creationId xmlns:a16="http://schemas.microsoft.com/office/drawing/2014/main" id="{7F877F97-F707-B028-6134-AA84872E1F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6708" y="1789935"/>
            <a:ext cx="5030840" cy="4640225"/>
          </a:xfrm>
          <a:prstGeom prst="rect">
            <a:avLst/>
          </a:prstGeom>
        </p:spPr>
      </p:pic>
    </p:spTree>
    <p:extLst>
      <p:ext uri="{BB962C8B-B14F-4D97-AF65-F5344CB8AC3E}">
        <p14:creationId xmlns:p14="http://schemas.microsoft.com/office/powerpoint/2010/main" val="269205168"/>
      </p:ext>
    </p:extLst>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五、正文</a:t>
            </a:r>
          </a:p>
        </p:txBody>
      </p:sp>
      <p:sp>
        <p:nvSpPr>
          <p:cNvPr id="5" name="文本框 4">
            <a:extLst>
              <a:ext uri="{FF2B5EF4-FFF2-40B4-BE49-F238E27FC236}">
                <a16:creationId xmlns:a16="http://schemas.microsoft.com/office/drawing/2014/main" id="{76DCC19B-650E-DE74-D9C1-383E8A7E5DCC}"/>
              </a:ext>
            </a:extLst>
          </p:cNvPr>
          <p:cNvSpPr txBox="1"/>
          <p:nvPr/>
        </p:nvSpPr>
        <p:spPr>
          <a:xfrm>
            <a:off x="386316" y="3808255"/>
            <a:ext cx="11419367" cy="2807948"/>
          </a:xfrm>
          <a:prstGeom prst="rect">
            <a:avLst/>
          </a:prstGeom>
          <a:noFill/>
        </p:spPr>
        <p:txBody>
          <a:bodyPr wrap="square">
            <a:spAutoFit/>
          </a:bodyPr>
          <a:lstStyle/>
          <a:p>
            <a:pPr marL="536575" marR="0" indent="-342900" eaLnBrk="0">
              <a:lnSpc>
                <a:spcPct val="150000"/>
              </a:lnSpc>
              <a:buFont typeface="Wingdings" panose="05000000000000000000" pitchFamily="2" charset="2"/>
              <a:buChar char="n"/>
            </a:pPr>
            <a:r>
              <a:rPr lang="zh-CN" altLang="en-US" sz="2000" kern="0" spc="5" dirty="0">
                <a:solidFill>
                  <a:srgbClr val="242021"/>
                </a:solidFill>
                <a:latin typeface="+mn-ea"/>
              </a:rPr>
              <a:t>此外，还应详细叙述研究工作的具体流程、操作步骤以及所得结果，并辅以必要的插图、表格、计算公式和数据资料等信息，同时加上适当的说明和讨论。</a:t>
            </a:r>
          </a:p>
          <a:p>
            <a:pPr marL="536575" marR="0" indent="-342900" eaLnBrk="0">
              <a:lnSpc>
                <a:spcPct val="150000"/>
              </a:lnSpc>
              <a:buFont typeface="Wingdings" panose="05000000000000000000" pitchFamily="2" charset="2"/>
              <a:buChar char="n"/>
            </a:pPr>
            <a:r>
              <a:rPr lang="zh-CN" altLang="en-US" sz="2000" kern="0" spc="5" dirty="0">
                <a:solidFill>
                  <a:srgbClr val="242021"/>
                </a:solidFill>
                <a:latin typeface="+mn-ea"/>
              </a:rPr>
              <a:t>正文部分的结构，一般由具有逻辑关系的多章构成，如理论分析、材料与方法、结果和讨论等内容，这些均宜独立成章。</a:t>
            </a:r>
            <a:endParaRPr lang="en-US" altLang="zh-CN" sz="2000" kern="0" spc="5" dirty="0">
              <a:solidFill>
                <a:srgbClr val="242021"/>
              </a:solidFill>
              <a:latin typeface="+mn-ea"/>
            </a:endParaRPr>
          </a:p>
          <a:p>
            <a:pPr marL="536575" marR="0" indent="-342900" eaLnBrk="0">
              <a:lnSpc>
                <a:spcPct val="150000"/>
              </a:lnSpc>
              <a:buFont typeface="Wingdings" panose="05000000000000000000" pitchFamily="2" charset="2"/>
              <a:buChar char="n"/>
            </a:pPr>
            <a:r>
              <a:rPr lang="zh-CN" altLang="en-US" sz="2000" kern="0" spc="5" dirty="0">
                <a:solidFill>
                  <a:srgbClr val="242021"/>
                </a:solidFill>
                <a:latin typeface="+mn-ea"/>
              </a:rPr>
              <a:t>由于正文涉及的学科、选题、研究方法、结果表达方式等有很大的差异，不能做统一的规定。但是正文部分必须实事求是、客观真切、准备完备、合乎逻辑、层次分明、简练可读。</a:t>
            </a:r>
          </a:p>
        </p:txBody>
      </p:sp>
      <p:pic>
        <p:nvPicPr>
          <p:cNvPr id="3" name="图片 2">
            <a:extLst>
              <a:ext uri="{FF2B5EF4-FFF2-40B4-BE49-F238E27FC236}">
                <a16:creationId xmlns:a16="http://schemas.microsoft.com/office/drawing/2014/main" id="{55490B9D-5D03-A6A2-6747-5415D49972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58332" y="743732"/>
            <a:ext cx="4501322" cy="2930391"/>
          </a:xfrm>
          <a:prstGeom prst="rect">
            <a:avLst/>
          </a:prstGeom>
        </p:spPr>
      </p:pic>
      <p:pic>
        <p:nvPicPr>
          <p:cNvPr id="8" name="图片 7">
            <a:extLst>
              <a:ext uri="{FF2B5EF4-FFF2-40B4-BE49-F238E27FC236}">
                <a16:creationId xmlns:a16="http://schemas.microsoft.com/office/drawing/2014/main" id="{B40DEFC4-92E7-E30B-9AE2-3EF4ADAB2164}"/>
              </a:ext>
            </a:extLst>
          </p:cNvPr>
          <p:cNvPicPr>
            <a:picLocks noChangeAspect="1"/>
          </p:cNvPicPr>
          <p:nvPr/>
        </p:nvPicPr>
        <p:blipFill rotWithShape="1">
          <a:blip r:embed="rId3">
            <a:extLst>
              <a:ext uri="{28A0092B-C50C-407E-A947-70E740481C1C}">
                <a14:useLocalDpi xmlns:a14="http://schemas.microsoft.com/office/drawing/2010/main" val="0"/>
              </a:ext>
            </a:extLst>
          </a:blip>
          <a:srcRect t="58984"/>
          <a:stretch/>
        </p:blipFill>
        <p:spPr>
          <a:xfrm>
            <a:off x="940874" y="1142368"/>
            <a:ext cx="5683286" cy="2071680"/>
          </a:xfrm>
          <a:prstGeom prst="rect">
            <a:avLst/>
          </a:prstGeom>
        </p:spPr>
      </p:pic>
    </p:spTree>
    <p:extLst>
      <p:ext uri="{BB962C8B-B14F-4D97-AF65-F5344CB8AC3E}">
        <p14:creationId xmlns:p14="http://schemas.microsoft.com/office/powerpoint/2010/main" val="1928956143"/>
      </p:ext>
    </p:extLst>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学术在线</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毕业论文（设计）的语言规范</a:t>
            </a:r>
          </a:p>
        </p:txBody>
      </p:sp>
      <p:sp>
        <p:nvSpPr>
          <p:cNvPr id="2" name="矩形 1">
            <a:extLst>
              <a:ext uri="{FF2B5EF4-FFF2-40B4-BE49-F238E27FC236}">
                <a16:creationId xmlns:a16="http://schemas.microsoft.com/office/drawing/2014/main" id="{FC9B149B-B35B-7AAF-CFF4-E26C088FC07D}"/>
              </a:ext>
            </a:extLst>
          </p:cNvPr>
          <p:cNvSpPr/>
          <p:nvPr/>
        </p:nvSpPr>
        <p:spPr>
          <a:xfrm>
            <a:off x="362768" y="953605"/>
            <a:ext cx="11466463" cy="5655275"/>
          </a:xfrm>
          <a:prstGeom prst="rect">
            <a:avLst/>
          </a:prstGeom>
          <a:ln>
            <a:prstDash val="lgDashDot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596A4838-3865-0040-840F-53704C461AF1}"/>
              </a:ext>
            </a:extLst>
          </p:cNvPr>
          <p:cNvSpPr txBox="1"/>
          <p:nvPr/>
        </p:nvSpPr>
        <p:spPr>
          <a:xfrm>
            <a:off x="381467" y="980311"/>
            <a:ext cx="11447764" cy="5629554"/>
          </a:xfrm>
          <a:prstGeom prst="rect">
            <a:avLst/>
          </a:prstGeom>
          <a:noFill/>
        </p:spPr>
        <p:txBody>
          <a:bodyPr wrap="square">
            <a:spAutoFit/>
          </a:bodyPr>
          <a:lstStyle/>
          <a:p>
            <a:pPr marL="128198" marR="212847" indent="176764" algn="just" eaLnBrk="0">
              <a:lnSpc>
                <a:spcPct val="150000"/>
              </a:lnSpc>
            </a:pPr>
            <a:r>
              <a:rPr lang="zh-CN" altLang="en-US" spc="16" dirty="0">
                <a:solidFill>
                  <a:srgbClr val="2F2F2F">
                    <a:hueOff val="0"/>
                    <a:satOff val="0"/>
                    <a:lumOff val="0"/>
                    <a:alphaOff val="0"/>
                  </a:srgbClr>
                </a:solidFill>
                <a:latin typeface="微软雅黑"/>
                <a:ea typeface="微软雅黑"/>
              </a:rPr>
              <a:t>毕业论文（设计）作为学术研究的重要成果展示，其语言规范不仅关乎论文的质量，更是体现作者学术素养和严谨态度的关键。以下将从准确性、清晰性、专业性、规范性及原创性五个方面，详细阐述毕业论文（设计）的语言规范。</a:t>
            </a:r>
          </a:p>
          <a:p>
            <a:pPr marL="128198" marR="212847" indent="176764" algn="just" eaLnBrk="0">
              <a:lnSpc>
                <a:spcPct val="150000"/>
              </a:lnSpc>
            </a:pPr>
            <a:r>
              <a:rPr lang="zh-CN" altLang="en-US" sz="2200" b="1" spc="16" dirty="0">
                <a:solidFill>
                  <a:srgbClr val="0070C0"/>
                </a:solidFill>
                <a:latin typeface="微软雅黑"/>
                <a:ea typeface="微软雅黑"/>
              </a:rPr>
              <a:t>一、准确性</a:t>
            </a:r>
          </a:p>
          <a:p>
            <a:pPr marL="128198" marR="212847" indent="176764" algn="just" eaLnBrk="0">
              <a:lnSpc>
                <a:spcPct val="150000"/>
              </a:lnSpc>
            </a:pPr>
            <a:r>
              <a:rPr lang="zh-CN" altLang="en-US" spc="16" dirty="0">
                <a:solidFill>
                  <a:srgbClr val="2F2F2F">
                    <a:hueOff val="0"/>
                    <a:satOff val="0"/>
                    <a:lumOff val="0"/>
                    <a:alphaOff val="0"/>
                  </a:srgbClr>
                </a:solidFill>
                <a:latin typeface="微软雅黑"/>
                <a:ea typeface="微软雅黑"/>
              </a:rPr>
              <a:t>准确性是毕业论文（设计）语言规范的首要原则。它要求作者在表达思想、陈述事实时，必须确保每一个词汇、每一个句子都准确无误，这包括以下几点。</a:t>
            </a:r>
          </a:p>
          <a:p>
            <a:pPr marL="128198" marR="212847" indent="176764" algn="just" eaLnBrk="0">
              <a:lnSpc>
                <a:spcPct val="150000"/>
              </a:lnSpc>
            </a:pPr>
            <a:r>
              <a:rPr lang="zh-CN" altLang="en-US" spc="16" dirty="0">
                <a:solidFill>
                  <a:srgbClr val="2F2F2F">
                    <a:hueOff val="0"/>
                    <a:satOff val="0"/>
                    <a:lumOff val="0"/>
                    <a:alphaOff val="0"/>
                  </a:srgbClr>
                </a:solidFill>
                <a:latin typeface="微软雅黑"/>
                <a:ea typeface="微软雅黑"/>
              </a:rPr>
              <a:t>（</a:t>
            </a:r>
            <a:r>
              <a:rPr lang="en-US" altLang="zh-CN" spc="16" dirty="0">
                <a:solidFill>
                  <a:srgbClr val="2F2F2F">
                    <a:hueOff val="0"/>
                    <a:satOff val="0"/>
                    <a:lumOff val="0"/>
                    <a:alphaOff val="0"/>
                  </a:srgbClr>
                </a:solidFill>
                <a:latin typeface="微软雅黑"/>
                <a:ea typeface="微软雅黑"/>
              </a:rPr>
              <a:t>1</a:t>
            </a:r>
            <a:r>
              <a:rPr lang="zh-CN" altLang="en-US" spc="16" dirty="0">
                <a:solidFill>
                  <a:srgbClr val="2F2F2F">
                    <a:hueOff val="0"/>
                    <a:satOff val="0"/>
                    <a:lumOff val="0"/>
                    <a:alphaOff val="0"/>
                  </a:srgbClr>
                </a:solidFill>
                <a:latin typeface="微软雅黑"/>
                <a:ea typeface="微软雅黑"/>
              </a:rPr>
              <a:t>）用词精准：选择最恰当的词汇来表达自己的意思，避免使用模糊、含糊或易产生歧义的词汇。</a:t>
            </a:r>
          </a:p>
          <a:p>
            <a:pPr marL="128198" marR="212847" indent="176764" algn="just" eaLnBrk="0">
              <a:lnSpc>
                <a:spcPct val="150000"/>
              </a:lnSpc>
            </a:pPr>
            <a:r>
              <a:rPr lang="zh-CN" altLang="en-US" spc="16" dirty="0">
                <a:solidFill>
                  <a:srgbClr val="2F2F2F">
                    <a:hueOff val="0"/>
                    <a:satOff val="0"/>
                    <a:lumOff val="0"/>
                    <a:alphaOff val="0"/>
                  </a:srgbClr>
                </a:solidFill>
                <a:latin typeface="微软雅黑"/>
                <a:ea typeface="微软雅黑"/>
              </a:rPr>
              <a:t>（</a:t>
            </a:r>
            <a:r>
              <a:rPr lang="en-US" altLang="zh-CN" spc="16" dirty="0">
                <a:solidFill>
                  <a:srgbClr val="2F2F2F">
                    <a:hueOff val="0"/>
                    <a:satOff val="0"/>
                    <a:lumOff val="0"/>
                    <a:alphaOff val="0"/>
                  </a:srgbClr>
                </a:solidFill>
                <a:latin typeface="微软雅黑"/>
                <a:ea typeface="微软雅黑"/>
              </a:rPr>
              <a:t>2</a:t>
            </a:r>
            <a:r>
              <a:rPr lang="zh-CN" altLang="en-US" spc="16" dirty="0">
                <a:solidFill>
                  <a:srgbClr val="2F2F2F">
                    <a:hueOff val="0"/>
                    <a:satOff val="0"/>
                    <a:lumOff val="0"/>
                    <a:alphaOff val="0"/>
                  </a:srgbClr>
                </a:solidFill>
                <a:latin typeface="微软雅黑"/>
                <a:ea typeface="微软雅黑"/>
              </a:rPr>
              <a:t>）数据准确：在引用数据或统计结果时，务必核对原始资料，确保数据的准确无误，并在文中明确标注数据来源。</a:t>
            </a:r>
          </a:p>
          <a:p>
            <a:pPr marL="128198" marR="212847" indent="176764" algn="just" eaLnBrk="0">
              <a:lnSpc>
                <a:spcPct val="150000"/>
              </a:lnSpc>
            </a:pPr>
            <a:r>
              <a:rPr lang="zh-CN" altLang="en-US" spc="16" dirty="0">
                <a:solidFill>
                  <a:srgbClr val="2F2F2F">
                    <a:hueOff val="0"/>
                    <a:satOff val="0"/>
                    <a:lumOff val="0"/>
                    <a:alphaOff val="0"/>
                  </a:srgbClr>
                </a:solidFill>
                <a:latin typeface="微软雅黑"/>
                <a:ea typeface="微软雅黑"/>
              </a:rPr>
              <a:t>（</a:t>
            </a:r>
            <a:r>
              <a:rPr lang="en-US" altLang="zh-CN" spc="16" dirty="0">
                <a:solidFill>
                  <a:srgbClr val="2F2F2F">
                    <a:hueOff val="0"/>
                    <a:satOff val="0"/>
                    <a:lumOff val="0"/>
                    <a:alphaOff val="0"/>
                  </a:srgbClr>
                </a:solidFill>
                <a:latin typeface="微软雅黑"/>
                <a:ea typeface="微软雅黑"/>
              </a:rPr>
              <a:t>3</a:t>
            </a:r>
            <a:r>
              <a:rPr lang="zh-CN" altLang="en-US" spc="16" dirty="0">
                <a:solidFill>
                  <a:srgbClr val="2F2F2F">
                    <a:hueOff val="0"/>
                    <a:satOff val="0"/>
                    <a:lumOff val="0"/>
                    <a:alphaOff val="0"/>
                  </a:srgbClr>
                </a:solidFill>
                <a:latin typeface="微软雅黑"/>
                <a:ea typeface="微软雅黑"/>
              </a:rPr>
              <a:t>）逻辑严密：句子结构要合理，逻辑要清晰，避免出现语法错误或逻辑混乱的情况。</a:t>
            </a:r>
          </a:p>
          <a:p>
            <a:pPr marL="128198" marR="212847" indent="176764" algn="just" eaLnBrk="0">
              <a:lnSpc>
                <a:spcPct val="150000"/>
              </a:lnSpc>
            </a:pPr>
            <a:r>
              <a:rPr lang="zh-CN" altLang="en-US" sz="2200" b="1" spc="16" dirty="0">
                <a:solidFill>
                  <a:srgbClr val="0070C0"/>
                </a:solidFill>
                <a:latin typeface="微软雅黑"/>
                <a:ea typeface="微软雅黑"/>
              </a:rPr>
              <a:t>二、清晰性</a:t>
            </a:r>
          </a:p>
          <a:p>
            <a:pPr marL="128198" marR="212847" indent="176764" algn="just" eaLnBrk="0">
              <a:lnSpc>
                <a:spcPct val="150000"/>
              </a:lnSpc>
            </a:pPr>
            <a:r>
              <a:rPr lang="zh-CN" altLang="en-US" spc="16" dirty="0">
                <a:solidFill>
                  <a:srgbClr val="2F2F2F">
                    <a:hueOff val="0"/>
                    <a:satOff val="0"/>
                    <a:lumOff val="0"/>
                    <a:alphaOff val="0"/>
                  </a:srgbClr>
                </a:solidFill>
                <a:latin typeface="微软雅黑"/>
                <a:ea typeface="微软雅黑"/>
              </a:rPr>
              <a:t>清晰性是指毕业论文（设计）的语言表达要简明扼要，做到句子简洁、段落分明、条理清晰，让读者能够轻松理解作者的意思。</a:t>
            </a:r>
          </a:p>
        </p:txBody>
      </p:sp>
    </p:spTree>
    <p:extLst>
      <p:ext uri="{BB962C8B-B14F-4D97-AF65-F5344CB8AC3E}">
        <p14:creationId xmlns:p14="http://schemas.microsoft.com/office/powerpoint/2010/main" val="987400751"/>
      </p:ext>
    </p:extLst>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学术在线</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毕业论文（设计）的语言规范</a:t>
            </a:r>
          </a:p>
        </p:txBody>
      </p:sp>
      <p:sp>
        <p:nvSpPr>
          <p:cNvPr id="2" name="矩形 1">
            <a:extLst>
              <a:ext uri="{FF2B5EF4-FFF2-40B4-BE49-F238E27FC236}">
                <a16:creationId xmlns:a16="http://schemas.microsoft.com/office/drawing/2014/main" id="{FC9B149B-B35B-7AAF-CFF4-E26C088FC07D}"/>
              </a:ext>
            </a:extLst>
          </p:cNvPr>
          <p:cNvSpPr/>
          <p:nvPr/>
        </p:nvSpPr>
        <p:spPr>
          <a:xfrm>
            <a:off x="362768" y="953605"/>
            <a:ext cx="11466463" cy="5655275"/>
          </a:xfrm>
          <a:prstGeom prst="rect">
            <a:avLst/>
          </a:prstGeom>
          <a:ln>
            <a:prstDash val="lgDashDot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596A4838-3865-0040-840F-53704C461AF1}"/>
              </a:ext>
            </a:extLst>
          </p:cNvPr>
          <p:cNvSpPr txBox="1"/>
          <p:nvPr/>
        </p:nvSpPr>
        <p:spPr>
          <a:xfrm>
            <a:off x="381467" y="980312"/>
            <a:ext cx="11447764" cy="5537221"/>
          </a:xfrm>
          <a:prstGeom prst="rect">
            <a:avLst/>
          </a:prstGeom>
          <a:noFill/>
        </p:spPr>
        <p:txBody>
          <a:bodyPr wrap="square">
            <a:spAutoFit/>
          </a:bodyPr>
          <a:lstStyle/>
          <a:p>
            <a:pPr marL="128198" marR="212847" indent="176764" algn="just" eaLnBrk="0">
              <a:lnSpc>
                <a:spcPct val="150000"/>
              </a:lnSpc>
            </a:pPr>
            <a:r>
              <a:rPr lang="zh-CN" altLang="en-US" spc="16" dirty="0">
                <a:solidFill>
                  <a:srgbClr val="2F2F2F">
                    <a:hueOff val="0"/>
                    <a:satOff val="0"/>
                    <a:lumOff val="0"/>
                    <a:alphaOff val="0"/>
                  </a:srgbClr>
                </a:solidFill>
                <a:latin typeface="微软雅黑"/>
                <a:ea typeface="微软雅黑"/>
              </a:rPr>
              <a:t>（</a:t>
            </a:r>
            <a:r>
              <a:rPr lang="en-US" altLang="zh-CN" spc="16" dirty="0">
                <a:solidFill>
                  <a:srgbClr val="2F2F2F">
                    <a:hueOff val="0"/>
                    <a:satOff val="0"/>
                    <a:lumOff val="0"/>
                    <a:alphaOff val="0"/>
                  </a:srgbClr>
                </a:solidFill>
                <a:latin typeface="微软雅黑"/>
                <a:ea typeface="微软雅黑"/>
              </a:rPr>
              <a:t>1</a:t>
            </a:r>
            <a:r>
              <a:rPr lang="zh-CN" altLang="en-US" spc="16" dirty="0">
                <a:solidFill>
                  <a:srgbClr val="2F2F2F">
                    <a:hueOff val="0"/>
                    <a:satOff val="0"/>
                    <a:lumOff val="0"/>
                    <a:alphaOff val="0"/>
                  </a:srgbClr>
                </a:solidFill>
                <a:latin typeface="微软雅黑"/>
                <a:ea typeface="微软雅黑"/>
              </a:rPr>
              <a:t>）句子简洁：避免冗长复杂的句子，尽量用简短的句子来表达复杂的思想。用实实在在、朴实无华的语言把事理讲述清楚，不要使用晦涩难懂或模糊曲折的语言形式。</a:t>
            </a:r>
          </a:p>
          <a:p>
            <a:pPr marL="128198" marR="212847" indent="176764" algn="just" eaLnBrk="0">
              <a:lnSpc>
                <a:spcPct val="150000"/>
              </a:lnSpc>
            </a:pPr>
            <a:r>
              <a:rPr lang="zh-CN" altLang="en-US" spc="16" dirty="0">
                <a:solidFill>
                  <a:srgbClr val="2F2F2F">
                    <a:hueOff val="0"/>
                    <a:satOff val="0"/>
                    <a:lumOff val="0"/>
                    <a:alphaOff val="0"/>
                  </a:srgbClr>
                </a:solidFill>
                <a:latin typeface="微软雅黑"/>
                <a:ea typeface="微软雅黑"/>
              </a:rPr>
              <a:t>（</a:t>
            </a:r>
            <a:r>
              <a:rPr lang="en-US" altLang="zh-CN" spc="16" dirty="0">
                <a:solidFill>
                  <a:srgbClr val="2F2F2F">
                    <a:hueOff val="0"/>
                    <a:satOff val="0"/>
                    <a:lumOff val="0"/>
                    <a:alphaOff val="0"/>
                  </a:srgbClr>
                </a:solidFill>
                <a:latin typeface="微软雅黑"/>
                <a:ea typeface="微软雅黑"/>
              </a:rPr>
              <a:t>2</a:t>
            </a:r>
            <a:r>
              <a:rPr lang="zh-CN" altLang="en-US" spc="16" dirty="0">
                <a:solidFill>
                  <a:srgbClr val="2F2F2F">
                    <a:hueOff val="0"/>
                    <a:satOff val="0"/>
                    <a:lumOff val="0"/>
                    <a:alphaOff val="0"/>
                  </a:srgbClr>
                </a:solidFill>
                <a:latin typeface="微软雅黑"/>
                <a:ea typeface="微软雅黑"/>
              </a:rPr>
              <a:t>）段落分明：每个段落应围绕一个中心思想展开，段落之间应有清晰的过渡和衔接。</a:t>
            </a:r>
          </a:p>
          <a:p>
            <a:pPr marL="128198" marR="212847" indent="176764" algn="just" eaLnBrk="0">
              <a:lnSpc>
                <a:spcPct val="150000"/>
              </a:lnSpc>
            </a:pPr>
            <a:r>
              <a:rPr lang="zh-CN" altLang="en-US" spc="16" dirty="0">
                <a:solidFill>
                  <a:srgbClr val="2F2F2F">
                    <a:hueOff val="0"/>
                    <a:satOff val="0"/>
                    <a:lumOff val="0"/>
                    <a:alphaOff val="0"/>
                  </a:srgbClr>
                </a:solidFill>
                <a:latin typeface="微软雅黑"/>
                <a:ea typeface="微软雅黑"/>
              </a:rPr>
              <a:t>（</a:t>
            </a:r>
            <a:r>
              <a:rPr lang="en-US" altLang="zh-CN" spc="16" dirty="0">
                <a:solidFill>
                  <a:srgbClr val="2F2F2F">
                    <a:hueOff val="0"/>
                    <a:satOff val="0"/>
                    <a:lumOff val="0"/>
                    <a:alphaOff val="0"/>
                  </a:srgbClr>
                </a:solidFill>
                <a:latin typeface="微软雅黑"/>
                <a:ea typeface="微软雅黑"/>
              </a:rPr>
              <a:t>3</a:t>
            </a:r>
            <a:r>
              <a:rPr lang="zh-CN" altLang="en-US" spc="16" dirty="0">
                <a:solidFill>
                  <a:srgbClr val="2F2F2F">
                    <a:hueOff val="0"/>
                    <a:satOff val="0"/>
                    <a:lumOff val="0"/>
                    <a:alphaOff val="0"/>
                  </a:srgbClr>
                </a:solidFill>
                <a:latin typeface="微软雅黑"/>
                <a:ea typeface="微软雅黑"/>
              </a:rPr>
              <a:t>）条理清晰：整篇毕业论文（设计）应有明确的引言、正文、结论等部分，且各部分之间应有清晰的逻辑关系和层次结构。</a:t>
            </a:r>
          </a:p>
          <a:p>
            <a:pPr marL="128198" marR="212847" indent="176764" algn="just" eaLnBrk="0">
              <a:lnSpc>
                <a:spcPct val="150000"/>
              </a:lnSpc>
            </a:pPr>
            <a:r>
              <a:rPr lang="zh-CN" altLang="en-US" sz="2200" b="1" spc="16" dirty="0">
                <a:solidFill>
                  <a:srgbClr val="0070C0"/>
                </a:solidFill>
                <a:latin typeface="微软雅黑"/>
                <a:ea typeface="微软雅黑"/>
              </a:rPr>
              <a:t>三、专业性</a:t>
            </a:r>
          </a:p>
          <a:p>
            <a:pPr marL="128198" marR="212847" indent="176764" algn="just" eaLnBrk="0">
              <a:lnSpc>
                <a:spcPct val="150000"/>
              </a:lnSpc>
            </a:pPr>
            <a:r>
              <a:rPr lang="zh-CN" altLang="en-US" spc="16" dirty="0">
                <a:solidFill>
                  <a:srgbClr val="2F2F2F">
                    <a:hueOff val="0"/>
                    <a:satOff val="0"/>
                    <a:lumOff val="0"/>
                    <a:alphaOff val="0"/>
                  </a:srgbClr>
                </a:solidFill>
                <a:latin typeface="微软雅黑"/>
                <a:ea typeface="微软雅黑"/>
              </a:rPr>
              <a:t>专业性是毕业论文（设计）语言规范的重要特征。作为学术性文献，毕业论文（设计）的语言应具有鲜明的专业特色，需要注意以下几点。</a:t>
            </a:r>
          </a:p>
          <a:p>
            <a:pPr marL="128198" marR="212847" indent="176764" algn="just" eaLnBrk="0">
              <a:lnSpc>
                <a:spcPct val="150000"/>
              </a:lnSpc>
            </a:pPr>
            <a:r>
              <a:rPr lang="zh-CN" altLang="en-US" spc="16" dirty="0">
                <a:solidFill>
                  <a:srgbClr val="2F2F2F">
                    <a:hueOff val="0"/>
                    <a:satOff val="0"/>
                    <a:lumOff val="0"/>
                    <a:alphaOff val="0"/>
                  </a:srgbClr>
                </a:solidFill>
                <a:latin typeface="微软雅黑"/>
                <a:ea typeface="微软雅黑"/>
              </a:rPr>
              <a:t>（</a:t>
            </a:r>
            <a:r>
              <a:rPr lang="en-US" altLang="zh-CN" spc="16" dirty="0">
                <a:solidFill>
                  <a:srgbClr val="2F2F2F">
                    <a:hueOff val="0"/>
                    <a:satOff val="0"/>
                    <a:lumOff val="0"/>
                    <a:alphaOff val="0"/>
                  </a:srgbClr>
                </a:solidFill>
                <a:latin typeface="微软雅黑"/>
                <a:ea typeface="微软雅黑"/>
              </a:rPr>
              <a:t>1</a:t>
            </a:r>
            <a:r>
              <a:rPr lang="zh-CN" altLang="en-US" spc="16" dirty="0">
                <a:solidFill>
                  <a:srgbClr val="2F2F2F">
                    <a:hueOff val="0"/>
                    <a:satOff val="0"/>
                    <a:lumOff val="0"/>
                    <a:alphaOff val="0"/>
                  </a:srgbClr>
                </a:solidFill>
                <a:latin typeface="微软雅黑"/>
                <a:ea typeface="微软雅黑"/>
              </a:rPr>
              <a:t>）使用专业术语：在涉及专业领域时，应使用准确的专业术语和概念，以体现毕业论文（设计）的专业性和深度。</a:t>
            </a:r>
          </a:p>
          <a:p>
            <a:pPr marL="128198" marR="212847" indent="176764" algn="just" eaLnBrk="0">
              <a:lnSpc>
                <a:spcPct val="150000"/>
              </a:lnSpc>
            </a:pPr>
            <a:r>
              <a:rPr lang="zh-CN" altLang="en-US" spc="16" dirty="0">
                <a:solidFill>
                  <a:srgbClr val="2F2F2F">
                    <a:hueOff val="0"/>
                    <a:satOff val="0"/>
                    <a:lumOff val="0"/>
                    <a:alphaOff val="0"/>
                  </a:srgbClr>
                </a:solidFill>
                <a:latin typeface="微软雅黑"/>
                <a:ea typeface="微软雅黑"/>
              </a:rPr>
              <a:t>（</a:t>
            </a:r>
            <a:r>
              <a:rPr lang="en-US" altLang="zh-CN" spc="16" dirty="0">
                <a:solidFill>
                  <a:srgbClr val="2F2F2F">
                    <a:hueOff val="0"/>
                    <a:satOff val="0"/>
                    <a:lumOff val="0"/>
                    <a:alphaOff val="0"/>
                  </a:srgbClr>
                </a:solidFill>
                <a:latin typeface="微软雅黑"/>
                <a:ea typeface="微软雅黑"/>
              </a:rPr>
              <a:t>2</a:t>
            </a:r>
            <a:r>
              <a:rPr lang="zh-CN" altLang="en-US" spc="16" dirty="0">
                <a:solidFill>
                  <a:srgbClr val="2F2F2F">
                    <a:hueOff val="0"/>
                    <a:satOff val="0"/>
                    <a:lumOff val="0"/>
                    <a:alphaOff val="0"/>
                  </a:srgbClr>
                </a:solidFill>
                <a:latin typeface="微软雅黑"/>
                <a:ea typeface="微软雅黑"/>
              </a:rPr>
              <a:t>）遵循学科规范：不同学科领域有不同的语言习惯和表达方式，作者应了解并遵循所在学科的规范。同时遵循学校或学院的具体要求，如字数要求、参考文献格式等。</a:t>
            </a:r>
          </a:p>
          <a:p>
            <a:pPr marL="128198" marR="212847" indent="176764" algn="just" eaLnBrk="0">
              <a:lnSpc>
                <a:spcPct val="150000"/>
              </a:lnSpc>
            </a:pPr>
            <a:r>
              <a:rPr lang="zh-CN" altLang="en-US" spc="16" dirty="0">
                <a:solidFill>
                  <a:srgbClr val="2F2F2F">
                    <a:hueOff val="0"/>
                    <a:satOff val="0"/>
                    <a:lumOff val="0"/>
                    <a:alphaOff val="0"/>
                  </a:srgbClr>
                </a:solidFill>
                <a:latin typeface="微软雅黑"/>
                <a:ea typeface="微软雅黑"/>
              </a:rPr>
              <a:t>（</a:t>
            </a:r>
            <a:r>
              <a:rPr lang="en-US" altLang="zh-CN" spc="16" dirty="0">
                <a:solidFill>
                  <a:srgbClr val="2F2F2F">
                    <a:hueOff val="0"/>
                    <a:satOff val="0"/>
                    <a:lumOff val="0"/>
                    <a:alphaOff val="0"/>
                  </a:srgbClr>
                </a:solidFill>
                <a:latin typeface="微软雅黑"/>
                <a:ea typeface="微软雅黑"/>
              </a:rPr>
              <a:t>3</a:t>
            </a:r>
            <a:r>
              <a:rPr lang="zh-CN" altLang="en-US" spc="16" dirty="0">
                <a:solidFill>
                  <a:srgbClr val="2F2F2F">
                    <a:hueOff val="0"/>
                    <a:satOff val="0"/>
                    <a:lumOff val="0"/>
                    <a:alphaOff val="0"/>
                  </a:srgbClr>
                </a:solidFill>
                <a:latin typeface="微软雅黑"/>
                <a:ea typeface="微软雅黑"/>
              </a:rPr>
              <a:t>）注重理论深度：在论述过程中，应注重理论深度和分析力度，避免停留在表面现象的描述上。</a:t>
            </a:r>
          </a:p>
        </p:txBody>
      </p:sp>
    </p:spTree>
    <p:extLst>
      <p:ext uri="{BB962C8B-B14F-4D97-AF65-F5344CB8AC3E}">
        <p14:creationId xmlns:p14="http://schemas.microsoft.com/office/powerpoint/2010/main" val="2019832001"/>
      </p:ext>
    </p:extLst>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学术在线</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毕业论文（设计）的语言规范</a:t>
            </a:r>
          </a:p>
        </p:txBody>
      </p:sp>
      <p:sp>
        <p:nvSpPr>
          <p:cNvPr id="2" name="矩形 1">
            <a:extLst>
              <a:ext uri="{FF2B5EF4-FFF2-40B4-BE49-F238E27FC236}">
                <a16:creationId xmlns:a16="http://schemas.microsoft.com/office/drawing/2014/main" id="{FC9B149B-B35B-7AAF-CFF4-E26C088FC07D}"/>
              </a:ext>
            </a:extLst>
          </p:cNvPr>
          <p:cNvSpPr/>
          <p:nvPr/>
        </p:nvSpPr>
        <p:spPr>
          <a:xfrm>
            <a:off x="362768" y="953605"/>
            <a:ext cx="11466463" cy="5655275"/>
          </a:xfrm>
          <a:prstGeom prst="rect">
            <a:avLst/>
          </a:prstGeom>
          <a:ln>
            <a:prstDash val="lgDashDot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596A4838-3865-0040-840F-53704C461AF1}"/>
              </a:ext>
            </a:extLst>
          </p:cNvPr>
          <p:cNvSpPr txBox="1"/>
          <p:nvPr/>
        </p:nvSpPr>
        <p:spPr>
          <a:xfrm>
            <a:off x="381467" y="996077"/>
            <a:ext cx="11447764" cy="5121723"/>
          </a:xfrm>
          <a:prstGeom prst="rect">
            <a:avLst/>
          </a:prstGeom>
          <a:noFill/>
        </p:spPr>
        <p:txBody>
          <a:bodyPr wrap="square">
            <a:spAutoFit/>
          </a:bodyPr>
          <a:lstStyle/>
          <a:p>
            <a:pPr marL="128198" marR="212847" indent="176764" algn="just" eaLnBrk="0">
              <a:lnSpc>
                <a:spcPct val="150000"/>
              </a:lnSpc>
            </a:pPr>
            <a:r>
              <a:rPr lang="zh-CN" altLang="en-US" sz="2200" b="1" spc="16" dirty="0">
                <a:solidFill>
                  <a:srgbClr val="0070C0"/>
                </a:solidFill>
                <a:latin typeface="微软雅黑"/>
                <a:ea typeface="微软雅黑"/>
              </a:rPr>
              <a:t>四、规范性</a:t>
            </a:r>
          </a:p>
          <a:p>
            <a:pPr marL="128198" marR="212847" indent="176764" algn="just" eaLnBrk="0">
              <a:lnSpc>
                <a:spcPct val="150000"/>
              </a:lnSpc>
            </a:pPr>
            <a:r>
              <a:rPr lang="zh-CN" altLang="en-US" spc="16" dirty="0">
                <a:solidFill>
                  <a:srgbClr val="2F2F2F">
                    <a:hueOff val="0"/>
                    <a:satOff val="0"/>
                    <a:lumOff val="0"/>
                    <a:alphaOff val="0"/>
                  </a:srgbClr>
                </a:solidFill>
                <a:latin typeface="微软雅黑"/>
                <a:ea typeface="微软雅黑"/>
              </a:rPr>
              <a:t>规范性是指毕业论文（设计）在语言形式上应遵循一定的标准和规范，这包括以下几点。</a:t>
            </a:r>
          </a:p>
          <a:p>
            <a:pPr marL="128198" marR="212847" indent="176764" eaLnBrk="0">
              <a:lnSpc>
                <a:spcPct val="150000"/>
              </a:lnSpc>
            </a:pPr>
            <a:r>
              <a:rPr lang="zh-CN" altLang="en-US" spc="16" dirty="0">
                <a:solidFill>
                  <a:srgbClr val="2F2F2F">
                    <a:hueOff val="0"/>
                    <a:satOff val="0"/>
                    <a:lumOff val="0"/>
                    <a:alphaOff val="0"/>
                  </a:srgbClr>
                </a:solidFill>
                <a:latin typeface="微软雅黑"/>
                <a:ea typeface="微软雅黑"/>
              </a:rPr>
              <a:t>（</a:t>
            </a:r>
            <a:r>
              <a:rPr lang="en-US" altLang="zh-CN" spc="16" dirty="0">
                <a:solidFill>
                  <a:srgbClr val="2F2F2F">
                    <a:hueOff val="0"/>
                    <a:satOff val="0"/>
                    <a:lumOff val="0"/>
                    <a:alphaOff val="0"/>
                  </a:srgbClr>
                </a:solidFill>
                <a:latin typeface="微软雅黑"/>
                <a:ea typeface="微软雅黑"/>
              </a:rPr>
              <a:t>1</a:t>
            </a:r>
            <a:r>
              <a:rPr lang="zh-CN" altLang="en-US" spc="16" dirty="0">
                <a:solidFill>
                  <a:srgbClr val="2F2F2F">
                    <a:hueOff val="0"/>
                    <a:satOff val="0"/>
                    <a:lumOff val="0"/>
                    <a:alphaOff val="0"/>
                  </a:srgbClr>
                </a:solidFill>
                <a:latin typeface="微软雅黑"/>
                <a:ea typeface="微软雅黑"/>
              </a:rPr>
              <a:t>）格式统一：按照学校或学院的要求，统一毕业论文（设计）的封面设计、目录编排、正文格式、参考文献著录等。</a:t>
            </a:r>
            <a:endParaRPr lang="en-US" altLang="zh-CN" spc="16" dirty="0">
              <a:solidFill>
                <a:srgbClr val="2F2F2F">
                  <a:hueOff val="0"/>
                  <a:satOff val="0"/>
                  <a:lumOff val="0"/>
                  <a:alphaOff val="0"/>
                </a:srgbClr>
              </a:solidFill>
              <a:latin typeface="微软雅黑"/>
              <a:ea typeface="微软雅黑"/>
            </a:endParaRPr>
          </a:p>
          <a:p>
            <a:pPr marL="128198" marR="212847" indent="176764" eaLnBrk="0">
              <a:lnSpc>
                <a:spcPct val="150000"/>
              </a:lnSpc>
            </a:pPr>
            <a:r>
              <a:rPr lang="zh-CN" altLang="en-US" spc="16" dirty="0">
                <a:solidFill>
                  <a:srgbClr val="2F2F2F">
                    <a:hueOff val="0"/>
                    <a:satOff val="0"/>
                    <a:lumOff val="0"/>
                    <a:alphaOff val="0"/>
                  </a:srgbClr>
                </a:solidFill>
                <a:latin typeface="微软雅黑"/>
                <a:ea typeface="微软雅黑"/>
              </a:rPr>
              <a:t>（</a:t>
            </a:r>
            <a:r>
              <a:rPr lang="en-US" altLang="zh-CN" spc="16" dirty="0">
                <a:solidFill>
                  <a:srgbClr val="2F2F2F">
                    <a:hueOff val="0"/>
                    <a:satOff val="0"/>
                    <a:lumOff val="0"/>
                    <a:alphaOff val="0"/>
                  </a:srgbClr>
                </a:solidFill>
                <a:latin typeface="微软雅黑"/>
                <a:ea typeface="微软雅黑"/>
              </a:rPr>
              <a:t>2</a:t>
            </a:r>
            <a:r>
              <a:rPr lang="zh-CN" altLang="en-US" spc="16" dirty="0">
                <a:solidFill>
                  <a:srgbClr val="2F2F2F">
                    <a:hueOff val="0"/>
                    <a:satOff val="0"/>
                    <a:lumOff val="0"/>
                    <a:alphaOff val="0"/>
                  </a:srgbClr>
                </a:solidFill>
                <a:latin typeface="微软雅黑"/>
                <a:ea typeface="微软雅黑"/>
              </a:rPr>
              <a:t>）标点符号规范：正确使用标点符号，避免出现标点错误或滥用标点的情况。（</a:t>
            </a:r>
            <a:r>
              <a:rPr lang="en-US" altLang="zh-CN" spc="16" dirty="0">
                <a:solidFill>
                  <a:srgbClr val="2F2F2F">
                    <a:hueOff val="0"/>
                    <a:satOff val="0"/>
                    <a:lumOff val="0"/>
                    <a:alphaOff val="0"/>
                  </a:srgbClr>
                </a:solidFill>
                <a:latin typeface="微软雅黑"/>
                <a:ea typeface="微软雅黑"/>
              </a:rPr>
              <a:t>3</a:t>
            </a:r>
            <a:r>
              <a:rPr lang="zh-CN" altLang="en-US" spc="16" dirty="0">
                <a:solidFill>
                  <a:srgbClr val="2F2F2F">
                    <a:hueOff val="0"/>
                    <a:satOff val="0"/>
                    <a:lumOff val="0"/>
                    <a:alphaOff val="0"/>
                  </a:srgbClr>
                </a:solidFill>
                <a:latin typeface="微软雅黑"/>
                <a:ea typeface="微软雅黑"/>
              </a:rPr>
              <a:t>）引用规范：在引用他人观点或数据时，应注明出处并遵循相应的引用规范。</a:t>
            </a:r>
          </a:p>
          <a:p>
            <a:pPr marL="128198" marR="212847" indent="176764" algn="just" eaLnBrk="0">
              <a:lnSpc>
                <a:spcPct val="150000"/>
              </a:lnSpc>
            </a:pPr>
            <a:r>
              <a:rPr lang="zh-CN" altLang="en-US" spc="16" dirty="0">
                <a:solidFill>
                  <a:srgbClr val="2F2F2F">
                    <a:hueOff val="0"/>
                    <a:satOff val="0"/>
                    <a:lumOff val="0"/>
                    <a:alphaOff val="0"/>
                  </a:srgbClr>
                </a:solidFill>
                <a:latin typeface="微软雅黑"/>
                <a:ea typeface="微软雅黑"/>
              </a:rPr>
              <a:t>五、原创性</a:t>
            </a:r>
          </a:p>
          <a:p>
            <a:pPr marL="128198" marR="212847" indent="176764" algn="just" eaLnBrk="0">
              <a:lnSpc>
                <a:spcPct val="150000"/>
              </a:lnSpc>
            </a:pPr>
            <a:r>
              <a:rPr lang="zh-CN" altLang="en-US" spc="16" dirty="0">
                <a:solidFill>
                  <a:srgbClr val="2F2F2F">
                    <a:hueOff val="0"/>
                    <a:satOff val="0"/>
                    <a:lumOff val="0"/>
                    <a:alphaOff val="0"/>
                  </a:srgbClr>
                </a:solidFill>
                <a:latin typeface="微软雅黑"/>
                <a:ea typeface="微软雅黑"/>
              </a:rPr>
              <a:t>原创性是毕业论文（设计）语言规范的底线要求。它要求作者在撰写毕业论文（设计）时，必须保持高度的学术诚信和自律，需注意以下几点。</a:t>
            </a:r>
          </a:p>
          <a:p>
            <a:pPr marL="128198" marR="212847" indent="176764" algn="just" eaLnBrk="0">
              <a:lnSpc>
                <a:spcPct val="150000"/>
              </a:lnSpc>
            </a:pPr>
            <a:r>
              <a:rPr lang="zh-CN" altLang="en-US" spc="16" dirty="0">
                <a:solidFill>
                  <a:srgbClr val="2F2F2F">
                    <a:hueOff val="0"/>
                    <a:satOff val="0"/>
                    <a:lumOff val="0"/>
                    <a:alphaOff val="0"/>
                  </a:srgbClr>
                </a:solidFill>
                <a:latin typeface="微软雅黑"/>
                <a:ea typeface="微软雅黑"/>
              </a:rPr>
              <a:t>（</a:t>
            </a:r>
            <a:r>
              <a:rPr lang="en-US" altLang="zh-CN" spc="16" dirty="0">
                <a:solidFill>
                  <a:srgbClr val="2F2F2F">
                    <a:hueOff val="0"/>
                    <a:satOff val="0"/>
                    <a:lumOff val="0"/>
                    <a:alphaOff val="0"/>
                  </a:srgbClr>
                </a:solidFill>
                <a:latin typeface="微软雅黑"/>
                <a:ea typeface="微软雅黑"/>
              </a:rPr>
              <a:t>1</a:t>
            </a:r>
            <a:r>
              <a:rPr lang="zh-CN" altLang="en-US" spc="16" dirty="0">
                <a:solidFill>
                  <a:srgbClr val="2F2F2F">
                    <a:hueOff val="0"/>
                    <a:satOff val="0"/>
                    <a:lumOff val="0"/>
                    <a:alphaOff val="0"/>
                  </a:srgbClr>
                </a:solidFill>
                <a:latin typeface="微软雅黑"/>
                <a:ea typeface="微软雅黑"/>
              </a:rPr>
              <a:t>）独立撰写：毕业论文（设计）必须是作者独立完成的，不得抄袭、剽窃或代写他人成果。</a:t>
            </a:r>
          </a:p>
          <a:p>
            <a:pPr marL="128198" marR="212847" indent="176764" algn="just" eaLnBrk="0">
              <a:lnSpc>
                <a:spcPct val="150000"/>
              </a:lnSpc>
            </a:pPr>
            <a:r>
              <a:rPr lang="zh-CN" altLang="en-US" spc="16" dirty="0">
                <a:solidFill>
                  <a:srgbClr val="2F2F2F">
                    <a:hueOff val="0"/>
                    <a:satOff val="0"/>
                    <a:lumOff val="0"/>
                    <a:alphaOff val="0"/>
                  </a:srgbClr>
                </a:solidFill>
                <a:latin typeface="微软雅黑"/>
                <a:ea typeface="微软雅黑"/>
              </a:rPr>
              <a:t>（</a:t>
            </a:r>
            <a:r>
              <a:rPr lang="en-US" altLang="zh-CN" spc="16" dirty="0">
                <a:solidFill>
                  <a:srgbClr val="2F2F2F">
                    <a:hueOff val="0"/>
                    <a:satOff val="0"/>
                    <a:lumOff val="0"/>
                    <a:alphaOff val="0"/>
                  </a:srgbClr>
                </a:solidFill>
                <a:latin typeface="微软雅黑"/>
                <a:ea typeface="微软雅黑"/>
              </a:rPr>
              <a:t>2</a:t>
            </a:r>
            <a:r>
              <a:rPr lang="zh-CN" altLang="en-US" spc="16" dirty="0">
                <a:solidFill>
                  <a:srgbClr val="2F2F2F">
                    <a:hueOff val="0"/>
                    <a:satOff val="0"/>
                    <a:lumOff val="0"/>
                    <a:alphaOff val="0"/>
                  </a:srgbClr>
                </a:solidFill>
                <a:latin typeface="微软雅黑"/>
                <a:ea typeface="微软雅黑"/>
              </a:rPr>
              <a:t>）合理引用：在引用他人观点或数据时，应合理引用并注明出处，避免构成抄袭。</a:t>
            </a:r>
          </a:p>
          <a:p>
            <a:pPr marL="128198" marR="212847" indent="176764" algn="just" eaLnBrk="0">
              <a:lnSpc>
                <a:spcPct val="150000"/>
              </a:lnSpc>
            </a:pPr>
            <a:r>
              <a:rPr lang="zh-CN" altLang="en-US" spc="16" dirty="0">
                <a:solidFill>
                  <a:srgbClr val="2F2F2F">
                    <a:hueOff val="0"/>
                    <a:satOff val="0"/>
                    <a:lumOff val="0"/>
                    <a:alphaOff val="0"/>
                  </a:srgbClr>
                </a:solidFill>
                <a:latin typeface="微软雅黑"/>
                <a:ea typeface="微软雅黑"/>
              </a:rPr>
              <a:t>（</a:t>
            </a:r>
            <a:r>
              <a:rPr lang="en-US" altLang="zh-CN" spc="16" dirty="0">
                <a:solidFill>
                  <a:srgbClr val="2F2F2F">
                    <a:hueOff val="0"/>
                    <a:satOff val="0"/>
                    <a:lumOff val="0"/>
                    <a:alphaOff val="0"/>
                  </a:srgbClr>
                </a:solidFill>
                <a:latin typeface="微软雅黑"/>
                <a:ea typeface="微软雅黑"/>
              </a:rPr>
              <a:t>3</a:t>
            </a:r>
            <a:r>
              <a:rPr lang="zh-CN" altLang="en-US" spc="16" dirty="0">
                <a:solidFill>
                  <a:srgbClr val="2F2F2F">
                    <a:hueOff val="0"/>
                    <a:satOff val="0"/>
                    <a:lumOff val="0"/>
                    <a:alphaOff val="0"/>
                  </a:srgbClr>
                </a:solidFill>
                <a:latin typeface="微软雅黑"/>
                <a:ea typeface="微软雅黑"/>
              </a:rPr>
              <a:t>）查重检测：在完成毕业论文（设计）后，应使用查重工具进行检测，确保毕业论文（设计）原创性。</a:t>
            </a:r>
          </a:p>
        </p:txBody>
      </p:sp>
    </p:spTree>
    <p:extLst>
      <p:ext uri="{BB962C8B-B14F-4D97-AF65-F5344CB8AC3E}">
        <p14:creationId xmlns:p14="http://schemas.microsoft.com/office/powerpoint/2010/main" val="1643681071"/>
      </p:ext>
    </p:extLst>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五、正文</a:t>
            </a:r>
          </a:p>
        </p:txBody>
      </p:sp>
      <p:sp>
        <p:nvSpPr>
          <p:cNvPr id="5" name="文本框 4">
            <a:extLst>
              <a:ext uri="{FF2B5EF4-FFF2-40B4-BE49-F238E27FC236}">
                <a16:creationId xmlns:a16="http://schemas.microsoft.com/office/drawing/2014/main" id="{76DCC19B-650E-DE74-D9C1-383E8A7E5DCC}"/>
              </a:ext>
            </a:extLst>
          </p:cNvPr>
          <p:cNvSpPr txBox="1"/>
          <p:nvPr/>
        </p:nvSpPr>
        <p:spPr>
          <a:xfrm>
            <a:off x="386316" y="955864"/>
            <a:ext cx="11419367" cy="5208605"/>
          </a:xfrm>
          <a:prstGeom prst="rect">
            <a:avLst/>
          </a:prstGeom>
          <a:noFill/>
        </p:spPr>
        <p:txBody>
          <a:bodyPr wrap="square">
            <a:spAutoFit/>
          </a:bodyPr>
          <a:lstStyle/>
          <a:p>
            <a:pPr marL="193675" marR="0" indent="0" eaLnBrk="0">
              <a:lnSpc>
                <a:spcPct val="150000"/>
              </a:lnSpc>
            </a:pPr>
            <a:r>
              <a:rPr lang="zh-CN" altLang="en-US" sz="2000" kern="0" spc="5" dirty="0">
                <a:solidFill>
                  <a:srgbClr val="242021"/>
                </a:solidFill>
                <a:latin typeface="+mn-ea"/>
              </a:rPr>
              <a:t>论文（设计）的谋篇布局应着重考虑两个问题：</a:t>
            </a:r>
            <a:endParaRPr lang="en-US" altLang="zh-CN" sz="2000" kern="0" spc="5" dirty="0">
              <a:solidFill>
                <a:srgbClr val="242021"/>
              </a:solidFill>
              <a:latin typeface="+mn-ea"/>
            </a:endParaRPr>
          </a:p>
          <a:p>
            <a:pPr marL="193675" marR="0" indent="0" eaLnBrk="0">
              <a:lnSpc>
                <a:spcPct val="150000"/>
              </a:lnSpc>
            </a:pPr>
            <a:r>
              <a:rPr lang="zh-CN" altLang="en-US" sz="2400" b="1" kern="0" spc="5" dirty="0">
                <a:solidFill>
                  <a:srgbClr val="0070C0"/>
                </a:solidFill>
                <a:latin typeface="+mn-ea"/>
              </a:rPr>
              <a:t>一是确保每个部分各自发挥其作用，二是使这些部分有机地融为一体。</a:t>
            </a:r>
            <a:endParaRPr lang="en-US" altLang="zh-CN" sz="2400" b="1" kern="0" spc="5" dirty="0">
              <a:solidFill>
                <a:srgbClr val="0070C0"/>
              </a:solidFill>
              <a:latin typeface="+mn-ea"/>
            </a:endParaRPr>
          </a:p>
          <a:p>
            <a:pPr marL="193675" marR="0" indent="0" eaLnBrk="0">
              <a:lnSpc>
                <a:spcPct val="150000"/>
              </a:lnSpc>
            </a:pPr>
            <a:r>
              <a:rPr lang="zh-CN" altLang="en-US" sz="2000" kern="0" spc="5" dirty="0">
                <a:solidFill>
                  <a:srgbClr val="242021"/>
                </a:solidFill>
                <a:latin typeface="+mn-ea"/>
              </a:rPr>
              <a:t>正文通常由若干章节组成，这些章节在内容和形式上应具备一定的逻辑关联，可以是论题的逐步演绎，在意义上层层递进，也可以是问题的系统归纳，在结论上逐步推展。在学术论文（设计）的谋篇布局过程中，预先拟好写作提纲或大纲是至关重要的，因为它作为写作指导和思考的工具，能够帮助写作者打造出结构统一、逻辑连贯、行文流畅且均衡的论文（设计）。当然，在写作过程中，若出现新的思路或灵感，可适当调整大纲以适应。</a:t>
            </a:r>
          </a:p>
          <a:p>
            <a:pPr marL="193675" marR="0" indent="0" eaLnBrk="0">
              <a:lnSpc>
                <a:spcPct val="150000"/>
              </a:lnSpc>
            </a:pPr>
            <a:r>
              <a:rPr lang="zh-CN" altLang="en-US" sz="2000" kern="0" spc="5" dirty="0">
                <a:solidFill>
                  <a:srgbClr val="242021"/>
                </a:solidFill>
                <a:latin typeface="+mn-ea"/>
              </a:rPr>
              <a:t>此外，写作的顺序可以依据写作者对各个部分内容的资料掌握程度和准备情况来灵活调整，先写已经成熟的部分，后写尚待完善的部分。值得注意的是，学术论文（设计）的写作应避免采用“教科书式”的行文方式，尽量避免使用如“</a:t>
            </a:r>
            <a:r>
              <a:rPr lang="en-US" altLang="zh-CN" sz="2000" kern="0" spc="5" dirty="0">
                <a:solidFill>
                  <a:srgbClr val="242021"/>
                </a:solidFill>
                <a:latin typeface="+mn-ea"/>
              </a:rPr>
              <a:t>××</a:t>
            </a:r>
            <a:r>
              <a:rPr lang="zh-CN" altLang="en-US" sz="2000" kern="0" spc="5" dirty="0">
                <a:solidFill>
                  <a:srgbClr val="242021"/>
                </a:solidFill>
                <a:latin typeface="+mn-ea"/>
              </a:rPr>
              <a:t>的概念、</a:t>
            </a:r>
            <a:r>
              <a:rPr lang="en-US" altLang="zh-CN" sz="2000" kern="0" spc="5" dirty="0">
                <a:solidFill>
                  <a:srgbClr val="242021"/>
                </a:solidFill>
                <a:latin typeface="+mn-ea"/>
              </a:rPr>
              <a:t>××</a:t>
            </a:r>
            <a:r>
              <a:rPr lang="zh-CN" altLang="en-US" sz="2000" kern="0" spc="5" dirty="0">
                <a:solidFill>
                  <a:srgbClr val="242021"/>
                </a:solidFill>
                <a:latin typeface="+mn-ea"/>
              </a:rPr>
              <a:t>的特征、</a:t>
            </a:r>
            <a:r>
              <a:rPr lang="en-US" altLang="zh-CN" sz="2000" kern="0" spc="5" dirty="0">
                <a:solidFill>
                  <a:srgbClr val="242021"/>
                </a:solidFill>
                <a:latin typeface="+mn-ea"/>
              </a:rPr>
              <a:t>××</a:t>
            </a:r>
            <a:r>
              <a:rPr lang="zh-CN" altLang="en-US" sz="2000" kern="0" spc="5" dirty="0">
                <a:solidFill>
                  <a:srgbClr val="242021"/>
                </a:solidFill>
                <a:latin typeface="+mn-ea"/>
              </a:rPr>
              <a:t>的性质、</a:t>
            </a:r>
            <a:r>
              <a:rPr lang="en-US" altLang="zh-CN" sz="2000" kern="0" spc="5" dirty="0">
                <a:solidFill>
                  <a:srgbClr val="242021"/>
                </a:solidFill>
                <a:latin typeface="+mn-ea"/>
              </a:rPr>
              <a:t>××</a:t>
            </a:r>
            <a:r>
              <a:rPr lang="zh-CN" altLang="en-US" sz="2000" kern="0" spc="5" dirty="0">
                <a:solidFill>
                  <a:srgbClr val="242021"/>
                </a:solidFill>
                <a:latin typeface="+mn-ea"/>
              </a:rPr>
              <a:t>的作用”等教科书常用的标题形式。</a:t>
            </a:r>
          </a:p>
        </p:txBody>
      </p:sp>
    </p:spTree>
    <p:extLst>
      <p:ext uri="{BB962C8B-B14F-4D97-AF65-F5344CB8AC3E}">
        <p14:creationId xmlns:p14="http://schemas.microsoft.com/office/powerpoint/2010/main" val="1602621580"/>
      </p:ext>
    </p:extLst>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学术在线</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高校对大学生借助</a:t>
            </a:r>
            <a:r>
              <a:rPr lang="en-US" altLang="zh-CN" dirty="0">
                <a:solidFill>
                  <a:schemeClr val="bg2">
                    <a:lumMod val="25000"/>
                  </a:schemeClr>
                </a:solidFill>
                <a:latin typeface="+mn-ea"/>
                <a:ea typeface="+mn-ea"/>
              </a:rPr>
              <a:t>AI</a:t>
            </a:r>
            <a:r>
              <a:rPr lang="zh-CN" altLang="en-US" dirty="0">
                <a:solidFill>
                  <a:schemeClr val="bg2">
                    <a:lumMod val="25000"/>
                  </a:schemeClr>
                </a:solidFill>
                <a:latin typeface="+mn-ea"/>
                <a:ea typeface="+mn-ea"/>
              </a:rPr>
              <a:t>写论文（设计）做出规范</a:t>
            </a:r>
          </a:p>
        </p:txBody>
      </p:sp>
      <p:sp>
        <p:nvSpPr>
          <p:cNvPr id="2" name="矩形 1">
            <a:extLst>
              <a:ext uri="{FF2B5EF4-FFF2-40B4-BE49-F238E27FC236}">
                <a16:creationId xmlns:a16="http://schemas.microsoft.com/office/drawing/2014/main" id="{FC9B149B-B35B-7AAF-CFF4-E26C088FC07D}"/>
              </a:ext>
            </a:extLst>
          </p:cNvPr>
          <p:cNvSpPr/>
          <p:nvPr/>
        </p:nvSpPr>
        <p:spPr>
          <a:xfrm>
            <a:off x="362768" y="953605"/>
            <a:ext cx="11466463" cy="5655275"/>
          </a:xfrm>
          <a:prstGeom prst="rect">
            <a:avLst/>
          </a:prstGeom>
          <a:ln>
            <a:prstDash val="lgDashDot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596A4838-3865-0040-840F-53704C461AF1}"/>
              </a:ext>
            </a:extLst>
          </p:cNvPr>
          <p:cNvSpPr txBox="1"/>
          <p:nvPr/>
        </p:nvSpPr>
        <p:spPr>
          <a:xfrm>
            <a:off x="381467" y="1032862"/>
            <a:ext cx="11447764" cy="3459730"/>
          </a:xfrm>
          <a:prstGeom prst="rect">
            <a:avLst/>
          </a:prstGeom>
          <a:noFill/>
        </p:spPr>
        <p:txBody>
          <a:bodyPr wrap="square">
            <a:spAutoFit/>
          </a:bodyPr>
          <a:lstStyle/>
          <a:p>
            <a:pPr marL="128198" marR="212847" indent="176764" algn="just" eaLnBrk="0">
              <a:lnSpc>
                <a:spcPct val="150000"/>
              </a:lnSpc>
            </a:pPr>
            <a:r>
              <a:rPr lang="zh-CN" altLang="en-US" spc="16" dirty="0">
                <a:solidFill>
                  <a:srgbClr val="2F2F2F">
                    <a:hueOff val="0"/>
                    <a:satOff val="0"/>
                    <a:lumOff val="0"/>
                    <a:alphaOff val="0"/>
                  </a:srgbClr>
                </a:solidFill>
                <a:latin typeface="微软雅黑"/>
                <a:ea typeface="微软雅黑"/>
              </a:rPr>
              <a:t>随着高校毕业季的到来，不少国内高校先后发文，就学生如何在毕业论文（设计）中使用生成式</a:t>
            </a:r>
            <a:r>
              <a:rPr lang="en-US" altLang="zh-CN" spc="16" dirty="0">
                <a:solidFill>
                  <a:srgbClr val="2F2F2F">
                    <a:hueOff val="0"/>
                    <a:satOff val="0"/>
                    <a:lumOff val="0"/>
                    <a:alphaOff val="0"/>
                  </a:srgbClr>
                </a:solidFill>
                <a:latin typeface="微软雅黑"/>
                <a:ea typeface="微软雅黑"/>
              </a:rPr>
              <a:t>AI</a:t>
            </a:r>
            <a:r>
              <a:rPr lang="zh-CN" altLang="en-US" spc="16" dirty="0">
                <a:solidFill>
                  <a:srgbClr val="2F2F2F">
                    <a:hueOff val="0"/>
                    <a:satOff val="0"/>
                    <a:lumOff val="0"/>
                    <a:alphaOff val="0"/>
                  </a:srgbClr>
                </a:solidFill>
                <a:latin typeface="微软雅黑"/>
                <a:ea typeface="微软雅黑"/>
              </a:rPr>
              <a:t>、</a:t>
            </a:r>
            <a:r>
              <a:rPr lang="en-US" altLang="zh-CN" spc="16" dirty="0">
                <a:solidFill>
                  <a:srgbClr val="2F2F2F">
                    <a:hueOff val="0"/>
                    <a:satOff val="0"/>
                    <a:lumOff val="0"/>
                    <a:alphaOff val="0"/>
                  </a:srgbClr>
                </a:solidFill>
                <a:latin typeface="微软雅黑"/>
                <a:ea typeface="微软雅黑"/>
              </a:rPr>
              <a:t>AI</a:t>
            </a:r>
            <a:r>
              <a:rPr lang="zh-CN" altLang="en-US" spc="16" dirty="0">
                <a:solidFill>
                  <a:srgbClr val="2F2F2F">
                    <a:hueOff val="0"/>
                    <a:satOff val="0"/>
                    <a:lumOff val="0"/>
                    <a:alphaOff val="0"/>
                  </a:srgbClr>
                </a:solidFill>
                <a:latin typeface="微软雅黑"/>
                <a:ea typeface="微软雅黑"/>
              </a:rPr>
              <a:t>代写在论文（设计）中的比例等问题做出规范。</a:t>
            </a:r>
            <a:endParaRPr lang="en-US" altLang="zh-CN" spc="16" dirty="0">
              <a:solidFill>
                <a:srgbClr val="2F2F2F">
                  <a:hueOff val="0"/>
                  <a:satOff val="0"/>
                  <a:lumOff val="0"/>
                  <a:alphaOff val="0"/>
                </a:srgbClr>
              </a:solidFill>
              <a:latin typeface="微软雅黑"/>
              <a:ea typeface="微软雅黑"/>
            </a:endParaRPr>
          </a:p>
          <a:p>
            <a:pPr marL="128198" marR="212847" indent="176764" algn="just" eaLnBrk="0">
              <a:lnSpc>
                <a:spcPct val="150000"/>
              </a:lnSpc>
            </a:pPr>
            <a:r>
              <a:rPr lang="zh-CN" altLang="en-US" sz="2200" b="1" spc="16" dirty="0">
                <a:solidFill>
                  <a:srgbClr val="0070C0"/>
                </a:solidFill>
                <a:latin typeface="微软雅黑"/>
                <a:ea typeface="微软雅黑"/>
              </a:rPr>
              <a:t>一、借助</a:t>
            </a:r>
            <a:r>
              <a:rPr lang="en-US" altLang="zh-CN" sz="2200" b="1" spc="16" dirty="0">
                <a:solidFill>
                  <a:srgbClr val="0070C0"/>
                </a:solidFill>
                <a:latin typeface="微软雅黑"/>
                <a:ea typeface="微软雅黑"/>
              </a:rPr>
              <a:t>AI</a:t>
            </a:r>
            <a:r>
              <a:rPr lang="zh-CN" altLang="en-US" sz="2200" b="1" spc="16" dirty="0">
                <a:solidFill>
                  <a:srgbClr val="0070C0"/>
                </a:solidFill>
                <a:latin typeface="微软雅黑"/>
                <a:ea typeface="微软雅黑"/>
              </a:rPr>
              <a:t>搜集文献处理数据，有人发现生成内容不靠谱</a:t>
            </a:r>
          </a:p>
          <a:p>
            <a:pPr marL="128198" marR="212847" indent="176764" algn="just" eaLnBrk="0">
              <a:lnSpc>
                <a:spcPct val="150000"/>
              </a:lnSpc>
            </a:pPr>
            <a:r>
              <a:rPr lang="zh-CN" altLang="en-US" spc="16" dirty="0">
                <a:solidFill>
                  <a:srgbClr val="2F2F2F">
                    <a:hueOff val="0"/>
                    <a:satOff val="0"/>
                    <a:lumOff val="0"/>
                    <a:alphaOff val="0"/>
                  </a:srgbClr>
                </a:solidFill>
                <a:latin typeface="微软雅黑"/>
                <a:ea typeface="微软雅黑"/>
              </a:rPr>
              <a:t>小雨将生成式人工智能用作她毕业论文的“研究助手”。她借助</a:t>
            </a:r>
            <a:r>
              <a:rPr lang="en-US" altLang="zh-CN" spc="16" dirty="0">
                <a:solidFill>
                  <a:srgbClr val="2F2F2F">
                    <a:hueOff val="0"/>
                    <a:satOff val="0"/>
                    <a:lumOff val="0"/>
                    <a:alphaOff val="0"/>
                  </a:srgbClr>
                </a:solidFill>
                <a:latin typeface="微软雅黑"/>
                <a:ea typeface="微软雅黑"/>
              </a:rPr>
              <a:t>AI</a:t>
            </a:r>
            <a:r>
              <a:rPr lang="zh-CN" altLang="en-US" spc="16" dirty="0">
                <a:solidFill>
                  <a:srgbClr val="2F2F2F">
                    <a:hueOff val="0"/>
                    <a:satOff val="0"/>
                    <a:lumOff val="0"/>
                    <a:alphaOff val="0"/>
                  </a:srgbClr>
                </a:solidFill>
                <a:latin typeface="微软雅黑"/>
                <a:ea typeface="微软雅黑"/>
              </a:rPr>
              <a:t>进行数据完善和逻辑论证，尤其在处理大量数据时。小雨表示，当思路受阻时，她会用简单语言与</a:t>
            </a:r>
            <a:r>
              <a:rPr lang="en-US" altLang="zh-CN" spc="16" dirty="0">
                <a:solidFill>
                  <a:srgbClr val="2F2F2F">
                    <a:hueOff val="0"/>
                    <a:satOff val="0"/>
                    <a:lumOff val="0"/>
                    <a:alphaOff val="0"/>
                  </a:srgbClr>
                </a:solidFill>
                <a:latin typeface="微软雅黑"/>
                <a:ea typeface="微软雅黑"/>
              </a:rPr>
              <a:t>AI</a:t>
            </a:r>
            <a:r>
              <a:rPr lang="zh-CN" altLang="en-US" spc="16" dirty="0">
                <a:solidFill>
                  <a:srgbClr val="2F2F2F">
                    <a:hueOff val="0"/>
                    <a:satOff val="0"/>
                    <a:lumOff val="0"/>
                    <a:alphaOff val="0"/>
                  </a:srgbClr>
                </a:solidFill>
                <a:latin typeface="微软雅黑"/>
                <a:ea typeface="微软雅黑"/>
              </a:rPr>
              <a:t>交流，并通过人工修改的方式将</a:t>
            </a:r>
            <a:r>
              <a:rPr lang="en-US" altLang="zh-CN" spc="16" dirty="0">
                <a:solidFill>
                  <a:srgbClr val="2F2F2F">
                    <a:hueOff val="0"/>
                    <a:satOff val="0"/>
                    <a:lumOff val="0"/>
                    <a:alphaOff val="0"/>
                  </a:srgbClr>
                </a:solidFill>
                <a:latin typeface="微软雅黑"/>
                <a:ea typeface="微软雅黑"/>
              </a:rPr>
              <a:t>AI</a:t>
            </a:r>
            <a:r>
              <a:rPr lang="zh-CN" altLang="en-US" spc="16" dirty="0">
                <a:solidFill>
                  <a:srgbClr val="2F2F2F">
                    <a:hueOff val="0"/>
                    <a:satOff val="0"/>
                    <a:lumOff val="0"/>
                    <a:alphaOff val="0"/>
                  </a:srgbClr>
                </a:solidFill>
                <a:latin typeface="微软雅黑"/>
                <a:ea typeface="微软雅黑"/>
              </a:rPr>
              <a:t>的输出内容整合进论文中。虽然</a:t>
            </a:r>
            <a:r>
              <a:rPr lang="en-US" altLang="zh-CN" spc="16" dirty="0">
                <a:solidFill>
                  <a:srgbClr val="2F2F2F">
                    <a:hueOff val="0"/>
                    <a:satOff val="0"/>
                    <a:lumOff val="0"/>
                    <a:alphaOff val="0"/>
                  </a:srgbClr>
                </a:solidFill>
                <a:latin typeface="微软雅黑"/>
                <a:ea typeface="微软雅黑"/>
              </a:rPr>
              <a:t>AI</a:t>
            </a:r>
            <a:r>
              <a:rPr lang="zh-CN" altLang="en-US" spc="16" dirty="0">
                <a:solidFill>
                  <a:srgbClr val="2F2F2F">
                    <a:hueOff val="0"/>
                    <a:satOff val="0"/>
                    <a:lumOff val="0"/>
                    <a:alphaOff val="0"/>
                  </a:srgbClr>
                </a:solidFill>
                <a:latin typeface="微软雅黑"/>
                <a:ea typeface="微软雅黑"/>
              </a:rPr>
              <a:t>在一定程度上帮助她优化了论文的逻辑和结构，但她也发现</a:t>
            </a:r>
            <a:r>
              <a:rPr lang="en-US" altLang="zh-CN" spc="16" dirty="0">
                <a:solidFill>
                  <a:srgbClr val="2F2F2F">
                    <a:hueOff val="0"/>
                    <a:satOff val="0"/>
                    <a:lumOff val="0"/>
                    <a:alphaOff val="0"/>
                  </a:srgbClr>
                </a:solidFill>
                <a:latin typeface="微软雅黑"/>
                <a:ea typeface="微软雅黑"/>
              </a:rPr>
              <a:t>AI</a:t>
            </a:r>
            <a:r>
              <a:rPr lang="zh-CN" altLang="en-US" spc="16" dirty="0">
                <a:solidFill>
                  <a:srgbClr val="2F2F2F">
                    <a:hueOff val="0"/>
                    <a:satOff val="0"/>
                    <a:lumOff val="0"/>
                    <a:alphaOff val="0"/>
                  </a:srgbClr>
                </a:solidFill>
                <a:latin typeface="微软雅黑"/>
                <a:ea typeface="微软雅黑"/>
              </a:rPr>
              <a:t>的检索结果有时并不准确。例如，当她询问某专家关于</a:t>
            </a:r>
            <a:r>
              <a:rPr lang="en-US" altLang="zh-CN" spc="16" dirty="0">
                <a:solidFill>
                  <a:srgbClr val="2F2F2F">
                    <a:hueOff val="0"/>
                    <a:satOff val="0"/>
                    <a:lumOff val="0"/>
                    <a:alphaOff val="0"/>
                  </a:srgbClr>
                </a:solidFill>
                <a:latin typeface="微软雅黑"/>
                <a:ea typeface="微软雅黑"/>
              </a:rPr>
              <a:t>《</a:t>
            </a:r>
            <a:r>
              <a:rPr lang="zh-CN" altLang="en-US" spc="16" dirty="0">
                <a:solidFill>
                  <a:srgbClr val="2F2F2F">
                    <a:hueOff val="0"/>
                    <a:satOff val="0"/>
                    <a:lumOff val="0"/>
                    <a:alphaOff val="0"/>
                  </a:srgbClr>
                </a:solidFill>
                <a:latin typeface="微软雅黑"/>
                <a:ea typeface="微软雅黑"/>
              </a:rPr>
              <a:t>传播史</a:t>
            </a:r>
            <a:r>
              <a:rPr lang="en-US" altLang="zh-CN" spc="16" dirty="0">
                <a:solidFill>
                  <a:srgbClr val="2F2F2F">
                    <a:hueOff val="0"/>
                    <a:satOff val="0"/>
                    <a:lumOff val="0"/>
                    <a:alphaOff val="0"/>
                  </a:srgbClr>
                </a:solidFill>
                <a:latin typeface="微软雅黑"/>
                <a:ea typeface="微软雅黑"/>
              </a:rPr>
              <a:t>》</a:t>
            </a:r>
            <a:r>
              <a:rPr lang="zh-CN" altLang="en-US" spc="16" dirty="0">
                <a:solidFill>
                  <a:srgbClr val="2F2F2F">
                    <a:hueOff val="0"/>
                    <a:satOff val="0"/>
                    <a:lumOff val="0"/>
                    <a:alphaOff val="0"/>
                  </a:srgbClr>
                </a:solidFill>
                <a:latin typeface="微软雅黑"/>
                <a:ea typeface="微软雅黑"/>
              </a:rPr>
              <a:t>的内容，结果却得到了一篇</a:t>
            </a:r>
            <a:r>
              <a:rPr lang="en-US" altLang="zh-CN" spc="16" dirty="0">
                <a:solidFill>
                  <a:srgbClr val="2F2F2F">
                    <a:hueOff val="0"/>
                    <a:satOff val="0"/>
                    <a:lumOff val="0"/>
                    <a:alphaOff val="0"/>
                  </a:srgbClr>
                </a:solidFill>
                <a:latin typeface="微软雅黑"/>
                <a:ea typeface="微软雅黑"/>
              </a:rPr>
              <a:t>AI</a:t>
            </a:r>
            <a:r>
              <a:rPr lang="zh-CN" altLang="en-US" spc="16" dirty="0">
                <a:solidFill>
                  <a:srgbClr val="2F2F2F">
                    <a:hueOff val="0"/>
                    <a:satOff val="0"/>
                    <a:lumOff val="0"/>
                    <a:alphaOff val="0"/>
                  </a:srgbClr>
                </a:solidFill>
                <a:latin typeface="微软雅黑"/>
                <a:ea typeface="微软雅黑"/>
              </a:rPr>
              <a:t>自己撰写的文章。</a:t>
            </a:r>
            <a:r>
              <a:rPr lang="en-US" altLang="zh-CN" spc="16" dirty="0">
                <a:solidFill>
                  <a:srgbClr val="2F2F2F">
                    <a:hueOff val="0"/>
                    <a:satOff val="0"/>
                    <a:lumOff val="0"/>
                    <a:alphaOff val="0"/>
                  </a:srgbClr>
                </a:solidFill>
                <a:latin typeface="微软雅黑"/>
                <a:ea typeface="微软雅黑"/>
              </a:rPr>
              <a:t>AI</a:t>
            </a:r>
            <a:r>
              <a:rPr lang="zh-CN" altLang="en-US" spc="16" dirty="0">
                <a:solidFill>
                  <a:srgbClr val="2F2F2F">
                    <a:hueOff val="0"/>
                    <a:satOff val="0"/>
                    <a:lumOff val="0"/>
                    <a:alphaOff val="0"/>
                  </a:srgbClr>
                </a:solidFill>
                <a:latin typeface="微软雅黑"/>
                <a:ea typeface="微软雅黑"/>
              </a:rPr>
              <a:t>所概括的历史各阶段、相关主要内容和特征，是基于多种教材和网络信息的综合，而非小雨想要检索的特定作者的观点。</a:t>
            </a:r>
          </a:p>
        </p:txBody>
      </p:sp>
      <p:pic>
        <p:nvPicPr>
          <p:cNvPr id="1026" name="Picture 2" descr="怎么用ai写作文？进行AI写作的简单步骤介绍 - 动画制作博客">
            <a:extLst>
              <a:ext uri="{FF2B5EF4-FFF2-40B4-BE49-F238E27FC236}">
                <a16:creationId xmlns:a16="http://schemas.microsoft.com/office/drawing/2014/main" id="{FDA34BD7-E2BB-A95B-E27C-735580B5823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91267" y="4473442"/>
            <a:ext cx="4117778" cy="2384558"/>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a:extLst>
              <a:ext uri="{FF2B5EF4-FFF2-40B4-BE49-F238E27FC236}">
                <a16:creationId xmlns:a16="http://schemas.microsoft.com/office/drawing/2014/main" id="{77C70417-6120-4DCC-45A9-E48FDA099A17}"/>
              </a:ext>
            </a:extLst>
          </p:cNvPr>
          <p:cNvSpPr txBox="1"/>
          <p:nvPr/>
        </p:nvSpPr>
        <p:spPr>
          <a:xfrm>
            <a:off x="362768" y="4419422"/>
            <a:ext cx="6950159" cy="2120902"/>
          </a:xfrm>
          <a:prstGeom prst="rect">
            <a:avLst/>
          </a:prstGeom>
          <a:noFill/>
        </p:spPr>
        <p:txBody>
          <a:bodyPr wrap="square">
            <a:spAutoFit/>
          </a:bodyPr>
          <a:lstStyle/>
          <a:p>
            <a:pPr marL="128198" marR="212847" indent="176764" algn="just" eaLnBrk="0">
              <a:lnSpc>
                <a:spcPct val="150000"/>
              </a:lnSpc>
            </a:pPr>
            <a:r>
              <a:rPr lang="zh-CN" altLang="en-US" spc="16" dirty="0">
                <a:solidFill>
                  <a:srgbClr val="2F2F2F">
                    <a:hueOff val="0"/>
                    <a:satOff val="0"/>
                    <a:lumOff val="0"/>
                    <a:alphaOff val="0"/>
                  </a:srgbClr>
                </a:solidFill>
                <a:latin typeface="微软雅黑"/>
                <a:ea typeface="微软雅黑"/>
              </a:rPr>
              <a:t>阿成在自动化专业学习期间，进行毕业设计时，利用人工智能进行网上代码分析。他发现</a:t>
            </a:r>
            <a:r>
              <a:rPr lang="en-US" altLang="zh-CN" spc="16" dirty="0">
                <a:solidFill>
                  <a:srgbClr val="2F2F2F">
                    <a:hueOff val="0"/>
                    <a:satOff val="0"/>
                    <a:lumOff val="0"/>
                    <a:alphaOff val="0"/>
                  </a:srgbClr>
                </a:solidFill>
                <a:latin typeface="微软雅黑"/>
                <a:ea typeface="微软雅黑"/>
              </a:rPr>
              <a:t>AI</a:t>
            </a:r>
            <a:r>
              <a:rPr lang="zh-CN" altLang="en-US" spc="16" dirty="0">
                <a:solidFill>
                  <a:srgbClr val="2F2F2F">
                    <a:hueOff val="0"/>
                    <a:satOff val="0"/>
                    <a:lumOff val="0"/>
                    <a:alphaOff val="0"/>
                  </a:srgbClr>
                </a:solidFill>
                <a:latin typeface="微软雅黑"/>
                <a:ea typeface="微软雅黑"/>
              </a:rPr>
              <a:t>在分析代码时，能像老师一样帮助他了解每段代码的功能和意义。然而，他也遇到了</a:t>
            </a:r>
            <a:r>
              <a:rPr lang="en-US" altLang="zh-CN" spc="16" dirty="0">
                <a:solidFill>
                  <a:srgbClr val="2F2F2F">
                    <a:hueOff val="0"/>
                    <a:satOff val="0"/>
                    <a:lumOff val="0"/>
                    <a:alphaOff val="0"/>
                  </a:srgbClr>
                </a:solidFill>
                <a:latin typeface="微软雅黑"/>
                <a:ea typeface="微软雅黑"/>
              </a:rPr>
              <a:t>AI</a:t>
            </a:r>
            <a:r>
              <a:rPr lang="zh-CN" altLang="en-US" spc="16" dirty="0">
                <a:solidFill>
                  <a:srgbClr val="2F2F2F">
                    <a:hueOff val="0"/>
                    <a:satOff val="0"/>
                    <a:lumOff val="0"/>
                    <a:alphaOff val="0"/>
                  </a:srgbClr>
                </a:solidFill>
                <a:latin typeface="微软雅黑"/>
                <a:ea typeface="微软雅黑"/>
              </a:rPr>
              <a:t>的“误导”，即</a:t>
            </a:r>
            <a:r>
              <a:rPr lang="en-US" altLang="zh-CN" spc="16" dirty="0">
                <a:solidFill>
                  <a:srgbClr val="2F2F2F">
                    <a:hueOff val="0"/>
                    <a:satOff val="0"/>
                    <a:lumOff val="0"/>
                    <a:alphaOff val="0"/>
                  </a:srgbClr>
                </a:solidFill>
                <a:latin typeface="微软雅黑"/>
                <a:ea typeface="微软雅黑"/>
              </a:rPr>
              <a:t>AI</a:t>
            </a:r>
            <a:r>
              <a:rPr lang="zh-CN" altLang="en-US" spc="16" dirty="0">
                <a:solidFill>
                  <a:srgbClr val="2F2F2F">
                    <a:hueOff val="0"/>
                    <a:satOff val="0"/>
                    <a:lumOff val="0"/>
                    <a:alphaOff val="0"/>
                  </a:srgbClr>
                </a:solidFill>
                <a:latin typeface="微软雅黑"/>
                <a:ea typeface="微软雅黑"/>
              </a:rPr>
              <a:t>生成的代码有时会存在错误。阿成需要在</a:t>
            </a:r>
            <a:r>
              <a:rPr lang="en-US" altLang="zh-CN" spc="16" dirty="0">
                <a:solidFill>
                  <a:srgbClr val="2F2F2F">
                    <a:hueOff val="0"/>
                    <a:satOff val="0"/>
                    <a:lumOff val="0"/>
                    <a:alphaOff val="0"/>
                  </a:srgbClr>
                </a:solidFill>
                <a:latin typeface="微软雅黑"/>
                <a:ea typeface="微软雅黑"/>
              </a:rPr>
              <a:t>AI</a:t>
            </a:r>
            <a:r>
              <a:rPr lang="zh-CN" altLang="en-US" spc="16" dirty="0">
                <a:solidFill>
                  <a:srgbClr val="2F2F2F">
                    <a:hueOff val="0"/>
                    <a:satOff val="0"/>
                    <a:lumOff val="0"/>
                    <a:alphaOff val="0"/>
                  </a:srgbClr>
                </a:solidFill>
                <a:latin typeface="微软雅黑"/>
                <a:ea typeface="微软雅黑"/>
              </a:rPr>
              <a:t>的基础上进行二次修改，以确保设计的准确性和可靠性。</a:t>
            </a:r>
          </a:p>
        </p:txBody>
      </p:sp>
    </p:spTree>
    <p:extLst>
      <p:ext uri="{BB962C8B-B14F-4D97-AF65-F5344CB8AC3E}">
        <p14:creationId xmlns:p14="http://schemas.microsoft.com/office/powerpoint/2010/main" val="1019411202"/>
      </p:ext>
    </p:extLst>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学术在线</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高校对大学生借助</a:t>
            </a:r>
            <a:r>
              <a:rPr lang="en-US" altLang="zh-CN" dirty="0">
                <a:solidFill>
                  <a:schemeClr val="bg2">
                    <a:lumMod val="25000"/>
                  </a:schemeClr>
                </a:solidFill>
                <a:latin typeface="+mn-ea"/>
                <a:ea typeface="+mn-ea"/>
              </a:rPr>
              <a:t>AI</a:t>
            </a:r>
            <a:r>
              <a:rPr lang="zh-CN" altLang="en-US" dirty="0">
                <a:solidFill>
                  <a:schemeClr val="bg2">
                    <a:lumMod val="25000"/>
                  </a:schemeClr>
                </a:solidFill>
                <a:latin typeface="+mn-ea"/>
                <a:ea typeface="+mn-ea"/>
              </a:rPr>
              <a:t>写论文（设计）做出规范</a:t>
            </a:r>
          </a:p>
        </p:txBody>
      </p:sp>
      <p:sp>
        <p:nvSpPr>
          <p:cNvPr id="2" name="矩形 1">
            <a:extLst>
              <a:ext uri="{FF2B5EF4-FFF2-40B4-BE49-F238E27FC236}">
                <a16:creationId xmlns:a16="http://schemas.microsoft.com/office/drawing/2014/main" id="{FC9B149B-B35B-7AAF-CFF4-E26C088FC07D}"/>
              </a:ext>
            </a:extLst>
          </p:cNvPr>
          <p:cNvSpPr/>
          <p:nvPr/>
        </p:nvSpPr>
        <p:spPr>
          <a:xfrm>
            <a:off x="362768" y="953605"/>
            <a:ext cx="11466463" cy="5655275"/>
          </a:xfrm>
          <a:prstGeom prst="rect">
            <a:avLst/>
          </a:prstGeom>
          <a:ln>
            <a:prstDash val="lgDashDot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596A4838-3865-0040-840F-53704C461AF1}"/>
              </a:ext>
            </a:extLst>
          </p:cNvPr>
          <p:cNvSpPr txBox="1"/>
          <p:nvPr/>
        </p:nvSpPr>
        <p:spPr>
          <a:xfrm>
            <a:off x="381467" y="1032862"/>
            <a:ext cx="11447764" cy="2213235"/>
          </a:xfrm>
          <a:prstGeom prst="rect">
            <a:avLst/>
          </a:prstGeom>
          <a:noFill/>
        </p:spPr>
        <p:txBody>
          <a:bodyPr wrap="square">
            <a:spAutoFit/>
          </a:bodyPr>
          <a:lstStyle/>
          <a:p>
            <a:pPr marL="128198" marR="212847" indent="176764" algn="just" eaLnBrk="0">
              <a:lnSpc>
                <a:spcPct val="150000"/>
              </a:lnSpc>
            </a:pPr>
            <a:r>
              <a:rPr lang="zh-CN" altLang="en-US" sz="2200" b="1" spc="16" dirty="0">
                <a:solidFill>
                  <a:srgbClr val="0070C0"/>
                </a:solidFill>
                <a:latin typeface="微软雅黑"/>
                <a:ea typeface="微软雅黑"/>
              </a:rPr>
              <a:t>二、有学生倡议正确使用人工智能，部分高校出台相应规定</a:t>
            </a:r>
          </a:p>
          <a:p>
            <a:pPr marL="128198" marR="212847" indent="176764" algn="just" eaLnBrk="0">
              <a:lnSpc>
                <a:spcPct val="150000"/>
              </a:lnSpc>
            </a:pPr>
            <a:r>
              <a:rPr lang="zh-CN" altLang="en-US" spc="16" dirty="0">
                <a:solidFill>
                  <a:srgbClr val="2F2F2F">
                    <a:hueOff val="0"/>
                    <a:satOff val="0"/>
                    <a:lumOff val="0"/>
                    <a:alphaOff val="0"/>
                  </a:srgbClr>
                </a:solidFill>
                <a:latin typeface="微软雅黑"/>
                <a:ea typeface="微软雅黑"/>
              </a:rPr>
              <a:t>部分高校为规范</a:t>
            </a:r>
            <a:r>
              <a:rPr lang="en-US" altLang="zh-CN" spc="16" dirty="0">
                <a:solidFill>
                  <a:srgbClr val="2F2F2F">
                    <a:hueOff val="0"/>
                    <a:satOff val="0"/>
                    <a:lumOff val="0"/>
                    <a:alphaOff val="0"/>
                  </a:srgbClr>
                </a:solidFill>
                <a:latin typeface="微软雅黑"/>
                <a:ea typeface="微软雅黑"/>
              </a:rPr>
              <a:t>AI</a:t>
            </a:r>
            <a:r>
              <a:rPr lang="zh-CN" altLang="en-US" spc="16" dirty="0">
                <a:solidFill>
                  <a:srgbClr val="2F2F2F">
                    <a:hueOff val="0"/>
                    <a:satOff val="0"/>
                    <a:lumOff val="0"/>
                    <a:alphaOff val="0"/>
                  </a:srgbClr>
                </a:solidFill>
                <a:latin typeface="微软雅黑"/>
                <a:ea typeface="微软雅黑"/>
              </a:rPr>
              <a:t>的使用，开始对毕业设计中</a:t>
            </a:r>
            <a:r>
              <a:rPr lang="en-US" altLang="zh-CN" spc="16" dirty="0">
                <a:solidFill>
                  <a:srgbClr val="2F2F2F">
                    <a:hueOff val="0"/>
                    <a:satOff val="0"/>
                    <a:lumOff val="0"/>
                    <a:alphaOff val="0"/>
                  </a:srgbClr>
                </a:solidFill>
                <a:latin typeface="微软雅黑"/>
                <a:ea typeface="微软雅黑"/>
              </a:rPr>
              <a:t>AI</a:t>
            </a:r>
            <a:r>
              <a:rPr lang="zh-CN" altLang="en-US" spc="16" dirty="0">
                <a:solidFill>
                  <a:srgbClr val="2F2F2F">
                    <a:hueOff val="0"/>
                    <a:satOff val="0"/>
                    <a:lumOff val="0"/>
                    <a:alphaOff val="0"/>
                  </a:srgbClr>
                </a:solidFill>
                <a:latin typeface="微软雅黑"/>
                <a:ea typeface="微软雅黑"/>
              </a:rPr>
              <a:t>生成内容占比进行检测。有的高校发布通知，要求本科生明确披露使用</a:t>
            </a:r>
            <a:r>
              <a:rPr lang="en-US" altLang="zh-CN" spc="16" dirty="0">
                <a:solidFill>
                  <a:srgbClr val="2F2F2F">
                    <a:hueOff val="0"/>
                    <a:satOff val="0"/>
                    <a:lumOff val="0"/>
                    <a:alphaOff val="0"/>
                  </a:srgbClr>
                </a:solidFill>
                <a:latin typeface="微软雅黑"/>
                <a:ea typeface="微软雅黑"/>
              </a:rPr>
              <a:t>AI</a:t>
            </a:r>
            <a:r>
              <a:rPr lang="zh-CN" altLang="en-US" spc="16" dirty="0">
                <a:solidFill>
                  <a:srgbClr val="2F2F2F">
                    <a:hueOff val="0"/>
                    <a:satOff val="0"/>
                    <a:lumOff val="0"/>
                    <a:alphaOff val="0"/>
                  </a:srgbClr>
                </a:solidFill>
                <a:latin typeface="微软雅黑"/>
                <a:ea typeface="微软雅黑"/>
              </a:rPr>
              <a:t>的情况，并详细记录使用方式、工具及版本等信息。还有的高校则规定，若</a:t>
            </a:r>
            <a:r>
              <a:rPr lang="en-US" altLang="zh-CN" spc="16" dirty="0">
                <a:solidFill>
                  <a:srgbClr val="2F2F2F">
                    <a:hueOff val="0"/>
                    <a:satOff val="0"/>
                    <a:lumOff val="0"/>
                    <a:alphaOff val="0"/>
                  </a:srgbClr>
                </a:solidFill>
                <a:latin typeface="微软雅黑"/>
                <a:ea typeface="微软雅黑"/>
              </a:rPr>
              <a:t>AI</a:t>
            </a:r>
            <a:r>
              <a:rPr lang="zh-CN" altLang="en-US" spc="16" dirty="0">
                <a:solidFill>
                  <a:srgbClr val="2F2F2F">
                    <a:hueOff val="0"/>
                    <a:satOff val="0"/>
                    <a:lumOff val="0"/>
                    <a:alphaOff val="0"/>
                  </a:srgbClr>
                </a:solidFill>
                <a:latin typeface="微软雅黑"/>
                <a:ea typeface="微软雅黑"/>
              </a:rPr>
              <a:t>生成内容超过</a:t>
            </a:r>
            <a:r>
              <a:rPr lang="en-US" altLang="zh-CN" spc="16" dirty="0">
                <a:solidFill>
                  <a:srgbClr val="2F2F2F">
                    <a:hueOff val="0"/>
                    <a:satOff val="0"/>
                    <a:lumOff val="0"/>
                    <a:alphaOff val="0"/>
                  </a:srgbClr>
                </a:solidFill>
                <a:latin typeface="微软雅黑"/>
                <a:ea typeface="微软雅黑"/>
              </a:rPr>
              <a:t>40%</a:t>
            </a:r>
            <a:r>
              <a:rPr lang="zh-CN" altLang="en-US" spc="16" dirty="0">
                <a:solidFill>
                  <a:srgbClr val="2F2F2F">
                    <a:hueOff val="0"/>
                    <a:satOff val="0"/>
                    <a:lumOff val="0"/>
                    <a:alphaOff val="0"/>
                  </a:srgbClr>
                </a:solidFill>
                <a:latin typeface="微软雅黑"/>
                <a:ea typeface="微软雅黑"/>
              </a:rPr>
              <a:t>，将发出警示并要求自查自纠。各个高校均强调学术诚信和遵守学术规范的重要性，引导学生合理利用</a:t>
            </a:r>
            <a:r>
              <a:rPr lang="en-US" altLang="zh-CN" spc="16" dirty="0">
                <a:solidFill>
                  <a:srgbClr val="2F2F2F">
                    <a:hueOff val="0"/>
                    <a:satOff val="0"/>
                    <a:lumOff val="0"/>
                    <a:alphaOff val="0"/>
                  </a:srgbClr>
                </a:solidFill>
                <a:latin typeface="微软雅黑"/>
                <a:ea typeface="微软雅黑"/>
              </a:rPr>
              <a:t>AI</a:t>
            </a:r>
            <a:r>
              <a:rPr lang="zh-CN" altLang="en-US" spc="16" dirty="0">
                <a:solidFill>
                  <a:srgbClr val="2F2F2F">
                    <a:hueOff val="0"/>
                    <a:satOff val="0"/>
                    <a:lumOff val="0"/>
                    <a:alphaOff val="0"/>
                  </a:srgbClr>
                </a:solidFill>
                <a:latin typeface="微软雅黑"/>
                <a:ea typeface="微软雅黑"/>
              </a:rPr>
              <a:t>工具，避免过度依赖，确保学术的真实性和道德性。</a:t>
            </a:r>
          </a:p>
        </p:txBody>
      </p:sp>
      <p:pic>
        <p:nvPicPr>
          <p:cNvPr id="2050" name="Picture 2" descr="分享几个我试过的AI工具，也可以在写论文时使用_怎么用ai写论文-CSDN博客">
            <a:extLst>
              <a:ext uri="{FF2B5EF4-FFF2-40B4-BE49-F238E27FC236}">
                <a16:creationId xmlns:a16="http://schemas.microsoft.com/office/drawing/2014/main" id="{36AC931D-DDA8-071E-53C6-B3154564682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4520"/>
          <a:stretch/>
        </p:blipFill>
        <p:spPr bwMode="auto">
          <a:xfrm>
            <a:off x="7342576" y="4608588"/>
            <a:ext cx="4849423" cy="2249411"/>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a:extLst>
              <a:ext uri="{FF2B5EF4-FFF2-40B4-BE49-F238E27FC236}">
                <a16:creationId xmlns:a16="http://schemas.microsoft.com/office/drawing/2014/main" id="{556AC2DC-11A2-B0DB-BF93-3B235DFE13DC}"/>
              </a:ext>
            </a:extLst>
          </p:cNvPr>
          <p:cNvSpPr txBox="1"/>
          <p:nvPr/>
        </p:nvSpPr>
        <p:spPr>
          <a:xfrm>
            <a:off x="458567" y="3150004"/>
            <a:ext cx="11466463" cy="1797736"/>
          </a:xfrm>
          <a:prstGeom prst="rect">
            <a:avLst/>
          </a:prstGeom>
          <a:noFill/>
        </p:spPr>
        <p:txBody>
          <a:bodyPr wrap="square">
            <a:spAutoFit/>
          </a:bodyPr>
          <a:lstStyle/>
          <a:p>
            <a:pPr marL="128198" marR="212847" indent="176764" algn="just" eaLnBrk="0">
              <a:lnSpc>
                <a:spcPct val="150000"/>
              </a:lnSpc>
            </a:pPr>
            <a:r>
              <a:rPr lang="zh-CN" altLang="en-US" sz="2200" b="1" spc="16" dirty="0">
                <a:solidFill>
                  <a:srgbClr val="0070C0"/>
                </a:solidFill>
                <a:latin typeface="微软雅黑"/>
                <a:ea typeface="微软雅黑"/>
              </a:rPr>
              <a:t>三、鼓励创新尝试，杜绝学术造假、欺骗行为</a:t>
            </a:r>
          </a:p>
          <a:p>
            <a:pPr marL="128198" marR="212847" indent="176764" algn="just" eaLnBrk="0">
              <a:lnSpc>
                <a:spcPct val="150000"/>
              </a:lnSpc>
            </a:pPr>
            <a:r>
              <a:rPr lang="zh-CN" altLang="en-US" spc="16" dirty="0">
                <a:solidFill>
                  <a:srgbClr val="2F2F2F">
                    <a:hueOff val="0"/>
                    <a:satOff val="0"/>
                    <a:lumOff val="0"/>
                    <a:alphaOff val="0"/>
                  </a:srgbClr>
                </a:solidFill>
                <a:latin typeface="微软雅黑"/>
                <a:ea typeface="微软雅黑"/>
              </a:rPr>
              <a:t>中国传媒大学文化产业管理学院的张洪生教授表示，近期许多大学生开始使用人工智能辅助学习。他鼓励学生的创新尝试，但强调论文需保持独创性，避免直接复制</a:t>
            </a:r>
            <a:r>
              <a:rPr lang="en-US" altLang="zh-CN" spc="16" dirty="0">
                <a:solidFill>
                  <a:srgbClr val="2F2F2F">
                    <a:hueOff val="0"/>
                    <a:satOff val="0"/>
                    <a:lumOff val="0"/>
                    <a:alphaOff val="0"/>
                  </a:srgbClr>
                </a:solidFill>
                <a:latin typeface="微软雅黑"/>
                <a:ea typeface="微软雅黑"/>
              </a:rPr>
              <a:t>AI</a:t>
            </a:r>
            <a:r>
              <a:rPr lang="zh-CN" altLang="en-US" spc="16" dirty="0">
                <a:solidFill>
                  <a:srgbClr val="2F2F2F">
                    <a:hueOff val="0"/>
                    <a:satOff val="0"/>
                    <a:lumOff val="0"/>
                    <a:alphaOff val="0"/>
                  </a:srgbClr>
                </a:solidFill>
                <a:latin typeface="微软雅黑"/>
                <a:ea typeface="微软雅黑"/>
              </a:rPr>
              <a:t>生成的内容。张洪生强调学生在使用</a:t>
            </a:r>
            <a:r>
              <a:rPr lang="en-US" altLang="zh-CN" spc="16" dirty="0">
                <a:solidFill>
                  <a:srgbClr val="2F2F2F">
                    <a:hueOff val="0"/>
                    <a:satOff val="0"/>
                    <a:lumOff val="0"/>
                    <a:alphaOff val="0"/>
                  </a:srgbClr>
                </a:solidFill>
                <a:latin typeface="微软雅黑"/>
                <a:ea typeface="微软雅黑"/>
              </a:rPr>
              <a:t>AI</a:t>
            </a:r>
            <a:r>
              <a:rPr lang="zh-CN" altLang="en-US" spc="16" dirty="0">
                <a:solidFill>
                  <a:srgbClr val="2F2F2F">
                    <a:hueOff val="0"/>
                    <a:satOff val="0"/>
                    <a:lumOff val="0"/>
                    <a:alphaOff val="0"/>
                  </a:srgbClr>
                </a:solidFill>
                <a:latin typeface="微软雅黑"/>
                <a:ea typeface="微软雅黑"/>
              </a:rPr>
              <a:t>时需追求“可解释性”，即明确阐述自己的问题意识和思想内涵。</a:t>
            </a:r>
          </a:p>
        </p:txBody>
      </p:sp>
      <p:sp>
        <p:nvSpPr>
          <p:cNvPr id="8" name="文本框 7">
            <a:extLst>
              <a:ext uri="{FF2B5EF4-FFF2-40B4-BE49-F238E27FC236}">
                <a16:creationId xmlns:a16="http://schemas.microsoft.com/office/drawing/2014/main" id="{9805DAD7-3888-00F7-E680-E164F64D476A}"/>
              </a:ext>
            </a:extLst>
          </p:cNvPr>
          <p:cNvSpPr txBox="1"/>
          <p:nvPr/>
        </p:nvSpPr>
        <p:spPr>
          <a:xfrm>
            <a:off x="545112" y="5042201"/>
            <a:ext cx="6658819" cy="1289456"/>
          </a:xfrm>
          <a:prstGeom prst="rect">
            <a:avLst/>
          </a:prstGeom>
          <a:noFill/>
        </p:spPr>
        <p:txBody>
          <a:bodyPr wrap="square">
            <a:spAutoFit/>
          </a:bodyPr>
          <a:lstStyle/>
          <a:p>
            <a:pPr indent="216000">
              <a:lnSpc>
                <a:spcPct val="150000"/>
              </a:lnSpc>
            </a:pPr>
            <a:r>
              <a:rPr lang="zh-CN" altLang="en-US" spc="16" dirty="0">
                <a:solidFill>
                  <a:srgbClr val="2F2F2F">
                    <a:hueOff val="0"/>
                    <a:satOff val="0"/>
                    <a:lumOff val="0"/>
                    <a:alphaOff val="0"/>
                  </a:srgbClr>
                </a:solidFill>
                <a:latin typeface="微软雅黑"/>
                <a:ea typeface="微软雅黑"/>
              </a:rPr>
              <a:t>对于生成式</a:t>
            </a:r>
            <a:r>
              <a:rPr lang="en-US" altLang="zh-CN" spc="16" dirty="0">
                <a:solidFill>
                  <a:srgbClr val="2F2F2F">
                    <a:hueOff val="0"/>
                    <a:satOff val="0"/>
                    <a:lumOff val="0"/>
                    <a:alphaOff val="0"/>
                  </a:srgbClr>
                </a:solidFill>
                <a:latin typeface="微软雅黑"/>
                <a:ea typeface="微软雅黑"/>
              </a:rPr>
              <a:t>AI</a:t>
            </a:r>
            <a:r>
              <a:rPr lang="zh-CN" altLang="en-US" spc="16" dirty="0">
                <a:solidFill>
                  <a:srgbClr val="2F2F2F">
                    <a:hueOff val="0"/>
                    <a:satOff val="0"/>
                    <a:lumOff val="0"/>
                    <a:alphaOff val="0"/>
                  </a:srgbClr>
                </a:solidFill>
                <a:latin typeface="微软雅黑"/>
                <a:ea typeface="微软雅黑"/>
              </a:rPr>
              <a:t>辅助学习的现状，他建议加强技术监管，特别是对学位论文和毕业设计的监管。同时，他提醒学生要了解</a:t>
            </a:r>
            <a:r>
              <a:rPr lang="en-US" altLang="zh-CN" spc="16" dirty="0">
                <a:solidFill>
                  <a:srgbClr val="2F2F2F">
                    <a:hueOff val="0"/>
                    <a:satOff val="0"/>
                    <a:lumOff val="0"/>
                    <a:alphaOff val="0"/>
                  </a:srgbClr>
                </a:solidFill>
                <a:latin typeface="微软雅黑"/>
                <a:ea typeface="微软雅黑"/>
              </a:rPr>
              <a:t>AI</a:t>
            </a:r>
            <a:r>
              <a:rPr lang="zh-CN" altLang="en-US" spc="16" dirty="0">
                <a:solidFill>
                  <a:srgbClr val="2F2F2F">
                    <a:hueOff val="0"/>
                    <a:satOff val="0"/>
                    <a:lumOff val="0"/>
                    <a:alphaOff val="0"/>
                  </a:srgbClr>
                </a:solidFill>
                <a:latin typeface="微软雅黑"/>
                <a:ea typeface="微软雅黑"/>
              </a:rPr>
              <a:t>技术的规律和使用伦理，避免投机取巧、偷懒及学术造假等行为。</a:t>
            </a:r>
            <a:endParaRPr lang="zh-CN" altLang="en-US" dirty="0"/>
          </a:p>
        </p:txBody>
      </p:sp>
    </p:spTree>
    <p:extLst>
      <p:ext uri="{BB962C8B-B14F-4D97-AF65-F5344CB8AC3E}">
        <p14:creationId xmlns:p14="http://schemas.microsoft.com/office/powerpoint/2010/main" val="1054243412"/>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科学前沿</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沙漠温室种水稻获得成功</a:t>
            </a:r>
          </a:p>
        </p:txBody>
      </p:sp>
      <p:sp>
        <p:nvSpPr>
          <p:cNvPr id="2" name="文本框 1">
            <a:extLst>
              <a:ext uri="{FF2B5EF4-FFF2-40B4-BE49-F238E27FC236}">
                <a16:creationId xmlns:a16="http://schemas.microsoft.com/office/drawing/2014/main" id="{083F603D-BA39-8D42-E776-9AC4B0C7A6A7}"/>
              </a:ext>
            </a:extLst>
          </p:cNvPr>
          <p:cNvSpPr txBox="1"/>
          <p:nvPr/>
        </p:nvSpPr>
        <p:spPr>
          <a:xfrm>
            <a:off x="846537" y="1162257"/>
            <a:ext cx="10995956" cy="5451878"/>
          </a:xfrm>
          <a:prstGeom prst="rect">
            <a:avLst/>
          </a:prstGeom>
          <a:noFill/>
          <a:ln>
            <a:solidFill>
              <a:srgbClr val="00C4C4"/>
            </a:solidFill>
          </a:ln>
        </p:spPr>
        <p:txBody>
          <a:bodyPr wrap="square">
            <a:noAutofit/>
          </a:bodyPr>
          <a:lstStyle/>
          <a:p>
            <a:pPr indent="457200" algn="just" fontAlgn="auto">
              <a:lnSpc>
                <a:spcPct val="150000"/>
              </a:lnSpc>
            </a:pPr>
            <a:endParaRPr lang="zh-CN" altLang="en-US" dirty="0">
              <a:latin typeface="微软雅黑" charset="0"/>
              <a:ea typeface="微软雅黑" charset="0"/>
              <a:cs typeface="微软雅黑" charset="0"/>
            </a:endParaRPr>
          </a:p>
        </p:txBody>
      </p:sp>
      <p:sp>
        <p:nvSpPr>
          <p:cNvPr id="3" name="任意多边形: 形状 2">
            <a:extLst>
              <a:ext uri="{FF2B5EF4-FFF2-40B4-BE49-F238E27FC236}">
                <a16:creationId xmlns:a16="http://schemas.microsoft.com/office/drawing/2014/main" id="{5F051375-CF4D-4A7D-FE4B-0C5B78EF7A12}"/>
              </a:ext>
            </a:extLst>
          </p:cNvPr>
          <p:cNvSpPr/>
          <p:nvPr/>
        </p:nvSpPr>
        <p:spPr>
          <a:xfrm>
            <a:off x="349507" y="1157002"/>
            <a:ext cx="497030" cy="5464956"/>
          </a:xfrm>
          <a:custGeom>
            <a:avLst/>
            <a:gdLst>
              <a:gd name="connsiteX0" fmla="*/ 0 w 322359"/>
              <a:gd name="connsiteY0" fmla="*/ 0 h 785242"/>
              <a:gd name="connsiteX1" fmla="*/ 45544 w 322359"/>
              <a:gd name="connsiteY1" fmla="*/ 24721 h 785242"/>
              <a:gd name="connsiteX2" fmla="*/ 166568 w 322359"/>
              <a:gd name="connsiteY2" fmla="*/ 49154 h 785242"/>
              <a:gd name="connsiteX3" fmla="*/ 287593 w 322359"/>
              <a:gd name="connsiteY3" fmla="*/ 24721 h 785242"/>
              <a:gd name="connsiteX4" fmla="*/ 322359 w 322359"/>
              <a:gd name="connsiteY4" fmla="*/ 5850 h 785242"/>
              <a:gd name="connsiteX5" fmla="*/ 322359 w 322359"/>
              <a:gd name="connsiteY5" fmla="*/ 785242 h 785242"/>
              <a:gd name="connsiteX6" fmla="*/ 0 w 322359"/>
              <a:gd name="connsiteY6" fmla="*/ 785242 h 78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2359" h="785242">
                <a:moveTo>
                  <a:pt x="0" y="0"/>
                </a:moveTo>
                <a:lnTo>
                  <a:pt x="45544" y="24721"/>
                </a:lnTo>
                <a:cubicBezTo>
                  <a:pt x="82742" y="40454"/>
                  <a:pt x="123639" y="49154"/>
                  <a:pt x="166568" y="49154"/>
                </a:cubicBezTo>
                <a:cubicBezTo>
                  <a:pt x="209498" y="49154"/>
                  <a:pt x="250395" y="40454"/>
                  <a:pt x="287593" y="24721"/>
                </a:cubicBezTo>
                <a:lnTo>
                  <a:pt x="322359" y="5850"/>
                </a:lnTo>
                <a:lnTo>
                  <a:pt x="322359" y="785242"/>
                </a:lnTo>
                <a:lnTo>
                  <a:pt x="0" y="785242"/>
                </a:lnTo>
                <a:close/>
              </a:path>
            </a:pathLst>
          </a:custGeom>
          <a:solidFill>
            <a:srgbClr val="81D8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EC74F959-3143-FD5D-E4AF-942BF06ABD26}"/>
              </a:ext>
            </a:extLst>
          </p:cNvPr>
          <p:cNvSpPr txBox="1"/>
          <p:nvPr/>
        </p:nvSpPr>
        <p:spPr>
          <a:xfrm>
            <a:off x="877048" y="1202476"/>
            <a:ext cx="7037242" cy="2536400"/>
          </a:xfrm>
          <a:prstGeom prst="rect">
            <a:avLst/>
          </a:prstGeom>
          <a:noFill/>
        </p:spPr>
        <p:txBody>
          <a:bodyPr wrap="square">
            <a:spAutoFit/>
          </a:bodyPr>
          <a:lstStyle/>
          <a:p>
            <a:pPr indent="324000" algn="just" fontAlgn="auto">
              <a:lnSpc>
                <a:spcPct val="150000"/>
              </a:lnSpc>
            </a:pPr>
            <a:r>
              <a:rPr lang="zh-CN" altLang="en-US" dirty="0">
                <a:latin typeface="微软雅黑" charset="0"/>
                <a:ea typeface="微软雅黑" charset="0"/>
                <a:cs typeface="微软雅黑" charset="0"/>
              </a:rPr>
              <a:t>沙漠温室种水稻获得成功中国农业科学院科研团队在新疆和田沙漠温室试种快速繁育水稻获得成功。中国农业科学院都市农业研究所研究员王森说</a:t>
            </a:r>
            <a:r>
              <a:rPr lang="en-US" altLang="zh-CN" dirty="0">
                <a:latin typeface="微软雅黑" charset="0"/>
                <a:ea typeface="微软雅黑" charset="0"/>
                <a:cs typeface="微软雅黑" charset="0"/>
              </a:rPr>
              <a:t>:“</a:t>
            </a:r>
            <a:r>
              <a:rPr lang="zh-CN" altLang="en-US" dirty="0">
                <a:latin typeface="微软雅黑" charset="0"/>
                <a:ea typeface="微软雅黑" charset="0"/>
                <a:cs typeface="微软雅黑" charset="0"/>
              </a:rPr>
              <a:t>这次试种的是新疆当地的水稻品种’新稻</a:t>
            </a:r>
            <a:r>
              <a:rPr lang="en-US" altLang="zh-CN" dirty="0">
                <a:latin typeface="微软雅黑" charset="0"/>
                <a:ea typeface="微软雅黑" charset="0"/>
                <a:cs typeface="微软雅黑" charset="0"/>
              </a:rPr>
              <a:t>1</a:t>
            </a:r>
            <a:r>
              <a:rPr lang="zh-CN" altLang="en-US" dirty="0">
                <a:latin typeface="微软雅黑" charset="0"/>
                <a:ea typeface="微软雅黑" charset="0"/>
                <a:cs typeface="微软雅黑" charset="0"/>
              </a:rPr>
              <a:t>号’，采用快速繁育的技术方法。今年</a:t>
            </a:r>
            <a:r>
              <a:rPr lang="en-US" altLang="zh-CN" dirty="0">
                <a:latin typeface="微软雅黑" charset="0"/>
                <a:ea typeface="微软雅黑" charset="0"/>
                <a:cs typeface="微软雅黑" charset="0"/>
              </a:rPr>
              <a:t>2</a:t>
            </a:r>
            <a:r>
              <a:rPr lang="zh-CN" altLang="en-US" dirty="0">
                <a:latin typeface="微软雅黑" charset="0"/>
                <a:ea typeface="微软雅黑" charset="0"/>
                <a:cs typeface="微软雅黑" charset="0"/>
              </a:rPr>
              <a:t>月，我们将水稻秧苗定植到多层立体无土栽培槽里，从定植到收获仅用了</a:t>
            </a:r>
            <a:r>
              <a:rPr lang="en-US" altLang="zh-CN" dirty="0">
                <a:latin typeface="微软雅黑" charset="0"/>
                <a:ea typeface="微软雅黑" charset="0"/>
                <a:cs typeface="微软雅黑" charset="0"/>
              </a:rPr>
              <a:t>60</a:t>
            </a:r>
            <a:r>
              <a:rPr lang="zh-CN" altLang="en-US" dirty="0">
                <a:latin typeface="微软雅黑" charset="0"/>
                <a:ea typeface="微软雅黑" charset="0"/>
                <a:cs typeface="微软雅黑" charset="0"/>
              </a:rPr>
              <a:t>天。”我国是世界上最早栽培水稻的国家，南北方栽种的水稻生长周期平均在</a:t>
            </a:r>
            <a:r>
              <a:rPr lang="en-US" altLang="zh-CN" dirty="0">
                <a:latin typeface="微软雅黑" charset="0"/>
                <a:ea typeface="微软雅黑" charset="0"/>
                <a:cs typeface="微软雅黑" charset="0"/>
              </a:rPr>
              <a:t>120</a:t>
            </a:r>
            <a:r>
              <a:rPr lang="zh-CN" altLang="en-US" dirty="0">
                <a:latin typeface="微软雅黑" charset="0"/>
                <a:ea typeface="微软雅黑" charset="0"/>
                <a:cs typeface="微软雅黑" charset="0"/>
              </a:rPr>
              <a:t>到</a:t>
            </a:r>
            <a:r>
              <a:rPr lang="en-US" altLang="zh-CN" dirty="0">
                <a:latin typeface="微软雅黑" charset="0"/>
                <a:ea typeface="微软雅黑" charset="0"/>
                <a:cs typeface="微软雅黑" charset="0"/>
              </a:rPr>
              <a:t>150</a:t>
            </a:r>
            <a:r>
              <a:rPr lang="zh-CN" altLang="en-US" dirty="0">
                <a:latin typeface="微软雅黑" charset="0"/>
                <a:ea typeface="微软雅黑" charset="0"/>
                <a:cs typeface="微软雅黑" charset="0"/>
              </a:rPr>
              <a:t>天。</a:t>
            </a:r>
          </a:p>
        </p:txBody>
      </p:sp>
      <p:pic>
        <p:nvPicPr>
          <p:cNvPr id="1026" name="Picture 2" descr="我国沙漠温室快速繁育水稻首次试种成功_都市农业研究所">
            <a:extLst>
              <a:ext uri="{FF2B5EF4-FFF2-40B4-BE49-F238E27FC236}">
                <a16:creationId xmlns:a16="http://schemas.microsoft.com/office/drawing/2014/main" id="{C6ADC6D4-1B54-B1C0-1251-CCF2F2FD5B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76499" y="1273814"/>
            <a:ext cx="3321817" cy="2339843"/>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a:extLst>
              <a:ext uri="{FF2B5EF4-FFF2-40B4-BE49-F238E27FC236}">
                <a16:creationId xmlns:a16="http://schemas.microsoft.com/office/drawing/2014/main" id="{BF443672-FA31-EF2C-F44C-17C660D7AE5C}"/>
              </a:ext>
            </a:extLst>
          </p:cNvPr>
          <p:cNvSpPr txBox="1"/>
          <p:nvPr/>
        </p:nvSpPr>
        <p:spPr>
          <a:xfrm>
            <a:off x="914401" y="3843293"/>
            <a:ext cx="10857815" cy="2535951"/>
          </a:xfrm>
          <a:prstGeom prst="rect">
            <a:avLst/>
          </a:prstGeom>
          <a:noFill/>
        </p:spPr>
        <p:txBody>
          <a:bodyPr wrap="square">
            <a:spAutoFit/>
          </a:bodyPr>
          <a:lstStyle/>
          <a:p>
            <a:pPr indent="324000">
              <a:lnSpc>
                <a:spcPct val="150000"/>
              </a:lnSpc>
            </a:pPr>
            <a:r>
              <a:rPr lang="en-US" altLang="zh-CN" dirty="0">
                <a:latin typeface="微软雅黑" charset="0"/>
                <a:ea typeface="微软雅黑" charset="0"/>
                <a:cs typeface="微软雅黑" charset="0"/>
              </a:rPr>
              <a:t>2021</a:t>
            </a:r>
            <a:r>
              <a:rPr lang="zh-CN" altLang="en-US" dirty="0">
                <a:latin typeface="微软雅黑" charset="0"/>
                <a:ea typeface="微软雅黑" charset="0"/>
                <a:cs typeface="微软雅黑" charset="0"/>
              </a:rPr>
              <a:t>年，在四川成都植物工厂，中国农业科学院都市农业研究所首席科学家杨其长率领科研团队实现水稻生育期减半，且取得全年不分季节连续繁育的技术突破。杨其长介绍，在植物工厂环境下种植水稻的成本较高。“我们一直希望探索一种既可以快速繁育又能大幅降低成本的技术途径，新疆和田地区拥有广袤的沙漠而且光热资源极为丰富，建设温室的用地成本和运行成本较低。如果能实现在沙温室条件下作物的快速繁育，将会显著降低成本。团队在和田采用精准调配的营养液替代土壤进行栽培，再通过多光谱</a:t>
            </a:r>
            <a:r>
              <a:rPr lang="en-US" altLang="zh-CN" dirty="0">
                <a:latin typeface="微软雅黑" charset="0"/>
                <a:ea typeface="微软雅黑" charset="0"/>
                <a:cs typeface="微软雅黑" charset="0"/>
              </a:rPr>
              <a:t>LED</a:t>
            </a:r>
            <a:r>
              <a:rPr lang="zh-CN" altLang="en-US" dirty="0">
                <a:latin typeface="微软雅黑" charset="0"/>
                <a:ea typeface="微软雅黑" charset="0"/>
                <a:cs typeface="微软雅黑" charset="0"/>
              </a:rPr>
              <a:t>（发光二极管）光源和环境调控技术对水稻开展光控和温控干预。</a:t>
            </a:r>
            <a:endParaRPr lang="zh-CN" altLang="en-US" dirty="0"/>
          </a:p>
        </p:txBody>
      </p:sp>
    </p:spTree>
    <p:extLst>
      <p:ext uri="{BB962C8B-B14F-4D97-AF65-F5344CB8AC3E}">
        <p14:creationId xmlns:p14="http://schemas.microsoft.com/office/powerpoint/2010/main" val="1614561024"/>
      </p:ext>
    </p:extLst>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六、结论</a:t>
            </a:r>
          </a:p>
        </p:txBody>
      </p:sp>
      <p:sp>
        <p:nvSpPr>
          <p:cNvPr id="5" name="文本框 4">
            <a:extLst>
              <a:ext uri="{FF2B5EF4-FFF2-40B4-BE49-F238E27FC236}">
                <a16:creationId xmlns:a16="http://schemas.microsoft.com/office/drawing/2014/main" id="{76DCC19B-650E-DE74-D9C1-383E8A7E5DCC}"/>
              </a:ext>
            </a:extLst>
          </p:cNvPr>
          <p:cNvSpPr txBox="1"/>
          <p:nvPr/>
        </p:nvSpPr>
        <p:spPr>
          <a:xfrm>
            <a:off x="5703533" y="2603910"/>
            <a:ext cx="5878032" cy="2807948"/>
          </a:xfrm>
          <a:prstGeom prst="rect">
            <a:avLst/>
          </a:prstGeom>
          <a:noFill/>
        </p:spPr>
        <p:txBody>
          <a:bodyPr wrap="square">
            <a:spAutoFit/>
          </a:bodyPr>
          <a:lstStyle/>
          <a:p>
            <a:pPr marL="0" marR="0" indent="266700" algn="just" eaLnBrk="0">
              <a:lnSpc>
                <a:spcPct val="150000"/>
              </a:lnSpc>
              <a:spcAft>
                <a:spcPts val="0"/>
              </a:spcAft>
            </a:pPr>
            <a:r>
              <a:rPr lang="en-US" altLang="zh-CN" sz="2000" spc="16" dirty="0">
                <a:solidFill>
                  <a:srgbClr val="2F2F2F">
                    <a:hueOff val="0"/>
                    <a:satOff val="0"/>
                    <a:lumOff val="0"/>
                    <a:alphaOff val="0"/>
                  </a:srgbClr>
                </a:solidFill>
                <a:latin typeface="微软雅黑"/>
                <a:ea typeface="微软雅黑"/>
              </a:rPr>
              <a:t>结论是研究成果和核心论点的精炼与总结，它应客观、准确、精炼和完整，以反映写作者对其研究问题的深入理解和洞察。结论部分应独立成章并进行编号。结论可以明确指出论文论证了哪些问题，对现有研究做出了哪些修正、补充、发展、证实或否定，同时也可以包含具体的对策建议。</a:t>
            </a:r>
          </a:p>
        </p:txBody>
      </p:sp>
      <p:pic>
        <p:nvPicPr>
          <p:cNvPr id="3" name="图片 2">
            <a:extLst>
              <a:ext uri="{FF2B5EF4-FFF2-40B4-BE49-F238E27FC236}">
                <a16:creationId xmlns:a16="http://schemas.microsoft.com/office/drawing/2014/main" id="{ADA9B468-D05F-749B-5861-7B70793DB868}"/>
              </a:ext>
            </a:extLst>
          </p:cNvPr>
          <p:cNvPicPr>
            <a:picLocks noChangeAspect="1"/>
          </p:cNvPicPr>
          <p:nvPr/>
        </p:nvPicPr>
        <p:blipFill rotWithShape="1">
          <a:blip r:embed="rId2">
            <a:extLst>
              <a:ext uri="{28A0092B-C50C-407E-A947-70E740481C1C}">
                <a14:useLocalDpi xmlns:a14="http://schemas.microsoft.com/office/drawing/2010/main" val="0"/>
              </a:ext>
            </a:extLst>
          </a:blip>
          <a:srcRect l="4083" t="7001" r="5098" b="9742"/>
          <a:stretch/>
        </p:blipFill>
        <p:spPr>
          <a:xfrm>
            <a:off x="695382" y="1461943"/>
            <a:ext cx="4696049" cy="5074657"/>
          </a:xfrm>
          <a:prstGeom prst="rect">
            <a:avLst/>
          </a:prstGeom>
        </p:spPr>
      </p:pic>
      <p:pic>
        <p:nvPicPr>
          <p:cNvPr id="28" name="图片 27" descr="图片包含 游戏机, 灯光, 鸟&#10;&#10;描述已自动生成">
            <a:extLst>
              <a:ext uri="{FF2B5EF4-FFF2-40B4-BE49-F238E27FC236}">
                <a16:creationId xmlns:a16="http://schemas.microsoft.com/office/drawing/2014/main" id="{2A8891C4-099E-4806-1C0F-BE7FC4E21715}"/>
              </a:ext>
            </a:extLst>
          </p:cNvPr>
          <p:cNvPicPr>
            <a:picLocks noChangeAspect="1"/>
          </p:cNvPicPr>
          <p:nvPr/>
        </p:nvPicPr>
        <p:blipFill rotWithShape="1">
          <a:blip r:embed="rId3">
            <a:extLst>
              <a:ext uri="{28A0092B-C50C-407E-A947-70E740481C1C}">
                <a14:useLocalDpi xmlns:a14="http://schemas.microsoft.com/office/drawing/2010/main" val="0"/>
              </a:ext>
            </a:extLst>
          </a:blip>
          <a:srcRect l="25521" t="28912" r="46354" b="20557"/>
          <a:stretch/>
        </p:blipFill>
        <p:spPr>
          <a:xfrm>
            <a:off x="9550400" y="43133"/>
            <a:ext cx="2527300" cy="2377534"/>
          </a:xfrm>
          <a:prstGeom prst="rect">
            <a:avLst/>
          </a:prstGeom>
        </p:spPr>
      </p:pic>
    </p:spTree>
    <p:extLst>
      <p:ext uri="{BB962C8B-B14F-4D97-AF65-F5344CB8AC3E}">
        <p14:creationId xmlns:p14="http://schemas.microsoft.com/office/powerpoint/2010/main" val="900830371"/>
      </p:ext>
    </p:extLst>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六、结论</a:t>
            </a:r>
          </a:p>
        </p:txBody>
      </p:sp>
      <p:sp>
        <p:nvSpPr>
          <p:cNvPr id="5" name="文本框 4">
            <a:extLst>
              <a:ext uri="{FF2B5EF4-FFF2-40B4-BE49-F238E27FC236}">
                <a16:creationId xmlns:a16="http://schemas.microsoft.com/office/drawing/2014/main" id="{76DCC19B-650E-DE74-D9C1-383E8A7E5DCC}"/>
              </a:ext>
            </a:extLst>
          </p:cNvPr>
          <p:cNvSpPr txBox="1"/>
          <p:nvPr/>
        </p:nvSpPr>
        <p:spPr>
          <a:xfrm>
            <a:off x="386316" y="955864"/>
            <a:ext cx="11419367" cy="5847755"/>
          </a:xfrm>
          <a:prstGeom prst="rect">
            <a:avLst/>
          </a:prstGeom>
          <a:noFill/>
        </p:spPr>
        <p:txBody>
          <a:bodyPr wrap="square">
            <a:spAutoFit/>
          </a:bodyPr>
          <a:lstStyle/>
          <a:p>
            <a:pPr marL="190500" marR="0" indent="0" eaLnBrk="0">
              <a:lnSpc>
                <a:spcPct val="150000"/>
              </a:lnSpc>
            </a:pPr>
            <a:r>
              <a:rPr lang="en-US" altLang="zh-CN" sz="2400" b="1" kern="0" spc="-15" baseline="0" noProof="0" dirty="0">
                <a:solidFill>
                  <a:srgbClr val="0070C0"/>
                </a:solidFill>
                <a:latin typeface="+mn-ea"/>
                <a:cs typeface="SimSun" pitchFamily="2" charset="0"/>
              </a:rPr>
              <a:t>（</a:t>
            </a:r>
            <a:r>
              <a:rPr lang="en-US" altLang="zh-CN" sz="2400" b="1" kern="0" spc="-15" baseline="0" noProof="0" dirty="0" err="1">
                <a:solidFill>
                  <a:srgbClr val="0070C0"/>
                </a:solidFill>
                <a:latin typeface="+mn-ea"/>
                <a:cs typeface="SimSun" pitchFamily="2" charset="0"/>
              </a:rPr>
              <a:t>一）结语</a:t>
            </a:r>
            <a:endParaRPr lang="en-US" altLang="zh-CN" sz="2400" b="1" kern="0" spc="-15" baseline="0" noProof="0" dirty="0">
              <a:solidFill>
                <a:srgbClr val="0070C0"/>
              </a:solidFill>
              <a:latin typeface="+mn-ea"/>
              <a:cs typeface="SimSun" pitchFamily="2" charset="0"/>
            </a:endParaRPr>
          </a:p>
          <a:p>
            <a:pPr marL="0" marR="64408" indent="266700" algn="just" eaLnBrk="0">
              <a:lnSpc>
                <a:spcPct val="150000"/>
              </a:lnSpc>
            </a:pPr>
            <a:r>
              <a:rPr lang="en-US" altLang="zh-CN" sz="2000" kern="0" spc="0" baseline="0" noProof="0" dirty="0">
                <a:solidFill>
                  <a:srgbClr val="242021"/>
                </a:solidFill>
                <a:latin typeface="+mn-ea"/>
                <a:cs typeface="SimSun" pitchFamily="2" charset="0"/>
              </a:rPr>
              <a:t>若文章无独立结论部分，可采用结束语</a:t>
            </a:r>
            <a:r>
              <a:rPr lang="en-US" altLang="zh-CN" sz="2000" kern="0" spc="25" baseline="0" noProof="0" dirty="0">
                <a:solidFill>
                  <a:srgbClr val="242021"/>
                </a:solidFill>
                <a:latin typeface="+mn-ea"/>
                <a:cs typeface="SimSun" pitchFamily="2" charset="0"/>
              </a:rPr>
              <a:t>（</a:t>
            </a:r>
            <a:r>
              <a:rPr lang="en-US" altLang="zh-CN" sz="2000" kern="0" spc="5" baseline="0" noProof="0" dirty="0">
                <a:solidFill>
                  <a:srgbClr val="242021"/>
                </a:solidFill>
                <a:latin typeface="+mn-ea"/>
                <a:cs typeface="SimSun" pitchFamily="2" charset="0"/>
              </a:rPr>
              <a:t>或结语）代替</a:t>
            </a:r>
            <a:r>
              <a:rPr lang="en-US" altLang="zh-CN" sz="2000" kern="0" spc="0" baseline="0" noProof="0" dirty="0">
                <a:solidFill>
                  <a:srgbClr val="242021"/>
                </a:solidFill>
                <a:latin typeface="+mn-ea"/>
                <a:cs typeface="SimSun" pitchFamily="2" charset="0"/>
              </a:rPr>
              <a:t>，用以指出文章中尚未解决的问题或对未来相关研究的设想。在篇幅上，文章的结语部分建议控制在</a:t>
            </a:r>
            <a:r>
              <a:rPr lang="en-US" altLang="zh-CN" sz="2000" kern="0" spc="0" baseline="0" noProof="0" dirty="0">
                <a:solidFill>
                  <a:srgbClr val="242021"/>
                </a:solidFill>
                <a:latin typeface="+mn-ea"/>
                <a:cs typeface="Times New Roman" pitchFamily="18" charset="0"/>
              </a:rPr>
              <a:t>400</a:t>
            </a:r>
            <a:r>
              <a:rPr lang="en-US" altLang="zh-CN" sz="2000" kern="0" spc="0" baseline="0" noProof="0" dirty="0">
                <a:solidFill>
                  <a:srgbClr val="242021"/>
                </a:solidFill>
                <a:latin typeface="+mn-ea"/>
                <a:cs typeface="SimSun" pitchFamily="2" charset="0"/>
              </a:rPr>
              <a:t>至</a:t>
            </a:r>
            <a:r>
              <a:rPr lang="en-US" altLang="zh-CN" sz="2000" kern="0" spc="0" baseline="0" noProof="0" dirty="0">
                <a:solidFill>
                  <a:srgbClr val="242021"/>
                </a:solidFill>
                <a:latin typeface="+mn-ea"/>
                <a:cs typeface="Times New Roman" pitchFamily="18" charset="0"/>
              </a:rPr>
              <a:t>600</a:t>
            </a:r>
            <a:r>
              <a:rPr lang="en-US" altLang="zh-CN" sz="2000" kern="0" spc="0" baseline="0" noProof="0" dirty="0">
                <a:solidFill>
                  <a:srgbClr val="242021"/>
                </a:solidFill>
                <a:latin typeface="+mn-ea"/>
                <a:cs typeface="SimSun" pitchFamily="2" charset="0"/>
              </a:rPr>
              <a:t>字，以</a:t>
            </a:r>
            <a:r>
              <a:rPr lang="en-US" altLang="zh-CN" sz="2000" kern="0" spc="-15" baseline="0" noProof="0" dirty="0">
                <a:solidFill>
                  <a:srgbClr val="242021"/>
                </a:solidFill>
                <a:latin typeface="+mn-ea"/>
                <a:cs typeface="SimSun" pitchFamily="2" charset="0"/>
              </a:rPr>
              <a:t>确保信息的全面性和紧</a:t>
            </a:r>
            <a:r>
              <a:rPr lang="en-US" altLang="zh-CN" sz="2000" kern="0" spc="0" baseline="0" noProof="0" dirty="0">
                <a:solidFill>
                  <a:srgbClr val="242021"/>
                </a:solidFill>
                <a:latin typeface="+mn-ea"/>
                <a:cs typeface="SimSun" pitchFamily="2" charset="0"/>
              </a:rPr>
              <a:t>凑性。</a:t>
            </a:r>
          </a:p>
          <a:p>
            <a:pPr marL="190500" marR="0" indent="0" eaLnBrk="0">
              <a:lnSpc>
                <a:spcPct val="150000"/>
              </a:lnSpc>
            </a:pPr>
            <a:r>
              <a:rPr lang="en-US" altLang="zh-CN" sz="2400" b="1" kern="0" spc="-15" dirty="0">
                <a:solidFill>
                  <a:srgbClr val="0070C0"/>
                </a:solidFill>
                <a:latin typeface="+mn-ea"/>
              </a:rPr>
              <a:t>（</a:t>
            </a:r>
            <a:r>
              <a:rPr lang="en-US" altLang="zh-CN" sz="2400" b="1" kern="0" spc="-15" dirty="0" err="1">
                <a:solidFill>
                  <a:srgbClr val="0070C0"/>
                </a:solidFill>
                <a:latin typeface="+mn-ea"/>
              </a:rPr>
              <a:t>二）结论的构成</a:t>
            </a:r>
            <a:endParaRPr lang="en-US" altLang="zh-CN" sz="2400" b="1" kern="0" spc="-15" dirty="0">
              <a:solidFill>
                <a:srgbClr val="0070C0"/>
              </a:solidFill>
              <a:latin typeface="+mn-ea"/>
            </a:endParaRPr>
          </a:p>
          <a:p>
            <a:pPr marL="400050" marR="0" lvl="0" indent="-133350" eaLnBrk="0">
              <a:lnSpc>
                <a:spcPct val="150000"/>
              </a:lnSpc>
              <a:buAutoNum type="arabicPeriod"/>
            </a:pPr>
            <a:r>
              <a:rPr lang="en-US" altLang="zh-CN" sz="2000" b="1" kern="0" spc="-15" baseline="0" noProof="0" dirty="0" err="1">
                <a:solidFill>
                  <a:srgbClr val="00ADEE"/>
                </a:solidFill>
                <a:latin typeface="+mn-ea"/>
                <a:cs typeface="SimSun" pitchFamily="2" charset="0"/>
              </a:rPr>
              <a:t>基本结论</a:t>
            </a:r>
            <a:r>
              <a:rPr lang="en-US" altLang="zh-CN" sz="2000" b="1" kern="0" spc="-15" dirty="0">
                <a:solidFill>
                  <a:srgbClr val="00ADEE"/>
                </a:solidFill>
                <a:latin typeface="+mn-ea"/>
                <a:cs typeface="SimSun" pitchFamily="2" charset="0"/>
              </a:rPr>
              <a:t>  </a:t>
            </a:r>
            <a:r>
              <a:rPr lang="en-US" altLang="zh-CN" sz="2000" kern="0" spc="30" baseline="0" noProof="0" dirty="0" err="1">
                <a:solidFill>
                  <a:srgbClr val="242021"/>
                </a:solidFill>
                <a:latin typeface="+mn-ea"/>
                <a:cs typeface="SimSun" pitchFamily="2" charset="0"/>
              </a:rPr>
              <a:t>基本结论是指针对引言中提出的问题和研究目标</a:t>
            </a:r>
            <a:r>
              <a:rPr lang="en-US" altLang="zh-CN" sz="2000" kern="0" spc="35" baseline="0" noProof="0" dirty="0" err="1">
                <a:solidFill>
                  <a:srgbClr val="242021"/>
                </a:solidFill>
                <a:latin typeface="+mn-ea"/>
                <a:cs typeface="SimSun" pitchFamily="2" charset="0"/>
              </a:rPr>
              <a:t>，以结论的形式对研究结果进行总</a:t>
            </a:r>
            <a:r>
              <a:rPr lang="en-US" altLang="zh-CN" sz="2000" kern="0" spc="50" baseline="0" noProof="0" dirty="0" err="1">
                <a:solidFill>
                  <a:srgbClr val="242021"/>
                </a:solidFill>
                <a:latin typeface="+mn-ea"/>
                <a:cs typeface="SimSun" pitchFamily="2" charset="0"/>
              </a:rPr>
              <a:t>结</a:t>
            </a:r>
            <a:r>
              <a:rPr lang="en-US" altLang="zh-CN" sz="2000" kern="0" spc="0" baseline="0" noProof="0" dirty="0">
                <a:solidFill>
                  <a:srgbClr val="242021"/>
                </a:solidFill>
                <a:latin typeface="+mn-ea"/>
                <a:cs typeface="SimSun" pitchFamily="2" charset="0"/>
              </a:rPr>
              <a:t>。</a:t>
            </a:r>
          </a:p>
          <a:p>
            <a:pPr marL="400050" marR="0" lvl="0" indent="-133350" eaLnBrk="0">
              <a:lnSpc>
                <a:spcPct val="150000"/>
              </a:lnSpc>
              <a:buAutoNum type="arabicPeriod" startAt="2"/>
            </a:pPr>
            <a:r>
              <a:rPr lang="en-US" altLang="zh-CN" sz="2000" b="1" kern="0" spc="-15" dirty="0" err="1">
                <a:solidFill>
                  <a:srgbClr val="00ADEE"/>
                </a:solidFill>
                <a:latin typeface="+mn-ea"/>
              </a:rPr>
              <a:t>理论价值</a:t>
            </a:r>
            <a:r>
              <a:rPr lang="en-US" altLang="zh-CN" sz="2000" b="1" kern="0" spc="-15" dirty="0">
                <a:solidFill>
                  <a:srgbClr val="00ADEE"/>
                </a:solidFill>
                <a:latin typeface="+mn-ea"/>
              </a:rPr>
              <a:t>  </a:t>
            </a:r>
            <a:r>
              <a:rPr lang="en-US" altLang="zh-CN" sz="2000" kern="0" spc="30" dirty="0" err="1">
                <a:solidFill>
                  <a:srgbClr val="242021"/>
                </a:solidFill>
                <a:latin typeface="+mn-ea"/>
              </a:rPr>
              <a:t>在阐述理论价值时，写作者应明确指出研究在理论层面的创新点，即对已有理论的补充或修正，并揭示其对未来研究方向的深远启示</a:t>
            </a:r>
            <a:r>
              <a:rPr lang="en-US" altLang="zh-CN" sz="2000" kern="0" spc="30" dirty="0">
                <a:solidFill>
                  <a:srgbClr val="242021"/>
                </a:solidFill>
                <a:latin typeface="+mn-ea"/>
              </a:rPr>
              <a:t>。</a:t>
            </a:r>
          </a:p>
          <a:p>
            <a:pPr marL="400050" marR="0" lvl="0" indent="-133350" eaLnBrk="0">
              <a:lnSpc>
                <a:spcPct val="150000"/>
              </a:lnSpc>
              <a:buAutoNum type="arabicPeriod" startAt="3"/>
            </a:pPr>
            <a:r>
              <a:rPr lang="en-US" altLang="zh-CN" sz="2000" b="1" kern="0" spc="-15" dirty="0" err="1">
                <a:solidFill>
                  <a:srgbClr val="00ADEE"/>
                </a:solidFill>
                <a:latin typeface="+mn-ea"/>
              </a:rPr>
              <a:t>政策意义</a:t>
            </a:r>
            <a:r>
              <a:rPr lang="en-US" altLang="zh-CN" sz="2000" b="1" kern="0" spc="-15" dirty="0">
                <a:solidFill>
                  <a:srgbClr val="00ADEE"/>
                </a:solidFill>
                <a:latin typeface="+mn-ea"/>
              </a:rPr>
              <a:t>  </a:t>
            </a:r>
            <a:r>
              <a:rPr lang="en-US" altLang="zh-CN" sz="2000" kern="0" spc="30" dirty="0">
                <a:solidFill>
                  <a:srgbClr val="242021"/>
                </a:solidFill>
                <a:latin typeface="+mn-ea"/>
              </a:rPr>
              <a:t>核心在于将论文（设计）的理论假说有效应用于具体实践场景，通过理论逻辑的指引，旨在为某个现实问题提供切实可行的解决思路，彰显研究对现实世界的实际指导作用。</a:t>
            </a:r>
          </a:p>
          <a:p>
            <a:pPr marL="266700" eaLnBrk="0">
              <a:lnSpc>
                <a:spcPct val="150000"/>
              </a:lnSpc>
              <a:spcAft>
                <a:spcPts val="0"/>
              </a:spcAft>
            </a:pPr>
            <a:r>
              <a:rPr lang="en-US" altLang="zh-CN" sz="2000" b="1" kern="0" spc="-15" dirty="0">
                <a:solidFill>
                  <a:srgbClr val="00ADEE"/>
                </a:solidFill>
                <a:latin typeface="+mn-ea"/>
              </a:rPr>
              <a:t>4.研究局限  </a:t>
            </a:r>
            <a:r>
              <a:rPr lang="en-US" altLang="zh-CN" sz="2000" kern="0" spc="30" dirty="0" err="1">
                <a:solidFill>
                  <a:srgbClr val="242021"/>
                </a:solidFill>
                <a:latin typeface="+mn-ea"/>
              </a:rPr>
              <a:t>研究局限是指论文（设计）因客观条件等因素所展现出的不足之处</a:t>
            </a:r>
            <a:r>
              <a:rPr lang="en-US" altLang="zh-CN" sz="2000" kern="0" spc="30" dirty="0">
                <a:solidFill>
                  <a:srgbClr val="242021"/>
                </a:solidFill>
                <a:latin typeface="+mn-ea"/>
              </a:rPr>
              <a:t>。</a:t>
            </a:r>
          </a:p>
          <a:p>
            <a:pPr marL="0" marR="0" indent="0" eaLnBrk="0">
              <a:lnSpc>
                <a:spcPct val="60416"/>
              </a:lnSpc>
            </a:pPr>
            <a:endParaRPr lang="en-US" altLang="zh-CN" sz="2000" kern="0" spc="30" dirty="0">
              <a:solidFill>
                <a:srgbClr val="242021"/>
              </a:solidFill>
              <a:latin typeface="+mn-ea"/>
            </a:endParaRPr>
          </a:p>
          <a:p>
            <a:pPr marL="400050" marR="0" lvl="0" indent="-133350" eaLnBrk="0">
              <a:lnSpc>
                <a:spcPct val="100000"/>
              </a:lnSpc>
              <a:buAutoNum type="arabicPeriod" startAt="5"/>
            </a:pPr>
            <a:r>
              <a:rPr lang="en-US" altLang="zh-CN" sz="2000" b="1" kern="0" spc="-15" dirty="0" err="1">
                <a:solidFill>
                  <a:srgbClr val="00ADEE"/>
                </a:solidFill>
                <a:latin typeface="+mn-ea"/>
              </a:rPr>
              <a:t>研究展望</a:t>
            </a:r>
            <a:r>
              <a:rPr lang="en-US" altLang="zh-CN" sz="2000" b="1" kern="0" spc="-15" dirty="0">
                <a:solidFill>
                  <a:srgbClr val="00ADEE"/>
                </a:solidFill>
                <a:latin typeface="+mn-ea"/>
              </a:rPr>
              <a:t>  </a:t>
            </a:r>
            <a:r>
              <a:rPr lang="en-US" altLang="zh-CN" sz="2000" kern="0" spc="30" dirty="0" err="1">
                <a:solidFill>
                  <a:srgbClr val="242021"/>
                </a:solidFill>
                <a:latin typeface="+mn-ea"/>
              </a:rPr>
              <a:t>旨在指明未来研究的方向和潜在的探索领域</a:t>
            </a:r>
            <a:r>
              <a:rPr lang="en-US" altLang="zh-CN" sz="2000" kern="0" spc="30" dirty="0">
                <a:solidFill>
                  <a:srgbClr val="242021"/>
                </a:solidFill>
                <a:latin typeface="+mn-ea"/>
              </a:rPr>
              <a:t>。</a:t>
            </a:r>
          </a:p>
        </p:txBody>
      </p:sp>
    </p:spTree>
    <p:extLst>
      <p:ext uri="{BB962C8B-B14F-4D97-AF65-F5344CB8AC3E}">
        <p14:creationId xmlns:p14="http://schemas.microsoft.com/office/powerpoint/2010/main" val="498812207"/>
      </p:ext>
    </p:extLst>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七、参考文献</a:t>
            </a:r>
          </a:p>
        </p:txBody>
      </p:sp>
      <p:sp>
        <p:nvSpPr>
          <p:cNvPr id="5" name="文本框 4">
            <a:extLst>
              <a:ext uri="{FF2B5EF4-FFF2-40B4-BE49-F238E27FC236}">
                <a16:creationId xmlns:a16="http://schemas.microsoft.com/office/drawing/2014/main" id="{76DCC19B-650E-DE74-D9C1-383E8A7E5DCC}"/>
              </a:ext>
            </a:extLst>
          </p:cNvPr>
          <p:cNvSpPr txBox="1"/>
          <p:nvPr/>
        </p:nvSpPr>
        <p:spPr>
          <a:xfrm>
            <a:off x="5209955" y="1806278"/>
            <a:ext cx="6574464" cy="3731278"/>
          </a:xfrm>
          <a:prstGeom prst="rect">
            <a:avLst/>
          </a:prstGeom>
          <a:noFill/>
        </p:spPr>
        <p:txBody>
          <a:bodyPr wrap="square">
            <a:spAutoFit/>
          </a:bodyPr>
          <a:lstStyle/>
          <a:p>
            <a:pPr marL="3175" marR="0" indent="266700" eaLnBrk="0">
              <a:lnSpc>
                <a:spcPct val="150000"/>
              </a:lnSpc>
            </a:pPr>
            <a:r>
              <a:rPr lang="en-US" altLang="zh-CN" sz="2000" kern="0" dirty="0">
                <a:solidFill>
                  <a:srgbClr val="242021"/>
                </a:solidFill>
                <a:latin typeface="+mn-ea"/>
              </a:rPr>
              <a:t>参考文献是论文（设计）中引用的所有学术文献的汇总列表，其编排应严格遵循学术规范。在引用参考文献时，我们必须坚守学术诚信原则，确保引用的内容真实可靠且来源明确。论文（设计）中引用的参考文献应当与研究主题紧密相连。参考文献的列表可以选择采用顺序编码制或著者—出版年制，但全文应保持一致。若选择顺序编码制，则应将参考文献列表置于文末，并可选择在正文中使用脚注方式，将参考文献的编号标注于当页的地脚处。</a:t>
            </a:r>
          </a:p>
        </p:txBody>
      </p:sp>
      <p:pic>
        <p:nvPicPr>
          <p:cNvPr id="3" name="图片 2">
            <a:extLst>
              <a:ext uri="{FF2B5EF4-FFF2-40B4-BE49-F238E27FC236}">
                <a16:creationId xmlns:a16="http://schemas.microsoft.com/office/drawing/2014/main" id="{DD073C8C-D927-27EE-B8F2-66FD8F5AB776}"/>
              </a:ext>
            </a:extLst>
          </p:cNvPr>
          <p:cNvPicPr>
            <a:picLocks noChangeAspect="1"/>
          </p:cNvPicPr>
          <p:nvPr/>
        </p:nvPicPr>
        <p:blipFill rotWithShape="1">
          <a:blip r:embed="rId2">
            <a:extLst>
              <a:ext uri="{28A0092B-C50C-407E-A947-70E740481C1C}">
                <a14:useLocalDpi xmlns:a14="http://schemas.microsoft.com/office/drawing/2010/main" val="0"/>
              </a:ext>
            </a:extLst>
          </a:blip>
          <a:srcRect l="4458" t="5392" r="4193"/>
          <a:stretch/>
        </p:blipFill>
        <p:spPr>
          <a:xfrm>
            <a:off x="876072" y="1016000"/>
            <a:ext cx="4128488" cy="5592880"/>
          </a:xfrm>
          <a:prstGeom prst="rect">
            <a:avLst/>
          </a:prstGeom>
        </p:spPr>
      </p:pic>
    </p:spTree>
    <p:extLst>
      <p:ext uri="{BB962C8B-B14F-4D97-AF65-F5344CB8AC3E}">
        <p14:creationId xmlns:p14="http://schemas.microsoft.com/office/powerpoint/2010/main" val="2793601875"/>
      </p:ext>
    </p:extLst>
  </p:cSld>
  <p:clrMapOvr>
    <a:masterClrMapping/>
  </p:clrMapOvr>
  <p:transition spd="slow">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八、致谢</a:t>
            </a:r>
          </a:p>
        </p:txBody>
      </p:sp>
      <p:sp>
        <p:nvSpPr>
          <p:cNvPr id="3" name="文本框 2">
            <a:extLst>
              <a:ext uri="{FF2B5EF4-FFF2-40B4-BE49-F238E27FC236}">
                <a16:creationId xmlns:a16="http://schemas.microsoft.com/office/drawing/2014/main" id="{E6C91B1D-96C7-52B5-4A3A-D6F47F4BE30D}"/>
              </a:ext>
            </a:extLst>
          </p:cNvPr>
          <p:cNvSpPr txBox="1"/>
          <p:nvPr/>
        </p:nvSpPr>
        <p:spPr>
          <a:xfrm>
            <a:off x="657052" y="4724262"/>
            <a:ext cx="10556667" cy="1884618"/>
          </a:xfrm>
          <a:prstGeom prst="rect">
            <a:avLst/>
          </a:prstGeom>
          <a:noFill/>
        </p:spPr>
        <p:txBody>
          <a:bodyPr wrap="square">
            <a:spAutoFit/>
          </a:bodyPr>
          <a:lstStyle/>
          <a:p>
            <a:pPr marL="3176" marR="3206" indent="266700" algn="just" eaLnBrk="0">
              <a:lnSpc>
                <a:spcPct val="150000"/>
              </a:lnSpc>
              <a:spcAft>
                <a:spcPts val="0"/>
              </a:spcAft>
            </a:pPr>
            <a:r>
              <a:rPr lang="zh-CN" altLang="en-US" sz="2000" kern="0" dirty="0">
                <a:solidFill>
                  <a:srgbClr val="242021"/>
                </a:solidFill>
                <a:latin typeface="+mn-ea"/>
              </a:rPr>
              <a:t>致谢是写作者在论文（设计）撰写过程中，用以向对论文（设计）有贡献的组织或个人表达感谢的文字记录。其主要目的是表达写作者对在论文（设计）写作过程中给予帮助和支持的人员和机构的深深感激。在致谢部分，写作者可以衷心感谢指导教师、同学、家人等，并对参与研究的单位或个人给予应有的赞誉。</a:t>
            </a:r>
          </a:p>
        </p:txBody>
      </p:sp>
      <p:pic>
        <p:nvPicPr>
          <p:cNvPr id="5" name="图片 4">
            <a:extLst>
              <a:ext uri="{FF2B5EF4-FFF2-40B4-BE49-F238E27FC236}">
                <a16:creationId xmlns:a16="http://schemas.microsoft.com/office/drawing/2014/main" id="{0FB736D7-D133-700A-895B-8F905B17D5E0}"/>
              </a:ext>
            </a:extLst>
          </p:cNvPr>
          <p:cNvPicPr>
            <a:picLocks noChangeAspect="1"/>
          </p:cNvPicPr>
          <p:nvPr/>
        </p:nvPicPr>
        <p:blipFill rotWithShape="1">
          <a:blip r:embed="rId2">
            <a:extLst>
              <a:ext uri="{28A0092B-C50C-407E-A947-70E740481C1C}">
                <a14:useLocalDpi xmlns:a14="http://schemas.microsoft.com/office/drawing/2010/main" val="0"/>
              </a:ext>
            </a:extLst>
          </a:blip>
          <a:srcRect t="2955" r="3958"/>
          <a:stretch/>
        </p:blipFill>
        <p:spPr>
          <a:xfrm>
            <a:off x="3879375" y="1023909"/>
            <a:ext cx="3736976" cy="3646614"/>
          </a:xfrm>
          <a:prstGeom prst="rect">
            <a:avLst/>
          </a:prstGeom>
        </p:spPr>
      </p:pic>
      <p:pic>
        <p:nvPicPr>
          <p:cNvPr id="2" name="图片 1" descr="图片包含 游戏机, 灯光, 鸟&#10;&#10;描述已自动生成">
            <a:extLst>
              <a:ext uri="{FF2B5EF4-FFF2-40B4-BE49-F238E27FC236}">
                <a16:creationId xmlns:a16="http://schemas.microsoft.com/office/drawing/2014/main" id="{CC76A6F3-C3AA-3E3A-F4EC-4B03762EB853}"/>
              </a:ext>
            </a:extLst>
          </p:cNvPr>
          <p:cNvPicPr>
            <a:picLocks noChangeAspect="1"/>
          </p:cNvPicPr>
          <p:nvPr/>
        </p:nvPicPr>
        <p:blipFill rotWithShape="1">
          <a:blip r:embed="rId3">
            <a:extLst>
              <a:ext uri="{28A0092B-C50C-407E-A947-70E740481C1C}">
                <a14:useLocalDpi xmlns:a14="http://schemas.microsoft.com/office/drawing/2010/main" val="0"/>
              </a:ext>
            </a:extLst>
          </a:blip>
          <a:srcRect l="25521" t="28912" r="46354" b="20557"/>
          <a:stretch/>
        </p:blipFill>
        <p:spPr>
          <a:xfrm>
            <a:off x="9550400" y="43133"/>
            <a:ext cx="2527300" cy="2377534"/>
          </a:xfrm>
          <a:prstGeom prst="rect">
            <a:avLst/>
          </a:prstGeom>
        </p:spPr>
      </p:pic>
    </p:spTree>
    <p:extLst>
      <p:ext uri="{BB962C8B-B14F-4D97-AF65-F5344CB8AC3E}">
        <p14:creationId xmlns:p14="http://schemas.microsoft.com/office/powerpoint/2010/main" val="22885859"/>
      </p:ext>
    </p:extLst>
  </p:cSld>
  <p:clrMapOvr>
    <a:masterClrMapping/>
  </p:clrMapOvr>
  <p:transition spd="slow">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九、附录</a:t>
            </a:r>
          </a:p>
        </p:txBody>
      </p:sp>
      <p:sp>
        <p:nvSpPr>
          <p:cNvPr id="3" name="文本框 2">
            <a:extLst>
              <a:ext uri="{FF2B5EF4-FFF2-40B4-BE49-F238E27FC236}">
                <a16:creationId xmlns:a16="http://schemas.microsoft.com/office/drawing/2014/main" id="{E6C91B1D-96C7-52B5-4A3A-D6F47F4BE30D}"/>
              </a:ext>
            </a:extLst>
          </p:cNvPr>
          <p:cNvSpPr txBox="1"/>
          <p:nvPr/>
        </p:nvSpPr>
        <p:spPr>
          <a:xfrm>
            <a:off x="866419" y="1653314"/>
            <a:ext cx="6513498" cy="4597862"/>
          </a:xfrm>
          <a:prstGeom prst="rect">
            <a:avLst/>
          </a:prstGeom>
          <a:noFill/>
        </p:spPr>
        <p:txBody>
          <a:bodyPr wrap="square">
            <a:spAutoFit/>
          </a:bodyPr>
          <a:lstStyle/>
          <a:p>
            <a:pPr eaLnBrk="0">
              <a:lnSpc>
                <a:spcPct val="150000"/>
              </a:lnSpc>
            </a:pPr>
            <a:r>
              <a:rPr lang="en-US" altLang="zh-CN" sz="2000" kern="0" dirty="0">
                <a:solidFill>
                  <a:srgbClr val="242021"/>
                </a:solidFill>
                <a:latin typeface="+mn-ea"/>
              </a:rPr>
              <a:t>这一旨在以附录的形式对正文中的相关内容进行补充和说明。那些若直接编入正文将影响编排的条理性和逻辑性、损害论文结构紧凑性、但对突出主题具有显著价值的材料，以及某些重要的原始数据、数学推导过程、计算程序、对设备和技术等的详细描述，均可作为附录编排于论文（设计）的末尾。</a:t>
            </a:r>
          </a:p>
          <a:p>
            <a:pPr eaLnBrk="0">
              <a:lnSpc>
                <a:spcPct val="150000"/>
              </a:lnSpc>
            </a:pPr>
            <a:r>
              <a:rPr lang="en-US" altLang="zh-CN" sz="2000" kern="0" dirty="0" err="1">
                <a:solidFill>
                  <a:srgbClr val="242021"/>
                </a:solidFill>
                <a:latin typeface="+mn-ea"/>
              </a:rPr>
              <a:t>附录的编排应严格遵循学术规范，确保所收录材料的真实性和完整性。同时，应明确标注附录的标题和页码，以便于读者查阅</a:t>
            </a:r>
            <a:r>
              <a:rPr lang="en-US" altLang="zh-CN" sz="2000" kern="0" dirty="0">
                <a:solidFill>
                  <a:srgbClr val="242021"/>
                </a:solidFill>
                <a:latin typeface="+mn-ea"/>
              </a:rPr>
              <a:t>。</a:t>
            </a:r>
          </a:p>
          <a:p>
            <a:pPr marL="0" marR="0" indent="0" eaLnBrk="0">
              <a:lnSpc>
                <a:spcPct val="150000"/>
              </a:lnSpc>
            </a:pPr>
            <a:endParaRPr lang="en-US" altLang="zh-CN" sz="1800" kern="0" spc="0" baseline="0" noProof="0" dirty="0">
              <a:solidFill>
                <a:srgbClr val="242021"/>
              </a:solidFill>
              <a:latin typeface="SimSun" pitchFamily="2" charset="0"/>
              <a:ea typeface="SimSun" pitchFamily="2" charset="0"/>
              <a:cs typeface="SimSun" pitchFamily="2" charset="0"/>
            </a:endParaRPr>
          </a:p>
        </p:txBody>
      </p:sp>
      <p:grpSp>
        <p:nvGrpSpPr>
          <p:cNvPr id="6" name="组合 5">
            <a:extLst>
              <a:ext uri="{FF2B5EF4-FFF2-40B4-BE49-F238E27FC236}">
                <a16:creationId xmlns:a16="http://schemas.microsoft.com/office/drawing/2014/main" id="{7160DFC7-DF0F-66BA-6F49-4AA3B26AB182}"/>
              </a:ext>
            </a:extLst>
          </p:cNvPr>
          <p:cNvGrpSpPr/>
          <p:nvPr/>
        </p:nvGrpSpPr>
        <p:grpSpPr>
          <a:xfrm>
            <a:off x="7480113" y="1539156"/>
            <a:ext cx="3480101" cy="4809351"/>
            <a:chOff x="4196537" y="1246690"/>
            <a:chExt cx="3480101" cy="4809351"/>
          </a:xfrm>
        </p:grpSpPr>
        <p:sp>
          <p:nvSpPr>
            <p:cNvPr id="2" name="任意多边形: 形状 1">
              <a:extLst>
                <a:ext uri="{FF2B5EF4-FFF2-40B4-BE49-F238E27FC236}">
                  <a16:creationId xmlns:a16="http://schemas.microsoft.com/office/drawing/2014/main" id="{E8535A1D-EF6C-707A-2213-8B41DB0344B2}"/>
                </a:ext>
              </a:extLst>
            </p:cNvPr>
            <p:cNvSpPr/>
            <p:nvPr/>
          </p:nvSpPr>
          <p:spPr bwMode="auto">
            <a:xfrm>
              <a:off x="5415574" y="1831160"/>
              <a:ext cx="452547" cy="435848"/>
            </a:xfrm>
            <a:custGeom>
              <a:avLst/>
              <a:gdLst>
                <a:gd name="T0" fmla="*/ 11 w 114"/>
                <a:gd name="T1" fmla="*/ 36 h 110"/>
                <a:gd name="T2" fmla="*/ 75 w 114"/>
                <a:gd name="T3" fmla="*/ 10 h 110"/>
                <a:gd name="T4" fmla="*/ 100 w 114"/>
                <a:gd name="T5" fmla="*/ 66 h 110"/>
                <a:gd name="T6" fmla="*/ 113 w 114"/>
                <a:gd name="T7" fmla="*/ 76 h 110"/>
                <a:gd name="T8" fmla="*/ 86 w 114"/>
                <a:gd name="T9" fmla="*/ 91 h 110"/>
                <a:gd name="T10" fmla="*/ 33 w 114"/>
                <a:gd name="T11" fmla="*/ 101 h 110"/>
                <a:gd name="T12" fmla="*/ 11 w 114"/>
                <a:gd name="T13" fmla="*/ 36 h 110"/>
              </a:gdLst>
              <a:ahLst/>
              <a:cxnLst>
                <a:cxn ang="0">
                  <a:pos x="T0" y="T1"/>
                </a:cxn>
                <a:cxn ang="0">
                  <a:pos x="T2" y="T3"/>
                </a:cxn>
                <a:cxn ang="0">
                  <a:pos x="T4" y="T5"/>
                </a:cxn>
                <a:cxn ang="0">
                  <a:pos x="T6" y="T7"/>
                </a:cxn>
                <a:cxn ang="0">
                  <a:pos x="T8" y="T9"/>
                </a:cxn>
                <a:cxn ang="0">
                  <a:pos x="T10" y="T11"/>
                </a:cxn>
                <a:cxn ang="0">
                  <a:pos x="T12" y="T13"/>
                </a:cxn>
              </a:cxnLst>
              <a:rect l="0" t="0" r="r" b="b"/>
              <a:pathLst>
                <a:path w="114" h="110">
                  <a:moveTo>
                    <a:pt x="11" y="36"/>
                  </a:moveTo>
                  <a:cubicBezTo>
                    <a:pt x="23" y="11"/>
                    <a:pt x="51" y="0"/>
                    <a:pt x="75" y="10"/>
                  </a:cubicBezTo>
                  <a:cubicBezTo>
                    <a:pt x="95" y="20"/>
                    <a:pt x="106" y="43"/>
                    <a:pt x="100" y="66"/>
                  </a:cubicBezTo>
                  <a:cubicBezTo>
                    <a:pt x="105" y="66"/>
                    <a:pt x="113" y="67"/>
                    <a:pt x="113" y="76"/>
                  </a:cubicBezTo>
                  <a:cubicBezTo>
                    <a:pt x="114" y="87"/>
                    <a:pt x="96" y="95"/>
                    <a:pt x="86" y="91"/>
                  </a:cubicBezTo>
                  <a:cubicBezTo>
                    <a:pt x="72" y="105"/>
                    <a:pt x="51" y="110"/>
                    <a:pt x="33" y="101"/>
                  </a:cubicBezTo>
                  <a:cubicBezTo>
                    <a:pt x="10" y="91"/>
                    <a:pt x="0" y="61"/>
                    <a:pt x="11" y="36"/>
                  </a:cubicBezTo>
                </a:path>
              </a:pathLst>
            </a:custGeom>
            <a:solidFill>
              <a:srgbClr val="FEC8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 name="任意多边形: 形状 7">
              <a:extLst>
                <a:ext uri="{FF2B5EF4-FFF2-40B4-BE49-F238E27FC236}">
                  <a16:creationId xmlns:a16="http://schemas.microsoft.com/office/drawing/2014/main" id="{185FE22E-8135-C113-44A0-306A6711B9E6}"/>
                </a:ext>
              </a:extLst>
            </p:cNvPr>
            <p:cNvSpPr/>
            <p:nvPr/>
          </p:nvSpPr>
          <p:spPr bwMode="auto">
            <a:xfrm>
              <a:off x="5654372" y="1246690"/>
              <a:ext cx="1350961" cy="913443"/>
            </a:xfrm>
            <a:custGeom>
              <a:avLst/>
              <a:gdLst>
                <a:gd name="T0" fmla="*/ 92 w 340"/>
                <a:gd name="T1" fmla="*/ 92 h 230"/>
                <a:gd name="T2" fmla="*/ 22 w 340"/>
                <a:gd name="T3" fmla="*/ 108 h 230"/>
                <a:gd name="T4" fmla="*/ 101 w 340"/>
                <a:gd name="T5" fmla="*/ 149 h 230"/>
                <a:gd name="T6" fmla="*/ 273 w 340"/>
                <a:gd name="T7" fmla="*/ 136 h 230"/>
                <a:gd name="T8" fmla="*/ 329 w 340"/>
                <a:gd name="T9" fmla="*/ 103 h 230"/>
                <a:gd name="T10" fmla="*/ 291 w 340"/>
                <a:gd name="T11" fmla="*/ 55 h 230"/>
                <a:gd name="T12" fmla="*/ 205 w 340"/>
                <a:gd name="T13" fmla="*/ 7 h 230"/>
                <a:gd name="T14" fmla="*/ 92 w 340"/>
                <a:gd name="T15" fmla="*/ 92 h 2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0" h="230">
                  <a:moveTo>
                    <a:pt x="92" y="92"/>
                  </a:moveTo>
                  <a:cubicBezTo>
                    <a:pt x="92" y="92"/>
                    <a:pt x="45" y="69"/>
                    <a:pt x="22" y="108"/>
                  </a:cubicBezTo>
                  <a:cubicBezTo>
                    <a:pt x="0" y="147"/>
                    <a:pt x="50" y="194"/>
                    <a:pt x="101" y="149"/>
                  </a:cubicBezTo>
                  <a:cubicBezTo>
                    <a:pt x="101" y="149"/>
                    <a:pt x="207" y="230"/>
                    <a:pt x="273" y="136"/>
                  </a:cubicBezTo>
                  <a:cubicBezTo>
                    <a:pt x="273" y="136"/>
                    <a:pt x="317" y="142"/>
                    <a:pt x="329" y="103"/>
                  </a:cubicBezTo>
                  <a:cubicBezTo>
                    <a:pt x="340" y="65"/>
                    <a:pt x="291" y="55"/>
                    <a:pt x="291" y="55"/>
                  </a:cubicBezTo>
                  <a:cubicBezTo>
                    <a:pt x="291" y="55"/>
                    <a:pt x="294" y="0"/>
                    <a:pt x="205" y="7"/>
                  </a:cubicBezTo>
                  <a:cubicBezTo>
                    <a:pt x="116" y="14"/>
                    <a:pt x="92" y="92"/>
                    <a:pt x="92" y="92"/>
                  </a:cubicBezTo>
                  <a:close/>
                </a:path>
              </a:pathLst>
            </a:custGeom>
            <a:gradFill>
              <a:gsLst>
                <a:gs pos="89000">
                  <a:srgbClr val="FF377A"/>
                </a:gs>
                <a:gs pos="0">
                  <a:srgbClr val="FFA7BA"/>
                </a:gs>
              </a:gsLst>
              <a:lin ang="0" scaled="0"/>
            </a:gra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 name="任意多边形: 形状 8">
              <a:extLst>
                <a:ext uri="{FF2B5EF4-FFF2-40B4-BE49-F238E27FC236}">
                  <a16:creationId xmlns:a16="http://schemas.microsoft.com/office/drawing/2014/main" id="{4FFFDF58-6D4C-D418-832A-0CA98C44C661}"/>
                </a:ext>
              </a:extLst>
            </p:cNvPr>
            <p:cNvSpPr/>
            <p:nvPr/>
          </p:nvSpPr>
          <p:spPr bwMode="auto">
            <a:xfrm>
              <a:off x="5714489" y="1854539"/>
              <a:ext cx="98525" cy="95186"/>
            </a:xfrm>
            <a:custGeom>
              <a:avLst/>
              <a:gdLst>
                <a:gd name="T0" fmla="*/ 21 w 25"/>
                <a:gd name="T1" fmla="*/ 24 h 24"/>
                <a:gd name="T2" fmla="*/ 24 w 25"/>
                <a:gd name="T3" fmla="*/ 16 h 24"/>
                <a:gd name="T4" fmla="*/ 12 w 25"/>
                <a:gd name="T5" fmla="*/ 1 h 24"/>
                <a:gd name="T6" fmla="*/ 0 w 25"/>
                <a:gd name="T7" fmla="*/ 5 h 24"/>
                <a:gd name="T8" fmla="*/ 21 w 25"/>
                <a:gd name="T9" fmla="*/ 24 h 24"/>
              </a:gdLst>
              <a:ahLst/>
              <a:cxnLst>
                <a:cxn ang="0">
                  <a:pos x="T0" y="T1"/>
                </a:cxn>
                <a:cxn ang="0">
                  <a:pos x="T2" y="T3"/>
                </a:cxn>
                <a:cxn ang="0">
                  <a:pos x="T4" y="T5"/>
                </a:cxn>
                <a:cxn ang="0">
                  <a:pos x="T6" y="T7"/>
                </a:cxn>
                <a:cxn ang="0">
                  <a:pos x="T8" y="T9"/>
                </a:cxn>
              </a:cxnLst>
              <a:rect l="0" t="0" r="r" b="b"/>
              <a:pathLst>
                <a:path w="25" h="24">
                  <a:moveTo>
                    <a:pt x="21" y="24"/>
                  </a:moveTo>
                  <a:cubicBezTo>
                    <a:pt x="23" y="22"/>
                    <a:pt x="24" y="20"/>
                    <a:pt x="24" y="16"/>
                  </a:cubicBezTo>
                  <a:cubicBezTo>
                    <a:pt x="25" y="9"/>
                    <a:pt x="20" y="2"/>
                    <a:pt x="12" y="1"/>
                  </a:cubicBezTo>
                  <a:cubicBezTo>
                    <a:pt x="7" y="0"/>
                    <a:pt x="3" y="2"/>
                    <a:pt x="0" y="5"/>
                  </a:cubicBezTo>
                  <a:cubicBezTo>
                    <a:pt x="9" y="9"/>
                    <a:pt x="16" y="16"/>
                    <a:pt x="21" y="24"/>
                  </a:cubicBezTo>
                  <a:close/>
                </a:path>
              </a:pathLst>
            </a:custGeom>
            <a:solidFill>
              <a:srgbClr val="5858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 name="任意多边形: 形状 9">
              <a:extLst>
                <a:ext uri="{FF2B5EF4-FFF2-40B4-BE49-F238E27FC236}">
                  <a16:creationId xmlns:a16="http://schemas.microsoft.com/office/drawing/2014/main" id="{95DE520A-F513-C07B-D048-11BA09AD44E5}"/>
                </a:ext>
              </a:extLst>
            </p:cNvPr>
            <p:cNvSpPr/>
            <p:nvPr/>
          </p:nvSpPr>
          <p:spPr bwMode="auto">
            <a:xfrm>
              <a:off x="5562526" y="1837839"/>
              <a:ext cx="302255" cy="302255"/>
            </a:xfrm>
            <a:custGeom>
              <a:avLst/>
              <a:gdLst>
                <a:gd name="T0" fmla="*/ 70 w 76"/>
                <a:gd name="T1" fmla="*/ 65 h 76"/>
                <a:gd name="T2" fmla="*/ 71 w 76"/>
                <a:gd name="T3" fmla="*/ 64 h 76"/>
                <a:gd name="T4" fmla="*/ 41 w 76"/>
                <a:gd name="T5" fmla="*/ 6 h 76"/>
                <a:gd name="T6" fmla="*/ 0 w 76"/>
                <a:gd name="T7" fmla="*/ 7 h 76"/>
                <a:gd name="T8" fmla="*/ 51 w 76"/>
                <a:gd name="T9" fmla="*/ 54 h 76"/>
                <a:gd name="T10" fmla="*/ 46 w 76"/>
                <a:gd name="T11" fmla="*/ 75 h 76"/>
                <a:gd name="T12" fmla="*/ 70 w 76"/>
                <a:gd name="T13" fmla="*/ 65 h 76"/>
              </a:gdLst>
              <a:ahLst/>
              <a:cxnLst>
                <a:cxn ang="0">
                  <a:pos x="T0" y="T1"/>
                </a:cxn>
                <a:cxn ang="0">
                  <a:pos x="T2" y="T3"/>
                </a:cxn>
                <a:cxn ang="0">
                  <a:pos x="T4" y="T5"/>
                </a:cxn>
                <a:cxn ang="0">
                  <a:pos x="T6" y="T7"/>
                </a:cxn>
                <a:cxn ang="0">
                  <a:pos x="T8" y="T9"/>
                </a:cxn>
                <a:cxn ang="0">
                  <a:pos x="T10" y="T11"/>
                </a:cxn>
                <a:cxn ang="0">
                  <a:pos x="T12" y="T13"/>
                </a:cxn>
              </a:cxnLst>
              <a:rect l="0" t="0" r="r" b="b"/>
              <a:pathLst>
                <a:path w="76" h="76">
                  <a:moveTo>
                    <a:pt x="70" y="65"/>
                  </a:moveTo>
                  <a:cubicBezTo>
                    <a:pt x="71" y="64"/>
                    <a:pt x="71" y="64"/>
                    <a:pt x="71" y="64"/>
                  </a:cubicBezTo>
                  <a:cubicBezTo>
                    <a:pt x="76" y="40"/>
                    <a:pt x="64" y="15"/>
                    <a:pt x="41" y="6"/>
                  </a:cubicBezTo>
                  <a:cubicBezTo>
                    <a:pt x="27" y="0"/>
                    <a:pt x="12" y="1"/>
                    <a:pt x="0" y="7"/>
                  </a:cubicBezTo>
                  <a:cubicBezTo>
                    <a:pt x="5" y="18"/>
                    <a:pt x="19" y="41"/>
                    <a:pt x="51" y="54"/>
                  </a:cubicBezTo>
                  <a:cubicBezTo>
                    <a:pt x="51" y="54"/>
                    <a:pt x="54" y="66"/>
                    <a:pt x="46" y="75"/>
                  </a:cubicBezTo>
                  <a:cubicBezTo>
                    <a:pt x="46" y="75"/>
                    <a:pt x="58" y="76"/>
                    <a:pt x="70" y="65"/>
                  </a:cubicBezTo>
                  <a:close/>
                </a:path>
              </a:pathLst>
            </a:custGeom>
            <a:gradFill>
              <a:gsLst>
                <a:gs pos="89000">
                  <a:srgbClr val="FF377A"/>
                </a:gs>
                <a:gs pos="0">
                  <a:srgbClr val="FFA7BA"/>
                </a:gs>
              </a:gsLst>
              <a:lin ang="0" scaled="0"/>
            </a:gra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 name="任意多边形: 形状 10">
              <a:extLst>
                <a:ext uri="{FF2B5EF4-FFF2-40B4-BE49-F238E27FC236}">
                  <a16:creationId xmlns:a16="http://schemas.microsoft.com/office/drawing/2014/main" id="{3614A81F-2630-8D2C-1A34-D011472F576C}"/>
                </a:ext>
              </a:extLst>
            </p:cNvPr>
            <p:cNvSpPr/>
            <p:nvPr/>
          </p:nvSpPr>
          <p:spPr bwMode="auto">
            <a:xfrm>
              <a:off x="5535808" y="2191861"/>
              <a:ext cx="262177" cy="288896"/>
            </a:xfrm>
            <a:custGeom>
              <a:avLst/>
              <a:gdLst>
                <a:gd name="T0" fmla="*/ 3 w 66"/>
                <a:gd name="T1" fmla="*/ 10 h 73"/>
                <a:gd name="T2" fmla="*/ 56 w 66"/>
                <a:gd name="T3" fmla="*/ 0 h 73"/>
                <a:gd name="T4" fmla="*/ 57 w 66"/>
                <a:gd name="T5" fmla="*/ 0 h 73"/>
                <a:gd name="T6" fmla="*/ 66 w 66"/>
                <a:gd name="T7" fmla="*/ 57 h 73"/>
                <a:gd name="T8" fmla="*/ 36 w 66"/>
                <a:gd name="T9" fmla="*/ 71 h 73"/>
                <a:gd name="T10" fmla="*/ 10 w 66"/>
                <a:gd name="T11" fmla="*/ 50 h 73"/>
                <a:gd name="T12" fmla="*/ 0 w 66"/>
                <a:gd name="T13" fmla="*/ 8 h 73"/>
                <a:gd name="T14" fmla="*/ 3 w 66"/>
                <a:gd name="T15" fmla="*/ 10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73">
                  <a:moveTo>
                    <a:pt x="3" y="10"/>
                  </a:moveTo>
                  <a:cubicBezTo>
                    <a:pt x="21" y="19"/>
                    <a:pt x="42" y="14"/>
                    <a:pt x="56" y="0"/>
                  </a:cubicBezTo>
                  <a:cubicBezTo>
                    <a:pt x="57" y="0"/>
                    <a:pt x="57" y="0"/>
                    <a:pt x="57" y="0"/>
                  </a:cubicBezTo>
                  <a:cubicBezTo>
                    <a:pt x="66" y="57"/>
                    <a:pt x="66" y="57"/>
                    <a:pt x="66" y="57"/>
                  </a:cubicBezTo>
                  <a:cubicBezTo>
                    <a:pt x="65" y="66"/>
                    <a:pt x="51" y="73"/>
                    <a:pt x="36" y="71"/>
                  </a:cubicBezTo>
                  <a:cubicBezTo>
                    <a:pt x="20" y="69"/>
                    <a:pt x="9" y="60"/>
                    <a:pt x="10" y="50"/>
                  </a:cubicBezTo>
                  <a:cubicBezTo>
                    <a:pt x="0" y="8"/>
                    <a:pt x="0" y="8"/>
                    <a:pt x="0" y="8"/>
                  </a:cubicBezTo>
                  <a:cubicBezTo>
                    <a:pt x="1" y="9"/>
                    <a:pt x="2" y="10"/>
                    <a:pt x="3" y="10"/>
                  </a:cubicBezTo>
                </a:path>
              </a:pathLst>
            </a:custGeom>
            <a:solidFill>
              <a:srgbClr val="FEC8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 name="任意多边形: 形状 11">
              <a:extLst>
                <a:ext uri="{FF2B5EF4-FFF2-40B4-BE49-F238E27FC236}">
                  <a16:creationId xmlns:a16="http://schemas.microsoft.com/office/drawing/2014/main" id="{26F99F98-5EB8-E2FF-47EE-660357326C5D}"/>
                </a:ext>
              </a:extLst>
            </p:cNvPr>
            <p:cNvSpPr/>
            <p:nvPr/>
          </p:nvSpPr>
          <p:spPr bwMode="auto">
            <a:xfrm>
              <a:off x="5535808" y="2191861"/>
              <a:ext cx="237128" cy="75147"/>
            </a:xfrm>
            <a:custGeom>
              <a:avLst/>
              <a:gdLst>
                <a:gd name="T0" fmla="*/ 22 w 60"/>
                <a:gd name="T1" fmla="*/ 14 h 19"/>
                <a:gd name="T2" fmla="*/ 22 w 60"/>
                <a:gd name="T3" fmla="*/ 14 h 19"/>
                <a:gd name="T4" fmla="*/ 22 w 60"/>
                <a:gd name="T5" fmla="*/ 14 h 19"/>
                <a:gd name="T6" fmla="*/ 22 w 60"/>
                <a:gd name="T7" fmla="*/ 14 h 19"/>
                <a:gd name="T8" fmla="*/ 3 w 60"/>
                <a:gd name="T9" fmla="*/ 10 h 19"/>
                <a:gd name="T10" fmla="*/ 4 w 60"/>
                <a:gd name="T11" fmla="*/ 11 h 19"/>
                <a:gd name="T12" fmla="*/ 3 w 60"/>
                <a:gd name="T13" fmla="*/ 10 h 19"/>
                <a:gd name="T14" fmla="*/ 0 w 60"/>
                <a:gd name="T15" fmla="*/ 9 h 19"/>
                <a:gd name="T16" fmla="*/ 1 w 60"/>
                <a:gd name="T17" fmla="*/ 16 h 19"/>
                <a:gd name="T18" fmla="*/ 1 w 60"/>
                <a:gd name="T19" fmla="*/ 16 h 19"/>
                <a:gd name="T20" fmla="*/ 0 w 60"/>
                <a:gd name="T21" fmla="*/ 9 h 19"/>
                <a:gd name="T22" fmla="*/ 0 w 60"/>
                <a:gd name="T23" fmla="*/ 9 h 19"/>
                <a:gd name="T24" fmla="*/ 56 w 60"/>
                <a:gd name="T25" fmla="*/ 0 h 19"/>
                <a:gd name="T26" fmla="*/ 22 w 60"/>
                <a:gd name="T27" fmla="*/ 14 h 19"/>
                <a:gd name="T28" fmla="*/ 56 w 60"/>
                <a:gd name="T29" fmla="*/ 0 h 19"/>
                <a:gd name="T30" fmla="*/ 57 w 60"/>
                <a:gd name="T31" fmla="*/ 0 h 19"/>
                <a:gd name="T32" fmla="*/ 60 w 60"/>
                <a:gd name="T33" fmla="*/ 19 h 19"/>
                <a:gd name="T34" fmla="*/ 60 w 60"/>
                <a:gd name="T35" fmla="*/ 19 h 19"/>
                <a:gd name="T36" fmla="*/ 57 w 60"/>
                <a:gd name="T37" fmla="*/ 0 h 19"/>
                <a:gd name="T38" fmla="*/ 57 w 60"/>
                <a:gd name="T39" fmla="*/ 0 h 19"/>
                <a:gd name="T40" fmla="*/ 56 w 60"/>
                <a:gd name="T41" fmla="*/ 0 h 19"/>
                <a:gd name="T42" fmla="*/ 56 w 60"/>
                <a:gd name="T43" fmla="*/ 0 h 19"/>
                <a:gd name="T44" fmla="*/ 56 w 60"/>
                <a:gd name="T4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19">
                  <a:moveTo>
                    <a:pt x="22" y="14"/>
                  </a:moveTo>
                  <a:cubicBezTo>
                    <a:pt x="22" y="14"/>
                    <a:pt x="22" y="14"/>
                    <a:pt x="22" y="14"/>
                  </a:cubicBezTo>
                  <a:cubicBezTo>
                    <a:pt x="22" y="14"/>
                    <a:pt x="22" y="14"/>
                    <a:pt x="22" y="14"/>
                  </a:cubicBezTo>
                  <a:cubicBezTo>
                    <a:pt x="22" y="14"/>
                    <a:pt x="22" y="14"/>
                    <a:pt x="22" y="14"/>
                  </a:cubicBezTo>
                  <a:moveTo>
                    <a:pt x="3" y="10"/>
                  </a:moveTo>
                  <a:cubicBezTo>
                    <a:pt x="3" y="10"/>
                    <a:pt x="4" y="10"/>
                    <a:pt x="4" y="11"/>
                  </a:cubicBezTo>
                  <a:cubicBezTo>
                    <a:pt x="4" y="10"/>
                    <a:pt x="3" y="10"/>
                    <a:pt x="3" y="10"/>
                  </a:cubicBezTo>
                  <a:moveTo>
                    <a:pt x="0" y="9"/>
                  </a:moveTo>
                  <a:cubicBezTo>
                    <a:pt x="1" y="16"/>
                    <a:pt x="1" y="16"/>
                    <a:pt x="1" y="16"/>
                  </a:cubicBezTo>
                  <a:cubicBezTo>
                    <a:pt x="1" y="16"/>
                    <a:pt x="1" y="16"/>
                    <a:pt x="1" y="16"/>
                  </a:cubicBezTo>
                  <a:cubicBezTo>
                    <a:pt x="0" y="9"/>
                    <a:pt x="0" y="9"/>
                    <a:pt x="0" y="9"/>
                  </a:cubicBezTo>
                  <a:cubicBezTo>
                    <a:pt x="0" y="9"/>
                    <a:pt x="0" y="9"/>
                    <a:pt x="0" y="9"/>
                  </a:cubicBezTo>
                  <a:moveTo>
                    <a:pt x="56" y="0"/>
                  </a:moveTo>
                  <a:cubicBezTo>
                    <a:pt x="46" y="9"/>
                    <a:pt x="34" y="14"/>
                    <a:pt x="22" y="14"/>
                  </a:cubicBezTo>
                  <a:cubicBezTo>
                    <a:pt x="34" y="14"/>
                    <a:pt x="46" y="9"/>
                    <a:pt x="56" y="0"/>
                  </a:cubicBezTo>
                  <a:moveTo>
                    <a:pt x="57" y="0"/>
                  </a:moveTo>
                  <a:cubicBezTo>
                    <a:pt x="60" y="19"/>
                    <a:pt x="60" y="19"/>
                    <a:pt x="60" y="19"/>
                  </a:cubicBezTo>
                  <a:cubicBezTo>
                    <a:pt x="60" y="19"/>
                    <a:pt x="60" y="19"/>
                    <a:pt x="60" y="19"/>
                  </a:cubicBezTo>
                  <a:cubicBezTo>
                    <a:pt x="57" y="0"/>
                    <a:pt x="57" y="0"/>
                    <a:pt x="57" y="0"/>
                  </a:cubicBezTo>
                  <a:cubicBezTo>
                    <a:pt x="57" y="0"/>
                    <a:pt x="57" y="0"/>
                    <a:pt x="57" y="0"/>
                  </a:cubicBezTo>
                  <a:moveTo>
                    <a:pt x="56" y="0"/>
                  </a:moveTo>
                  <a:cubicBezTo>
                    <a:pt x="56" y="0"/>
                    <a:pt x="56" y="0"/>
                    <a:pt x="56" y="0"/>
                  </a:cubicBezTo>
                  <a:cubicBezTo>
                    <a:pt x="56" y="0"/>
                    <a:pt x="56" y="0"/>
                    <a:pt x="56" y="0"/>
                  </a:cubicBezTo>
                </a:path>
              </a:pathLst>
            </a:custGeom>
            <a:solidFill>
              <a:srgbClr val="D7A7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 name="任意多边形: 形状 12">
              <a:extLst>
                <a:ext uri="{FF2B5EF4-FFF2-40B4-BE49-F238E27FC236}">
                  <a16:creationId xmlns:a16="http://schemas.microsoft.com/office/drawing/2014/main" id="{09AD3F81-2A33-E00C-4A00-4663E5D549B9}"/>
                </a:ext>
              </a:extLst>
            </p:cNvPr>
            <p:cNvSpPr/>
            <p:nvPr/>
          </p:nvSpPr>
          <p:spPr bwMode="auto">
            <a:xfrm>
              <a:off x="5535808" y="2191861"/>
              <a:ext cx="225439" cy="55108"/>
            </a:xfrm>
            <a:custGeom>
              <a:avLst/>
              <a:gdLst>
                <a:gd name="T0" fmla="*/ 0 w 57"/>
                <a:gd name="T1" fmla="*/ 8 h 14"/>
                <a:gd name="T2" fmla="*/ 0 w 57"/>
                <a:gd name="T3" fmla="*/ 9 h 14"/>
                <a:gd name="T4" fmla="*/ 0 w 57"/>
                <a:gd name="T5" fmla="*/ 9 h 14"/>
                <a:gd name="T6" fmla="*/ 0 w 57"/>
                <a:gd name="T7" fmla="*/ 8 h 14"/>
                <a:gd name="T8" fmla="*/ 0 w 57"/>
                <a:gd name="T9" fmla="*/ 8 h 14"/>
                <a:gd name="T10" fmla="*/ 0 w 57"/>
                <a:gd name="T11" fmla="*/ 8 h 14"/>
                <a:gd name="T12" fmla="*/ 1 w 57"/>
                <a:gd name="T13" fmla="*/ 9 h 14"/>
                <a:gd name="T14" fmla="*/ 0 w 57"/>
                <a:gd name="T15" fmla="*/ 8 h 14"/>
                <a:gd name="T16" fmla="*/ 57 w 57"/>
                <a:gd name="T17" fmla="*/ 0 h 14"/>
                <a:gd name="T18" fmla="*/ 57 w 57"/>
                <a:gd name="T19" fmla="*/ 0 h 14"/>
                <a:gd name="T20" fmla="*/ 57 w 57"/>
                <a:gd name="T21" fmla="*/ 0 h 14"/>
                <a:gd name="T22" fmla="*/ 57 w 57"/>
                <a:gd name="T23" fmla="*/ 0 h 14"/>
                <a:gd name="T24" fmla="*/ 57 w 57"/>
                <a:gd name="T25" fmla="*/ 0 h 14"/>
                <a:gd name="T26" fmla="*/ 57 w 57"/>
                <a:gd name="T27" fmla="*/ 0 h 14"/>
                <a:gd name="T28" fmla="*/ 56 w 57"/>
                <a:gd name="T29" fmla="*/ 0 h 14"/>
                <a:gd name="T30" fmla="*/ 22 w 57"/>
                <a:gd name="T31" fmla="*/ 14 h 14"/>
                <a:gd name="T32" fmla="*/ 3 w 57"/>
                <a:gd name="T33" fmla="*/ 10 h 14"/>
                <a:gd name="T34" fmla="*/ 3 w 57"/>
                <a:gd name="T35" fmla="*/ 10 h 14"/>
                <a:gd name="T36" fmla="*/ 3 w 57"/>
                <a:gd name="T37" fmla="*/ 10 h 14"/>
                <a:gd name="T38" fmla="*/ 3 w 57"/>
                <a:gd name="T39" fmla="*/ 10 h 14"/>
                <a:gd name="T40" fmla="*/ 4 w 57"/>
                <a:gd name="T41" fmla="*/ 11 h 14"/>
                <a:gd name="T42" fmla="*/ 22 w 57"/>
                <a:gd name="T43" fmla="*/ 14 h 14"/>
                <a:gd name="T44" fmla="*/ 22 w 57"/>
                <a:gd name="T45" fmla="*/ 14 h 14"/>
                <a:gd name="T46" fmla="*/ 22 w 57"/>
                <a:gd name="T47" fmla="*/ 14 h 14"/>
                <a:gd name="T48" fmla="*/ 56 w 57"/>
                <a:gd name="T49" fmla="*/ 0 h 14"/>
                <a:gd name="T50" fmla="*/ 56 w 57"/>
                <a:gd name="T51" fmla="*/ 0 h 14"/>
                <a:gd name="T52" fmla="*/ 56 w 57"/>
                <a:gd name="T53" fmla="*/ 0 h 14"/>
                <a:gd name="T54" fmla="*/ 56 w 57"/>
                <a:gd name="T55" fmla="*/ 0 h 14"/>
                <a:gd name="T56" fmla="*/ 56 w 57"/>
                <a:gd name="T5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14">
                  <a:moveTo>
                    <a:pt x="0" y="8"/>
                  </a:moveTo>
                  <a:cubicBezTo>
                    <a:pt x="0" y="9"/>
                    <a:pt x="0" y="9"/>
                    <a:pt x="0" y="9"/>
                  </a:cubicBezTo>
                  <a:cubicBezTo>
                    <a:pt x="0" y="9"/>
                    <a:pt x="0" y="9"/>
                    <a:pt x="0" y="9"/>
                  </a:cubicBezTo>
                  <a:cubicBezTo>
                    <a:pt x="0" y="8"/>
                    <a:pt x="0" y="8"/>
                    <a:pt x="0" y="8"/>
                  </a:cubicBezTo>
                  <a:moveTo>
                    <a:pt x="0" y="8"/>
                  </a:moveTo>
                  <a:cubicBezTo>
                    <a:pt x="0" y="8"/>
                    <a:pt x="0" y="8"/>
                    <a:pt x="0" y="8"/>
                  </a:cubicBezTo>
                  <a:cubicBezTo>
                    <a:pt x="0" y="9"/>
                    <a:pt x="1" y="9"/>
                    <a:pt x="1" y="9"/>
                  </a:cubicBezTo>
                  <a:cubicBezTo>
                    <a:pt x="1" y="9"/>
                    <a:pt x="0" y="9"/>
                    <a:pt x="0" y="8"/>
                  </a:cubicBezTo>
                  <a:moveTo>
                    <a:pt x="57" y="0"/>
                  </a:moveTo>
                  <a:cubicBezTo>
                    <a:pt x="57" y="0"/>
                    <a:pt x="57" y="0"/>
                    <a:pt x="57" y="0"/>
                  </a:cubicBezTo>
                  <a:cubicBezTo>
                    <a:pt x="57" y="0"/>
                    <a:pt x="57" y="0"/>
                    <a:pt x="57" y="0"/>
                  </a:cubicBezTo>
                  <a:cubicBezTo>
                    <a:pt x="57" y="0"/>
                    <a:pt x="57" y="0"/>
                    <a:pt x="57" y="0"/>
                  </a:cubicBezTo>
                  <a:cubicBezTo>
                    <a:pt x="57" y="0"/>
                    <a:pt x="57" y="0"/>
                    <a:pt x="57" y="0"/>
                  </a:cubicBezTo>
                  <a:cubicBezTo>
                    <a:pt x="57" y="0"/>
                    <a:pt x="57" y="0"/>
                    <a:pt x="57" y="0"/>
                  </a:cubicBezTo>
                  <a:moveTo>
                    <a:pt x="56" y="0"/>
                  </a:moveTo>
                  <a:cubicBezTo>
                    <a:pt x="47" y="9"/>
                    <a:pt x="34" y="14"/>
                    <a:pt x="22" y="14"/>
                  </a:cubicBezTo>
                  <a:cubicBezTo>
                    <a:pt x="16" y="14"/>
                    <a:pt x="9" y="13"/>
                    <a:pt x="3" y="10"/>
                  </a:cubicBezTo>
                  <a:cubicBezTo>
                    <a:pt x="3" y="10"/>
                    <a:pt x="3" y="10"/>
                    <a:pt x="3" y="10"/>
                  </a:cubicBezTo>
                  <a:cubicBezTo>
                    <a:pt x="3" y="10"/>
                    <a:pt x="3" y="10"/>
                    <a:pt x="3" y="10"/>
                  </a:cubicBezTo>
                  <a:cubicBezTo>
                    <a:pt x="3" y="10"/>
                    <a:pt x="3" y="10"/>
                    <a:pt x="3" y="10"/>
                  </a:cubicBezTo>
                  <a:cubicBezTo>
                    <a:pt x="3" y="10"/>
                    <a:pt x="4" y="10"/>
                    <a:pt x="4" y="11"/>
                  </a:cubicBezTo>
                  <a:cubicBezTo>
                    <a:pt x="10" y="13"/>
                    <a:pt x="16" y="14"/>
                    <a:pt x="22" y="14"/>
                  </a:cubicBezTo>
                  <a:cubicBezTo>
                    <a:pt x="22" y="14"/>
                    <a:pt x="22" y="14"/>
                    <a:pt x="22" y="14"/>
                  </a:cubicBezTo>
                  <a:cubicBezTo>
                    <a:pt x="22" y="14"/>
                    <a:pt x="22" y="14"/>
                    <a:pt x="22" y="14"/>
                  </a:cubicBezTo>
                  <a:cubicBezTo>
                    <a:pt x="34" y="14"/>
                    <a:pt x="46" y="9"/>
                    <a:pt x="56" y="0"/>
                  </a:cubicBezTo>
                  <a:cubicBezTo>
                    <a:pt x="56" y="0"/>
                    <a:pt x="56" y="0"/>
                    <a:pt x="56" y="0"/>
                  </a:cubicBezTo>
                  <a:cubicBezTo>
                    <a:pt x="56" y="0"/>
                    <a:pt x="56" y="0"/>
                    <a:pt x="56" y="0"/>
                  </a:cubicBezTo>
                  <a:cubicBezTo>
                    <a:pt x="56" y="0"/>
                    <a:pt x="56" y="0"/>
                    <a:pt x="56" y="0"/>
                  </a:cubicBezTo>
                  <a:cubicBezTo>
                    <a:pt x="56" y="0"/>
                    <a:pt x="56" y="0"/>
                    <a:pt x="56" y="0"/>
                  </a:cubicBezTo>
                </a:path>
              </a:pathLst>
            </a:custGeom>
            <a:solidFill>
              <a:srgbClr val="D797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 name="任意多边形: 形状 13">
              <a:extLst>
                <a:ext uri="{FF2B5EF4-FFF2-40B4-BE49-F238E27FC236}">
                  <a16:creationId xmlns:a16="http://schemas.microsoft.com/office/drawing/2014/main" id="{E77DCE11-FDE9-A67E-67CC-EAD1150CD850}"/>
                </a:ext>
              </a:extLst>
            </p:cNvPr>
            <p:cNvSpPr/>
            <p:nvPr/>
          </p:nvSpPr>
          <p:spPr bwMode="auto">
            <a:xfrm>
              <a:off x="5535808" y="2191861"/>
              <a:ext cx="237128" cy="103535"/>
            </a:xfrm>
            <a:custGeom>
              <a:avLst/>
              <a:gdLst>
                <a:gd name="T0" fmla="*/ 56 w 60"/>
                <a:gd name="T1" fmla="*/ 0 h 26"/>
                <a:gd name="T2" fmla="*/ 56 w 60"/>
                <a:gd name="T3" fmla="*/ 0 h 26"/>
                <a:gd name="T4" fmla="*/ 56 w 60"/>
                <a:gd name="T5" fmla="*/ 0 h 26"/>
                <a:gd name="T6" fmla="*/ 56 w 60"/>
                <a:gd name="T7" fmla="*/ 0 h 26"/>
                <a:gd name="T8" fmla="*/ 22 w 60"/>
                <a:gd name="T9" fmla="*/ 14 h 26"/>
                <a:gd name="T10" fmla="*/ 22 w 60"/>
                <a:gd name="T11" fmla="*/ 14 h 26"/>
                <a:gd name="T12" fmla="*/ 22 w 60"/>
                <a:gd name="T13" fmla="*/ 14 h 26"/>
                <a:gd name="T14" fmla="*/ 22 w 60"/>
                <a:gd name="T15" fmla="*/ 14 h 26"/>
                <a:gd name="T16" fmla="*/ 4 w 60"/>
                <a:gd name="T17" fmla="*/ 11 h 26"/>
                <a:gd name="T18" fmla="*/ 3 w 60"/>
                <a:gd name="T19" fmla="*/ 10 h 26"/>
                <a:gd name="T20" fmla="*/ 3 w 60"/>
                <a:gd name="T21" fmla="*/ 10 h 26"/>
                <a:gd name="T22" fmla="*/ 3 w 60"/>
                <a:gd name="T23" fmla="*/ 10 h 26"/>
                <a:gd name="T24" fmla="*/ 1 w 60"/>
                <a:gd name="T25" fmla="*/ 9 h 26"/>
                <a:gd name="T26" fmla="*/ 0 w 60"/>
                <a:gd name="T27" fmla="*/ 8 h 26"/>
                <a:gd name="T28" fmla="*/ 0 w 60"/>
                <a:gd name="T29" fmla="*/ 8 h 26"/>
                <a:gd name="T30" fmla="*/ 0 w 60"/>
                <a:gd name="T31" fmla="*/ 9 h 26"/>
                <a:gd name="T32" fmla="*/ 1 w 60"/>
                <a:gd name="T33" fmla="*/ 16 h 26"/>
                <a:gd name="T34" fmla="*/ 36 w 60"/>
                <a:gd name="T35" fmla="*/ 26 h 26"/>
                <a:gd name="T36" fmla="*/ 60 w 60"/>
                <a:gd name="T37" fmla="*/ 23 h 26"/>
                <a:gd name="T38" fmla="*/ 60 w 60"/>
                <a:gd name="T39" fmla="*/ 19 h 26"/>
                <a:gd name="T40" fmla="*/ 60 w 60"/>
                <a:gd name="T41" fmla="*/ 19 h 26"/>
                <a:gd name="T42" fmla="*/ 57 w 60"/>
                <a:gd name="T43" fmla="*/ 0 h 26"/>
                <a:gd name="T44" fmla="*/ 57 w 60"/>
                <a:gd name="T45" fmla="*/ 0 h 26"/>
                <a:gd name="T46" fmla="*/ 57 w 60"/>
                <a:gd name="T47" fmla="*/ 0 h 26"/>
                <a:gd name="T48" fmla="*/ 56 w 60"/>
                <a:gd name="T4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0" h="26">
                  <a:moveTo>
                    <a:pt x="56" y="0"/>
                  </a:moveTo>
                  <a:cubicBezTo>
                    <a:pt x="56" y="0"/>
                    <a:pt x="56" y="0"/>
                    <a:pt x="56" y="0"/>
                  </a:cubicBezTo>
                  <a:cubicBezTo>
                    <a:pt x="56" y="0"/>
                    <a:pt x="56" y="0"/>
                    <a:pt x="56" y="0"/>
                  </a:cubicBezTo>
                  <a:cubicBezTo>
                    <a:pt x="56" y="0"/>
                    <a:pt x="56" y="0"/>
                    <a:pt x="56" y="0"/>
                  </a:cubicBezTo>
                  <a:cubicBezTo>
                    <a:pt x="46" y="9"/>
                    <a:pt x="34" y="14"/>
                    <a:pt x="22" y="14"/>
                  </a:cubicBezTo>
                  <a:cubicBezTo>
                    <a:pt x="22" y="14"/>
                    <a:pt x="22" y="14"/>
                    <a:pt x="22" y="14"/>
                  </a:cubicBezTo>
                  <a:cubicBezTo>
                    <a:pt x="22" y="14"/>
                    <a:pt x="22" y="14"/>
                    <a:pt x="22" y="14"/>
                  </a:cubicBezTo>
                  <a:cubicBezTo>
                    <a:pt x="22" y="14"/>
                    <a:pt x="22" y="14"/>
                    <a:pt x="22" y="14"/>
                  </a:cubicBezTo>
                  <a:cubicBezTo>
                    <a:pt x="16" y="14"/>
                    <a:pt x="10" y="13"/>
                    <a:pt x="4" y="11"/>
                  </a:cubicBezTo>
                  <a:cubicBezTo>
                    <a:pt x="4" y="10"/>
                    <a:pt x="3" y="10"/>
                    <a:pt x="3" y="10"/>
                  </a:cubicBezTo>
                  <a:cubicBezTo>
                    <a:pt x="3" y="10"/>
                    <a:pt x="3" y="10"/>
                    <a:pt x="3" y="10"/>
                  </a:cubicBezTo>
                  <a:cubicBezTo>
                    <a:pt x="3" y="10"/>
                    <a:pt x="3" y="10"/>
                    <a:pt x="3" y="10"/>
                  </a:cubicBezTo>
                  <a:cubicBezTo>
                    <a:pt x="3" y="10"/>
                    <a:pt x="2" y="10"/>
                    <a:pt x="1" y="9"/>
                  </a:cubicBezTo>
                  <a:cubicBezTo>
                    <a:pt x="1" y="9"/>
                    <a:pt x="0" y="9"/>
                    <a:pt x="0" y="8"/>
                  </a:cubicBezTo>
                  <a:cubicBezTo>
                    <a:pt x="0" y="8"/>
                    <a:pt x="0" y="8"/>
                    <a:pt x="0" y="8"/>
                  </a:cubicBezTo>
                  <a:cubicBezTo>
                    <a:pt x="0" y="9"/>
                    <a:pt x="0" y="9"/>
                    <a:pt x="0" y="9"/>
                  </a:cubicBezTo>
                  <a:cubicBezTo>
                    <a:pt x="1" y="16"/>
                    <a:pt x="1" y="16"/>
                    <a:pt x="1" y="16"/>
                  </a:cubicBezTo>
                  <a:cubicBezTo>
                    <a:pt x="9" y="21"/>
                    <a:pt x="20" y="26"/>
                    <a:pt x="36" y="26"/>
                  </a:cubicBezTo>
                  <a:cubicBezTo>
                    <a:pt x="43" y="26"/>
                    <a:pt x="51" y="25"/>
                    <a:pt x="60" y="23"/>
                  </a:cubicBezTo>
                  <a:cubicBezTo>
                    <a:pt x="60" y="21"/>
                    <a:pt x="60" y="19"/>
                    <a:pt x="60" y="19"/>
                  </a:cubicBezTo>
                  <a:cubicBezTo>
                    <a:pt x="60" y="19"/>
                    <a:pt x="60" y="19"/>
                    <a:pt x="60" y="19"/>
                  </a:cubicBezTo>
                  <a:cubicBezTo>
                    <a:pt x="57" y="0"/>
                    <a:pt x="57" y="0"/>
                    <a:pt x="57" y="0"/>
                  </a:cubicBezTo>
                  <a:cubicBezTo>
                    <a:pt x="57" y="0"/>
                    <a:pt x="57" y="0"/>
                    <a:pt x="57" y="0"/>
                  </a:cubicBezTo>
                  <a:cubicBezTo>
                    <a:pt x="57" y="0"/>
                    <a:pt x="57" y="0"/>
                    <a:pt x="57" y="0"/>
                  </a:cubicBezTo>
                  <a:cubicBezTo>
                    <a:pt x="56" y="0"/>
                    <a:pt x="56" y="0"/>
                    <a:pt x="56" y="0"/>
                  </a:cubicBezTo>
                </a:path>
              </a:pathLst>
            </a:custGeom>
            <a:solidFill>
              <a:srgbClr val="FA9AA3"/>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 name="任意多边形: 形状 14">
              <a:extLst>
                <a:ext uri="{FF2B5EF4-FFF2-40B4-BE49-F238E27FC236}">
                  <a16:creationId xmlns:a16="http://schemas.microsoft.com/office/drawing/2014/main" id="{C8F78F60-E8F1-5BE7-3F51-1A5A4279A410}"/>
                </a:ext>
              </a:extLst>
            </p:cNvPr>
            <p:cNvSpPr/>
            <p:nvPr/>
          </p:nvSpPr>
          <p:spPr bwMode="auto">
            <a:xfrm>
              <a:off x="5585905" y="2001491"/>
              <a:ext cx="40078" cy="55108"/>
            </a:xfrm>
            <a:custGeom>
              <a:avLst/>
              <a:gdLst>
                <a:gd name="T0" fmla="*/ 2 w 10"/>
                <a:gd name="T1" fmla="*/ 5 h 14"/>
                <a:gd name="T2" fmla="*/ 2 w 10"/>
                <a:gd name="T3" fmla="*/ 13 h 14"/>
                <a:gd name="T4" fmla="*/ 9 w 10"/>
                <a:gd name="T5" fmla="*/ 9 h 14"/>
                <a:gd name="T6" fmla="*/ 8 w 10"/>
                <a:gd name="T7" fmla="*/ 1 h 14"/>
                <a:gd name="T8" fmla="*/ 2 w 10"/>
                <a:gd name="T9" fmla="*/ 5 h 14"/>
              </a:gdLst>
              <a:ahLst/>
              <a:cxnLst>
                <a:cxn ang="0">
                  <a:pos x="T0" y="T1"/>
                </a:cxn>
                <a:cxn ang="0">
                  <a:pos x="T2" y="T3"/>
                </a:cxn>
                <a:cxn ang="0">
                  <a:pos x="T4" y="T5"/>
                </a:cxn>
                <a:cxn ang="0">
                  <a:pos x="T6" y="T7"/>
                </a:cxn>
                <a:cxn ang="0">
                  <a:pos x="T8" y="T9"/>
                </a:cxn>
              </a:cxnLst>
              <a:rect l="0" t="0" r="r" b="b"/>
              <a:pathLst>
                <a:path w="10" h="14">
                  <a:moveTo>
                    <a:pt x="2" y="5"/>
                  </a:moveTo>
                  <a:cubicBezTo>
                    <a:pt x="0" y="8"/>
                    <a:pt x="0" y="12"/>
                    <a:pt x="2" y="13"/>
                  </a:cubicBezTo>
                  <a:cubicBezTo>
                    <a:pt x="4" y="14"/>
                    <a:pt x="7" y="12"/>
                    <a:pt x="9" y="9"/>
                  </a:cubicBezTo>
                  <a:cubicBezTo>
                    <a:pt x="10" y="6"/>
                    <a:pt x="10" y="2"/>
                    <a:pt x="8" y="1"/>
                  </a:cubicBezTo>
                  <a:cubicBezTo>
                    <a:pt x="6" y="0"/>
                    <a:pt x="3" y="2"/>
                    <a:pt x="2" y="5"/>
                  </a:cubicBezTo>
                  <a:close/>
                </a:path>
              </a:pathLst>
            </a:custGeom>
            <a:solidFill>
              <a:srgbClr val="0A2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 name="任意多边形: 形状 15">
              <a:extLst>
                <a:ext uri="{FF2B5EF4-FFF2-40B4-BE49-F238E27FC236}">
                  <a16:creationId xmlns:a16="http://schemas.microsoft.com/office/drawing/2014/main" id="{3714016C-D0BB-414D-D8E1-43F6899BAB8F}"/>
                </a:ext>
              </a:extLst>
            </p:cNvPr>
            <p:cNvSpPr/>
            <p:nvPr/>
          </p:nvSpPr>
          <p:spPr bwMode="auto">
            <a:xfrm>
              <a:off x="5479031" y="1961413"/>
              <a:ext cx="40078" cy="51768"/>
            </a:xfrm>
            <a:custGeom>
              <a:avLst/>
              <a:gdLst>
                <a:gd name="T0" fmla="*/ 1 w 10"/>
                <a:gd name="T1" fmla="*/ 6 h 13"/>
                <a:gd name="T2" fmla="*/ 3 w 10"/>
                <a:gd name="T3" fmla="*/ 13 h 13"/>
                <a:gd name="T4" fmla="*/ 9 w 10"/>
                <a:gd name="T5" fmla="*/ 8 h 13"/>
                <a:gd name="T6" fmla="*/ 7 w 10"/>
                <a:gd name="T7" fmla="*/ 1 h 13"/>
                <a:gd name="T8" fmla="*/ 1 w 10"/>
                <a:gd name="T9" fmla="*/ 6 h 13"/>
              </a:gdLst>
              <a:ahLst/>
              <a:cxnLst>
                <a:cxn ang="0">
                  <a:pos x="T0" y="T1"/>
                </a:cxn>
                <a:cxn ang="0">
                  <a:pos x="T2" y="T3"/>
                </a:cxn>
                <a:cxn ang="0">
                  <a:pos x="T4" y="T5"/>
                </a:cxn>
                <a:cxn ang="0">
                  <a:pos x="T6" y="T7"/>
                </a:cxn>
                <a:cxn ang="0">
                  <a:pos x="T8" y="T9"/>
                </a:cxn>
              </a:cxnLst>
              <a:rect l="0" t="0" r="r" b="b"/>
              <a:pathLst>
                <a:path w="10" h="13">
                  <a:moveTo>
                    <a:pt x="1" y="6"/>
                  </a:moveTo>
                  <a:cubicBezTo>
                    <a:pt x="0" y="9"/>
                    <a:pt x="1" y="12"/>
                    <a:pt x="3" y="13"/>
                  </a:cubicBezTo>
                  <a:cubicBezTo>
                    <a:pt x="5" y="13"/>
                    <a:pt x="8" y="11"/>
                    <a:pt x="9" y="8"/>
                  </a:cubicBezTo>
                  <a:cubicBezTo>
                    <a:pt x="10" y="5"/>
                    <a:pt x="9" y="2"/>
                    <a:pt x="7" y="1"/>
                  </a:cubicBezTo>
                  <a:cubicBezTo>
                    <a:pt x="5" y="0"/>
                    <a:pt x="3" y="2"/>
                    <a:pt x="1" y="6"/>
                  </a:cubicBezTo>
                  <a:close/>
                </a:path>
              </a:pathLst>
            </a:custGeom>
            <a:solidFill>
              <a:srgbClr val="0A2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 name="任意多边形: 形状 16">
              <a:extLst>
                <a:ext uri="{FF2B5EF4-FFF2-40B4-BE49-F238E27FC236}">
                  <a16:creationId xmlns:a16="http://schemas.microsoft.com/office/drawing/2014/main" id="{CDD82488-CC72-ACB2-0A56-B6D9AF88E887}"/>
                </a:ext>
              </a:extLst>
            </p:cNvPr>
            <p:cNvSpPr/>
            <p:nvPr/>
          </p:nvSpPr>
          <p:spPr bwMode="auto">
            <a:xfrm>
              <a:off x="5490721" y="1964753"/>
              <a:ext cx="83496" cy="108545"/>
            </a:xfrm>
            <a:custGeom>
              <a:avLst/>
              <a:gdLst>
                <a:gd name="T0" fmla="*/ 17 w 21"/>
                <a:gd name="T1" fmla="*/ 1 h 27"/>
                <a:gd name="T2" fmla="*/ 0 w 21"/>
                <a:gd name="T3" fmla="*/ 19 h 27"/>
                <a:gd name="T4" fmla="*/ 12 w 21"/>
                <a:gd name="T5" fmla="*/ 26 h 27"/>
                <a:gd name="T6" fmla="*/ 15 w 21"/>
                <a:gd name="T7" fmla="*/ 26 h 27"/>
                <a:gd name="T8" fmla="*/ 14 w 21"/>
                <a:gd name="T9" fmla="*/ 23 h 27"/>
                <a:gd name="T10" fmla="*/ 6 w 21"/>
                <a:gd name="T11" fmla="*/ 18 h 27"/>
                <a:gd name="T12" fmla="*/ 20 w 21"/>
                <a:gd name="T13" fmla="*/ 4 h 27"/>
                <a:gd name="T14" fmla="*/ 20 w 21"/>
                <a:gd name="T15" fmla="*/ 1 h 27"/>
                <a:gd name="T16" fmla="*/ 17 w 21"/>
                <a:gd name="T17" fmla="*/ 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7">
                  <a:moveTo>
                    <a:pt x="17" y="1"/>
                  </a:moveTo>
                  <a:cubicBezTo>
                    <a:pt x="0" y="19"/>
                    <a:pt x="0" y="19"/>
                    <a:pt x="0" y="19"/>
                  </a:cubicBezTo>
                  <a:cubicBezTo>
                    <a:pt x="12" y="26"/>
                    <a:pt x="12" y="26"/>
                    <a:pt x="12" y="26"/>
                  </a:cubicBezTo>
                  <a:cubicBezTo>
                    <a:pt x="13" y="27"/>
                    <a:pt x="14" y="27"/>
                    <a:pt x="15" y="26"/>
                  </a:cubicBezTo>
                  <a:cubicBezTo>
                    <a:pt x="16" y="25"/>
                    <a:pt x="15" y="24"/>
                    <a:pt x="14" y="23"/>
                  </a:cubicBezTo>
                  <a:cubicBezTo>
                    <a:pt x="6" y="18"/>
                    <a:pt x="6" y="18"/>
                    <a:pt x="6" y="18"/>
                  </a:cubicBezTo>
                  <a:cubicBezTo>
                    <a:pt x="20" y="4"/>
                    <a:pt x="20" y="4"/>
                    <a:pt x="20" y="4"/>
                  </a:cubicBezTo>
                  <a:cubicBezTo>
                    <a:pt x="21" y="3"/>
                    <a:pt x="21" y="2"/>
                    <a:pt x="20" y="1"/>
                  </a:cubicBezTo>
                  <a:cubicBezTo>
                    <a:pt x="19" y="0"/>
                    <a:pt x="18" y="0"/>
                    <a:pt x="17" y="1"/>
                  </a:cubicBezTo>
                  <a:close/>
                </a:path>
              </a:pathLst>
            </a:custGeom>
            <a:solidFill>
              <a:srgbClr val="0A2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 name="任意多边形: 形状 17">
              <a:extLst>
                <a:ext uri="{FF2B5EF4-FFF2-40B4-BE49-F238E27FC236}">
                  <a16:creationId xmlns:a16="http://schemas.microsoft.com/office/drawing/2014/main" id="{FD362F3D-BAA2-1E82-3AAC-94775D310293}"/>
                </a:ext>
              </a:extLst>
            </p:cNvPr>
            <p:cNvSpPr/>
            <p:nvPr/>
          </p:nvSpPr>
          <p:spPr bwMode="auto">
            <a:xfrm>
              <a:off x="5499070" y="2076637"/>
              <a:ext cx="120234" cy="43418"/>
            </a:xfrm>
            <a:custGeom>
              <a:avLst/>
              <a:gdLst>
                <a:gd name="T0" fmla="*/ 26 w 30"/>
                <a:gd name="T1" fmla="*/ 2 h 11"/>
                <a:gd name="T2" fmla="*/ 27 w 30"/>
                <a:gd name="T3" fmla="*/ 2 h 11"/>
                <a:gd name="T4" fmla="*/ 26 w 30"/>
                <a:gd name="T5" fmla="*/ 2 h 11"/>
                <a:gd name="T6" fmla="*/ 26 w 30"/>
                <a:gd name="T7" fmla="*/ 2 h 11"/>
                <a:gd name="T8" fmla="*/ 27 w 30"/>
                <a:gd name="T9" fmla="*/ 2 h 11"/>
                <a:gd name="T10" fmla="*/ 26 w 30"/>
                <a:gd name="T11" fmla="*/ 2 h 11"/>
                <a:gd name="T12" fmla="*/ 23 w 30"/>
                <a:gd name="T13" fmla="*/ 4 h 11"/>
                <a:gd name="T14" fmla="*/ 15 w 30"/>
                <a:gd name="T15" fmla="*/ 7 h 11"/>
                <a:gd name="T16" fmla="*/ 3 w 30"/>
                <a:gd name="T17" fmla="*/ 3 h 11"/>
                <a:gd name="T18" fmla="*/ 0 w 30"/>
                <a:gd name="T19" fmla="*/ 4 h 11"/>
                <a:gd name="T20" fmla="*/ 1 w 30"/>
                <a:gd name="T21" fmla="*/ 6 h 11"/>
                <a:gd name="T22" fmla="*/ 15 w 30"/>
                <a:gd name="T23" fmla="*/ 11 h 11"/>
                <a:gd name="T24" fmla="*/ 26 w 30"/>
                <a:gd name="T25" fmla="*/ 8 h 11"/>
                <a:gd name="T26" fmla="*/ 30 w 30"/>
                <a:gd name="T27" fmla="*/ 4 h 11"/>
                <a:gd name="T28" fmla="*/ 29 w 30"/>
                <a:gd name="T29" fmla="*/ 1 h 11"/>
                <a:gd name="T30" fmla="*/ 26 w 30"/>
                <a:gd name="T3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11">
                  <a:moveTo>
                    <a:pt x="26" y="2"/>
                  </a:moveTo>
                  <a:cubicBezTo>
                    <a:pt x="27" y="2"/>
                    <a:pt x="27" y="2"/>
                    <a:pt x="27" y="2"/>
                  </a:cubicBezTo>
                  <a:cubicBezTo>
                    <a:pt x="26" y="2"/>
                    <a:pt x="26" y="2"/>
                    <a:pt x="26" y="2"/>
                  </a:cubicBezTo>
                  <a:cubicBezTo>
                    <a:pt x="26" y="2"/>
                    <a:pt x="26" y="2"/>
                    <a:pt x="26" y="2"/>
                  </a:cubicBezTo>
                  <a:cubicBezTo>
                    <a:pt x="27" y="2"/>
                    <a:pt x="27" y="2"/>
                    <a:pt x="27" y="2"/>
                  </a:cubicBezTo>
                  <a:cubicBezTo>
                    <a:pt x="26" y="2"/>
                    <a:pt x="26" y="2"/>
                    <a:pt x="26" y="2"/>
                  </a:cubicBezTo>
                  <a:cubicBezTo>
                    <a:pt x="26" y="2"/>
                    <a:pt x="25" y="3"/>
                    <a:pt x="23" y="4"/>
                  </a:cubicBezTo>
                  <a:cubicBezTo>
                    <a:pt x="22" y="6"/>
                    <a:pt x="19" y="7"/>
                    <a:pt x="15" y="7"/>
                  </a:cubicBezTo>
                  <a:cubicBezTo>
                    <a:pt x="12" y="7"/>
                    <a:pt x="8" y="6"/>
                    <a:pt x="3" y="3"/>
                  </a:cubicBezTo>
                  <a:cubicBezTo>
                    <a:pt x="2" y="2"/>
                    <a:pt x="1" y="3"/>
                    <a:pt x="0" y="4"/>
                  </a:cubicBezTo>
                  <a:cubicBezTo>
                    <a:pt x="0" y="4"/>
                    <a:pt x="0" y="6"/>
                    <a:pt x="1" y="6"/>
                  </a:cubicBezTo>
                  <a:cubicBezTo>
                    <a:pt x="6" y="10"/>
                    <a:pt x="11" y="11"/>
                    <a:pt x="15" y="11"/>
                  </a:cubicBezTo>
                  <a:cubicBezTo>
                    <a:pt x="20" y="11"/>
                    <a:pt x="24" y="9"/>
                    <a:pt x="26" y="8"/>
                  </a:cubicBezTo>
                  <a:cubicBezTo>
                    <a:pt x="28" y="6"/>
                    <a:pt x="30" y="4"/>
                    <a:pt x="30" y="4"/>
                  </a:cubicBezTo>
                  <a:cubicBezTo>
                    <a:pt x="30" y="3"/>
                    <a:pt x="30" y="2"/>
                    <a:pt x="29" y="1"/>
                  </a:cubicBezTo>
                  <a:cubicBezTo>
                    <a:pt x="28" y="0"/>
                    <a:pt x="27" y="1"/>
                    <a:pt x="26" y="2"/>
                  </a:cubicBezTo>
                  <a:close/>
                </a:path>
              </a:pathLst>
            </a:custGeom>
            <a:solidFill>
              <a:srgbClr val="0A2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 name="任意多边形: 形状 18">
              <a:extLst>
                <a:ext uri="{FF2B5EF4-FFF2-40B4-BE49-F238E27FC236}">
                  <a16:creationId xmlns:a16="http://schemas.microsoft.com/office/drawing/2014/main" id="{AE43A26E-4052-D1F0-86A6-30A087C5D9BC}"/>
                </a:ext>
              </a:extLst>
            </p:cNvPr>
            <p:cNvSpPr/>
            <p:nvPr/>
          </p:nvSpPr>
          <p:spPr bwMode="auto">
            <a:xfrm>
              <a:off x="5458992" y="1786072"/>
              <a:ext cx="250487" cy="198720"/>
            </a:xfrm>
            <a:custGeom>
              <a:avLst/>
              <a:gdLst>
                <a:gd name="T0" fmla="*/ 38 w 63"/>
                <a:gd name="T1" fmla="*/ 11 h 50"/>
                <a:gd name="T2" fmla="*/ 0 w 63"/>
                <a:gd name="T3" fmla="*/ 20 h 50"/>
                <a:gd name="T4" fmla="*/ 47 w 63"/>
                <a:gd name="T5" fmla="*/ 50 h 50"/>
                <a:gd name="T6" fmla="*/ 38 w 63"/>
                <a:gd name="T7" fmla="*/ 11 h 50"/>
              </a:gdLst>
              <a:ahLst/>
              <a:cxnLst>
                <a:cxn ang="0">
                  <a:pos x="T0" y="T1"/>
                </a:cxn>
                <a:cxn ang="0">
                  <a:pos x="T2" y="T3"/>
                </a:cxn>
                <a:cxn ang="0">
                  <a:pos x="T4" y="T5"/>
                </a:cxn>
                <a:cxn ang="0">
                  <a:pos x="T6" y="T7"/>
                </a:cxn>
              </a:cxnLst>
              <a:rect l="0" t="0" r="r" b="b"/>
              <a:pathLst>
                <a:path w="63" h="50">
                  <a:moveTo>
                    <a:pt x="38" y="11"/>
                  </a:moveTo>
                  <a:cubicBezTo>
                    <a:pt x="38" y="11"/>
                    <a:pt x="17" y="0"/>
                    <a:pt x="0" y="20"/>
                  </a:cubicBezTo>
                  <a:cubicBezTo>
                    <a:pt x="47" y="50"/>
                    <a:pt x="47" y="50"/>
                    <a:pt x="47" y="50"/>
                  </a:cubicBezTo>
                  <a:cubicBezTo>
                    <a:pt x="47" y="50"/>
                    <a:pt x="63" y="26"/>
                    <a:pt x="38" y="11"/>
                  </a:cubicBezTo>
                  <a:close/>
                </a:path>
              </a:pathLst>
            </a:custGeom>
            <a:gradFill>
              <a:gsLst>
                <a:gs pos="89000">
                  <a:srgbClr val="FF377A"/>
                </a:gs>
                <a:gs pos="0">
                  <a:srgbClr val="FFA7BA"/>
                </a:gs>
              </a:gsLst>
              <a:lin ang="0" scaled="0"/>
            </a:gra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 name="任意多边形: 形状 19">
              <a:extLst>
                <a:ext uri="{FF2B5EF4-FFF2-40B4-BE49-F238E27FC236}">
                  <a16:creationId xmlns:a16="http://schemas.microsoft.com/office/drawing/2014/main" id="{FF190CEE-190E-D77E-37C7-2C483C08AE47}"/>
                </a:ext>
              </a:extLst>
            </p:cNvPr>
            <p:cNvSpPr/>
            <p:nvPr/>
          </p:nvSpPr>
          <p:spPr bwMode="auto">
            <a:xfrm>
              <a:off x="6507697" y="1640790"/>
              <a:ext cx="215419" cy="285556"/>
            </a:xfrm>
            <a:custGeom>
              <a:avLst/>
              <a:gdLst>
                <a:gd name="T0" fmla="*/ 1 w 54"/>
                <a:gd name="T1" fmla="*/ 13 h 72"/>
                <a:gd name="T2" fmla="*/ 10 w 54"/>
                <a:gd name="T3" fmla="*/ 3 h 72"/>
                <a:gd name="T4" fmla="*/ 54 w 54"/>
                <a:gd name="T5" fmla="*/ 72 h 72"/>
                <a:gd name="T6" fmla="*/ 35 w 54"/>
                <a:gd name="T7" fmla="*/ 71 h 72"/>
                <a:gd name="T8" fmla="*/ 1 w 54"/>
                <a:gd name="T9" fmla="*/ 13 h 72"/>
              </a:gdLst>
              <a:ahLst/>
              <a:cxnLst>
                <a:cxn ang="0">
                  <a:pos x="T0" y="T1"/>
                </a:cxn>
                <a:cxn ang="0">
                  <a:pos x="T2" y="T3"/>
                </a:cxn>
                <a:cxn ang="0">
                  <a:pos x="T4" y="T5"/>
                </a:cxn>
                <a:cxn ang="0">
                  <a:pos x="T6" y="T7"/>
                </a:cxn>
                <a:cxn ang="0">
                  <a:pos x="T8" y="T9"/>
                </a:cxn>
              </a:cxnLst>
              <a:rect l="0" t="0" r="r" b="b"/>
              <a:pathLst>
                <a:path w="54" h="72">
                  <a:moveTo>
                    <a:pt x="1" y="13"/>
                  </a:moveTo>
                  <a:cubicBezTo>
                    <a:pt x="1" y="13"/>
                    <a:pt x="0" y="0"/>
                    <a:pt x="10" y="3"/>
                  </a:cubicBezTo>
                  <a:cubicBezTo>
                    <a:pt x="20" y="6"/>
                    <a:pt x="54" y="72"/>
                    <a:pt x="54" y="72"/>
                  </a:cubicBezTo>
                  <a:cubicBezTo>
                    <a:pt x="35" y="71"/>
                    <a:pt x="35" y="71"/>
                    <a:pt x="35" y="71"/>
                  </a:cubicBezTo>
                  <a:lnTo>
                    <a:pt x="1" y="13"/>
                  </a:lnTo>
                  <a:close/>
                </a:path>
              </a:pathLst>
            </a:custGeom>
            <a:solidFill>
              <a:srgbClr val="EFA0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 name="任意多边形: 形状 20">
              <a:extLst>
                <a:ext uri="{FF2B5EF4-FFF2-40B4-BE49-F238E27FC236}">
                  <a16:creationId xmlns:a16="http://schemas.microsoft.com/office/drawing/2014/main" id="{F4C0C6F1-1F21-FCF9-A4A3-52DAE2DC6AED}"/>
                </a:ext>
              </a:extLst>
            </p:cNvPr>
            <p:cNvSpPr/>
            <p:nvPr/>
          </p:nvSpPr>
          <p:spPr bwMode="auto">
            <a:xfrm>
              <a:off x="6429212" y="1644129"/>
              <a:ext cx="265517" cy="297245"/>
            </a:xfrm>
            <a:custGeom>
              <a:avLst/>
              <a:gdLst>
                <a:gd name="T0" fmla="*/ 3 w 67"/>
                <a:gd name="T1" fmla="*/ 17 h 75"/>
                <a:gd name="T2" fmla="*/ 9 w 67"/>
                <a:gd name="T3" fmla="*/ 2 h 75"/>
                <a:gd name="T4" fmla="*/ 67 w 67"/>
                <a:gd name="T5" fmla="*/ 72 h 75"/>
                <a:gd name="T6" fmla="*/ 49 w 67"/>
                <a:gd name="T7" fmla="*/ 75 h 75"/>
                <a:gd name="T8" fmla="*/ 3 w 67"/>
                <a:gd name="T9" fmla="*/ 17 h 75"/>
              </a:gdLst>
              <a:ahLst/>
              <a:cxnLst>
                <a:cxn ang="0">
                  <a:pos x="T0" y="T1"/>
                </a:cxn>
                <a:cxn ang="0">
                  <a:pos x="T2" y="T3"/>
                </a:cxn>
                <a:cxn ang="0">
                  <a:pos x="T4" y="T5"/>
                </a:cxn>
                <a:cxn ang="0">
                  <a:pos x="T6" y="T7"/>
                </a:cxn>
                <a:cxn ang="0">
                  <a:pos x="T8" y="T9"/>
                </a:cxn>
              </a:cxnLst>
              <a:rect l="0" t="0" r="r" b="b"/>
              <a:pathLst>
                <a:path w="67" h="75">
                  <a:moveTo>
                    <a:pt x="3" y="17"/>
                  </a:moveTo>
                  <a:cubicBezTo>
                    <a:pt x="3" y="17"/>
                    <a:pt x="0" y="3"/>
                    <a:pt x="9" y="2"/>
                  </a:cubicBezTo>
                  <a:cubicBezTo>
                    <a:pt x="17" y="0"/>
                    <a:pt x="27" y="2"/>
                    <a:pt x="67" y="72"/>
                  </a:cubicBezTo>
                  <a:cubicBezTo>
                    <a:pt x="49" y="75"/>
                    <a:pt x="49" y="75"/>
                    <a:pt x="49" y="75"/>
                  </a:cubicBezTo>
                  <a:lnTo>
                    <a:pt x="3" y="17"/>
                  </a:lnTo>
                  <a:close/>
                </a:path>
              </a:pathLst>
            </a:custGeom>
            <a:solidFill>
              <a:srgbClr val="F7AF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 name="任意多边形: 形状 21">
              <a:extLst>
                <a:ext uri="{FF2B5EF4-FFF2-40B4-BE49-F238E27FC236}">
                  <a16:creationId xmlns:a16="http://schemas.microsoft.com/office/drawing/2014/main" id="{1F1189AB-9E5A-5EF2-D795-4C88CF472376}"/>
                </a:ext>
              </a:extLst>
            </p:cNvPr>
            <p:cNvSpPr/>
            <p:nvPr/>
          </p:nvSpPr>
          <p:spPr bwMode="auto">
            <a:xfrm>
              <a:off x="4196537" y="1640790"/>
              <a:ext cx="2785416" cy="1780128"/>
            </a:xfrm>
            <a:custGeom>
              <a:avLst/>
              <a:gdLst>
                <a:gd name="T0" fmla="*/ 341 w 701"/>
                <a:gd name="T1" fmla="*/ 165 h 449"/>
                <a:gd name="T2" fmla="*/ 311 w 701"/>
                <a:gd name="T3" fmla="*/ 177 h 449"/>
                <a:gd name="T4" fmla="*/ 227 w 701"/>
                <a:gd name="T5" fmla="*/ 368 h 449"/>
                <a:gd name="T6" fmla="*/ 127 w 701"/>
                <a:gd name="T7" fmla="*/ 376 h 449"/>
                <a:gd name="T8" fmla="*/ 73 w 701"/>
                <a:gd name="T9" fmla="*/ 337 h 449"/>
                <a:gd name="T10" fmla="*/ 84 w 701"/>
                <a:gd name="T11" fmla="*/ 364 h 449"/>
                <a:gd name="T12" fmla="*/ 22 w 701"/>
                <a:gd name="T13" fmla="*/ 322 h 449"/>
                <a:gd name="T14" fmla="*/ 57 w 701"/>
                <a:gd name="T15" fmla="*/ 363 h 449"/>
                <a:gd name="T16" fmla="*/ 13 w 701"/>
                <a:gd name="T17" fmla="*/ 334 h 449"/>
                <a:gd name="T18" fmla="*/ 49 w 701"/>
                <a:gd name="T19" fmla="*/ 369 h 449"/>
                <a:gd name="T20" fmla="*/ 5 w 701"/>
                <a:gd name="T21" fmla="*/ 349 h 449"/>
                <a:gd name="T22" fmla="*/ 43 w 701"/>
                <a:gd name="T23" fmla="*/ 378 h 449"/>
                <a:gd name="T24" fmla="*/ 17 w 701"/>
                <a:gd name="T25" fmla="*/ 379 h 449"/>
                <a:gd name="T26" fmla="*/ 99 w 701"/>
                <a:gd name="T27" fmla="*/ 419 h 449"/>
                <a:gd name="T28" fmla="*/ 225 w 701"/>
                <a:gd name="T29" fmla="*/ 445 h 449"/>
                <a:gd name="T30" fmla="*/ 342 w 701"/>
                <a:gd name="T31" fmla="*/ 322 h 449"/>
                <a:gd name="T32" fmla="*/ 347 w 701"/>
                <a:gd name="T33" fmla="*/ 332 h 449"/>
                <a:gd name="T34" fmla="*/ 456 w 701"/>
                <a:gd name="T35" fmla="*/ 320 h 449"/>
                <a:gd name="T36" fmla="*/ 464 w 701"/>
                <a:gd name="T37" fmla="*/ 257 h 449"/>
                <a:gd name="T38" fmla="*/ 673 w 701"/>
                <a:gd name="T39" fmla="*/ 290 h 449"/>
                <a:gd name="T40" fmla="*/ 697 w 701"/>
                <a:gd name="T41" fmla="*/ 94 h 449"/>
                <a:gd name="T42" fmla="*/ 616 w 701"/>
                <a:gd name="T43" fmla="*/ 4 h 449"/>
                <a:gd name="T44" fmla="*/ 625 w 701"/>
                <a:gd name="T45" fmla="*/ 62 h 449"/>
                <a:gd name="T46" fmla="*/ 592 w 701"/>
                <a:gd name="T47" fmla="*/ 34 h 449"/>
                <a:gd name="T48" fmla="*/ 551 w 701"/>
                <a:gd name="T49" fmla="*/ 7 h 449"/>
                <a:gd name="T50" fmla="*/ 633 w 701"/>
                <a:gd name="T51" fmla="*/ 109 h 449"/>
                <a:gd name="T52" fmla="*/ 617 w 701"/>
                <a:gd name="T53" fmla="*/ 221 h 449"/>
                <a:gd name="T54" fmla="*/ 424 w 701"/>
                <a:gd name="T55" fmla="*/ 148 h 449"/>
                <a:gd name="T56" fmla="*/ 397 w 701"/>
                <a:gd name="T57" fmla="*/ 158 h 449"/>
                <a:gd name="T58" fmla="*/ 365 w 701"/>
                <a:gd name="T59" fmla="*/ 188 h 449"/>
                <a:gd name="T60" fmla="*/ 341 w 701"/>
                <a:gd name="T61" fmla="*/ 16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01" h="449">
                  <a:moveTo>
                    <a:pt x="341" y="165"/>
                  </a:moveTo>
                  <a:cubicBezTo>
                    <a:pt x="341" y="165"/>
                    <a:pt x="327" y="158"/>
                    <a:pt x="311" y="177"/>
                  </a:cubicBezTo>
                  <a:cubicBezTo>
                    <a:pt x="295" y="195"/>
                    <a:pt x="253" y="358"/>
                    <a:pt x="227" y="368"/>
                  </a:cubicBezTo>
                  <a:cubicBezTo>
                    <a:pt x="201" y="379"/>
                    <a:pt x="163" y="387"/>
                    <a:pt x="127" y="376"/>
                  </a:cubicBezTo>
                  <a:cubicBezTo>
                    <a:pt x="109" y="370"/>
                    <a:pt x="82" y="332"/>
                    <a:pt x="73" y="337"/>
                  </a:cubicBezTo>
                  <a:cubicBezTo>
                    <a:pt x="65" y="342"/>
                    <a:pt x="84" y="364"/>
                    <a:pt x="84" y="364"/>
                  </a:cubicBezTo>
                  <a:cubicBezTo>
                    <a:pt x="84" y="364"/>
                    <a:pt x="33" y="312"/>
                    <a:pt x="22" y="322"/>
                  </a:cubicBezTo>
                  <a:cubicBezTo>
                    <a:pt x="15" y="328"/>
                    <a:pt x="57" y="363"/>
                    <a:pt x="57" y="363"/>
                  </a:cubicBezTo>
                  <a:cubicBezTo>
                    <a:pt x="57" y="363"/>
                    <a:pt x="20" y="326"/>
                    <a:pt x="13" y="334"/>
                  </a:cubicBezTo>
                  <a:cubicBezTo>
                    <a:pt x="6" y="342"/>
                    <a:pt x="49" y="369"/>
                    <a:pt x="49" y="369"/>
                  </a:cubicBezTo>
                  <a:cubicBezTo>
                    <a:pt x="49" y="369"/>
                    <a:pt x="11" y="340"/>
                    <a:pt x="5" y="349"/>
                  </a:cubicBezTo>
                  <a:cubicBezTo>
                    <a:pt x="0" y="357"/>
                    <a:pt x="43" y="378"/>
                    <a:pt x="43" y="378"/>
                  </a:cubicBezTo>
                  <a:cubicBezTo>
                    <a:pt x="43" y="378"/>
                    <a:pt x="19" y="371"/>
                    <a:pt x="17" y="379"/>
                  </a:cubicBezTo>
                  <a:cubicBezTo>
                    <a:pt x="15" y="390"/>
                    <a:pt x="83" y="416"/>
                    <a:pt x="99" y="419"/>
                  </a:cubicBezTo>
                  <a:cubicBezTo>
                    <a:pt x="115" y="423"/>
                    <a:pt x="164" y="442"/>
                    <a:pt x="225" y="445"/>
                  </a:cubicBezTo>
                  <a:cubicBezTo>
                    <a:pt x="285" y="449"/>
                    <a:pt x="342" y="322"/>
                    <a:pt x="342" y="322"/>
                  </a:cubicBezTo>
                  <a:cubicBezTo>
                    <a:pt x="347" y="332"/>
                    <a:pt x="347" y="332"/>
                    <a:pt x="347" y="332"/>
                  </a:cubicBezTo>
                  <a:cubicBezTo>
                    <a:pt x="347" y="332"/>
                    <a:pt x="406" y="351"/>
                    <a:pt x="456" y="320"/>
                  </a:cubicBezTo>
                  <a:cubicBezTo>
                    <a:pt x="464" y="257"/>
                    <a:pt x="464" y="257"/>
                    <a:pt x="464" y="257"/>
                  </a:cubicBezTo>
                  <a:cubicBezTo>
                    <a:pt x="464" y="257"/>
                    <a:pt x="618" y="330"/>
                    <a:pt x="673" y="290"/>
                  </a:cubicBezTo>
                  <a:cubicBezTo>
                    <a:pt x="696" y="274"/>
                    <a:pt x="701" y="106"/>
                    <a:pt x="697" y="94"/>
                  </a:cubicBezTo>
                  <a:cubicBezTo>
                    <a:pt x="693" y="82"/>
                    <a:pt x="623" y="1"/>
                    <a:pt x="616" y="4"/>
                  </a:cubicBezTo>
                  <a:cubicBezTo>
                    <a:pt x="597" y="12"/>
                    <a:pt x="641" y="60"/>
                    <a:pt x="625" y="62"/>
                  </a:cubicBezTo>
                  <a:cubicBezTo>
                    <a:pt x="617" y="63"/>
                    <a:pt x="605" y="48"/>
                    <a:pt x="592" y="34"/>
                  </a:cubicBezTo>
                  <a:cubicBezTo>
                    <a:pt x="577" y="17"/>
                    <a:pt x="561" y="0"/>
                    <a:pt x="551" y="7"/>
                  </a:cubicBezTo>
                  <a:cubicBezTo>
                    <a:pt x="533" y="19"/>
                    <a:pt x="624" y="103"/>
                    <a:pt x="633" y="109"/>
                  </a:cubicBezTo>
                  <a:cubicBezTo>
                    <a:pt x="637" y="112"/>
                    <a:pt x="617" y="211"/>
                    <a:pt x="617" y="221"/>
                  </a:cubicBezTo>
                  <a:cubicBezTo>
                    <a:pt x="617" y="221"/>
                    <a:pt x="467" y="145"/>
                    <a:pt x="424" y="148"/>
                  </a:cubicBezTo>
                  <a:cubicBezTo>
                    <a:pt x="408" y="148"/>
                    <a:pt x="397" y="158"/>
                    <a:pt x="397" y="158"/>
                  </a:cubicBezTo>
                  <a:cubicBezTo>
                    <a:pt x="397" y="158"/>
                    <a:pt x="399" y="192"/>
                    <a:pt x="365" y="188"/>
                  </a:cubicBezTo>
                  <a:cubicBezTo>
                    <a:pt x="346" y="186"/>
                    <a:pt x="341" y="165"/>
                    <a:pt x="341" y="165"/>
                  </a:cubicBezTo>
                </a:path>
              </a:pathLst>
            </a:custGeom>
            <a:solidFill>
              <a:srgbClr val="FEC8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 name="任意多边形: 形状 22">
              <a:extLst>
                <a:ext uri="{FF2B5EF4-FFF2-40B4-BE49-F238E27FC236}">
                  <a16:creationId xmlns:a16="http://schemas.microsoft.com/office/drawing/2014/main" id="{D86CF8F2-68B1-609B-0745-F634B02B5011}"/>
                </a:ext>
              </a:extLst>
            </p:cNvPr>
            <p:cNvSpPr/>
            <p:nvPr/>
          </p:nvSpPr>
          <p:spPr bwMode="auto">
            <a:xfrm>
              <a:off x="6317327" y="2449028"/>
              <a:ext cx="298915" cy="365712"/>
            </a:xfrm>
            <a:custGeom>
              <a:avLst/>
              <a:gdLst>
                <a:gd name="T0" fmla="*/ 48 w 75"/>
                <a:gd name="T1" fmla="*/ 0 h 92"/>
                <a:gd name="T2" fmla="*/ 0 w 75"/>
                <a:gd name="T3" fmla="*/ 80 h 92"/>
                <a:gd name="T4" fmla="*/ 45 w 75"/>
                <a:gd name="T5" fmla="*/ 92 h 92"/>
                <a:gd name="T6" fmla="*/ 75 w 75"/>
                <a:gd name="T7" fmla="*/ 13 h 92"/>
                <a:gd name="T8" fmla="*/ 48 w 75"/>
                <a:gd name="T9" fmla="*/ 0 h 92"/>
              </a:gdLst>
              <a:ahLst/>
              <a:cxnLst>
                <a:cxn ang="0">
                  <a:pos x="T0" y="T1"/>
                </a:cxn>
                <a:cxn ang="0">
                  <a:pos x="T2" y="T3"/>
                </a:cxn>
                <a:cxn ang="0">
                  <a:pos x="T4" y="T5"/>
                </a:cxn>
                <a:cxn ang="0">
                  <a:pos x="T6" y="T7"/>
                </a:cxn>
                <a:cxn ang="0">
                  <a:pos x="T8" y="T9"/>
                </a:cxn>
              </a:cxnLst>
              <a:rect l="0" t="0" r="r" b="b"/>
              <a:pathLst>
                <a:path w="75" h="92">
                  <a:moveTo>
                    <a:pt x="48" y="0"/>
                  </a:moveTo>
                  <a:cubicBezTo>
                    <a:pt x="36" y="21"/>
                    <a:pt x="10" y="63"/>
                    <a:pt x="0" y="80"/>
                  </a:cubicBezTo>
                  <a:cubicBezTo>
                    <a:pt x="14" y="85"/>
                    <a:pt x="30" y="89"/>
                    <a:pt x="45" y="92"/>
                  </a:cubicBezTo>
                  <a:cubicBezTo>
                    <a:pt x="69" y="66"/>
                    <a:pt x="74" y="29"/>
                    <a:pt x="75" y="13"/>
                  </a:cubicBezTo>
                  <a:cubicBezTo>
                    <a:pt x="69" y="10"/>
                    <a:pt x="60" y="5"/>
                    <a:pt x="48" y="0"/>
                  </a:cubicBezTo>
                </a:path>
              </a:pathLst>
            </a:custGeom>
            <a:solidFill>
              <a:srgbClr val="FFB6A9"/>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 name="任意多边形: 形状 23">
              <a:extLst>
                <a:ext uri="{FF2B5EF4-FFF2-40B4-BE49-F238E27FC236}">
                  <a16:creationId xmlns:a16="http://schemas.microsoft.com/office/drawing/2014/main" id="{01E5BEEC-68DD-08AC-6393-7155D031249F}"/>
                </a:ext>
              </a:extLst>
            </p:cNvPr>
            <p:cNvSpPr/>
            <p:nvPr/>
          </p:nvSpPr>
          <p:spPr bwMode="auto">
            <a:xfrm>
              <a:off x="5173437" y="2841457"/>
              <a:ext cx="68467" cy="155302"/>
            </a:xfrm>
            <a:custGeom>
              <a:avLst/>
              <a:gdLst>
                <a:gd name="T0" fmla="*/ 17 w 17"/>
                <a:gd name="T1" fmla="*/ 0 h 39"/>
                <a:gd name="T2" fmla="*/ 0 w 17"/>
                <a:gd name="T3" fmla="*/ 39 h 39"/>
                <a:gd name="T4" fmla="*/ 0 w 17"/>
                <a:gd name="T5" fmla="*/ 39 h 39"/>
                <a:gd name="T6" fmla="*/ 17 w 17"/>
                <a:gd name="T7" fmla="*/ 0 h 39"/>
                <a:gd name="T8" fmla="*/ 17 w 17"/>
                <a:gd name="T9" fmla="*/ 0 h 39"/>
              </a:gdLst>
              <a:ahLst/>
              <a:cxnLst>
                <a:cxn ang="0">
                  <a:pos x="T0" y="T1"/>
                </a:cxn>
                <a:cxn ang="0">
                  <a:pos x="T2" y="T3"/>
                </a:cxn>
                <a:cxn ang="0">
                  <a:pos x="T4" y="T5"/>
                </a:cxn>
                <a:cxn ang="0">
                  <a:pos x="T6" y="T7"/>
                </a:cxn>
                <a:cxn ang="0">
                  <a:pos x="T8" y="T9"/>
                </a:cxn>
              </a:cxnLst>
              <a:rect l="0" t="0" r="r" b="b"/>
              <a:pathLst>
                <a:path w="17" h="39">
                  <a:moveTo>
                    <a:pt x="17" y="0"/>
                  </a:moveTo>
                  <a:cubicBezTo>
                    <a:pt x="11" y="15"/>
                    <a:pt x="5" y="28"/>
                    <a:pt x="0" y="39"/>
                  </a:cubicBezTo>
                  <a:cubicBezTo>
                    <a:pt x="0" y="39"/>
                    <a:pt x="0" y="39"/>
                    <a:pt x="0" y="39"/>
                  </a:cubicBezTo>
                  <a:cubicBezTo>
                    <a:pt x="5" y="28"/>
                    <a:pt x="11" y="15"/>
                    <a:pt x="17" y="0"/>
                  </a:cubicBezTo>
                  <a:cubicBezTo>
                    <a:pt x="17" y="0"/>
                    <a:pt x="17" y="0"/>
                    <a:pt x="17" y="0"/>
                  </a:cubicBezTo>
                </a:path>
              </a:pathLst>
            </a:custGeom>
            <a:solidFill>
              <a:srgbClr val="F9C7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 name="任意多边形: 形状 24">
              <a:extLst>
                <a:ext uri="{FF2B5EF4-FFF2-40B4-BE49-F238E27FC236}">
                  <a16:creationId xmlns:a16="http://schemas.microsoft.com/office/drawing/2014/main" id="{172B914E-E583-8D60-56E9-84824C26768C}"/>
                </a:ext>
              </a:extLst>
            </p:cNvPr>
            <p:cNvSpPr/>
            <p:nvPr/>
          </p:nvSpPr>
          <p:spPr bwMode="auto">
            <a:xfrm>
              <a:off x="5173437" y="2841457"/>
              <a:ext cx="333983" cy="262177"/>
            </a:xfrm>
            <a:custGeom>
              <a:avLst/>
              <a:gdLst>
                <a:gd name="T0" fmla="*/ 17 w 84"/>
                <a:gd name="T1" fmla="*/ 0 h 66"/>
                <a:gd name="T2" fmla="*/ 0 w 84"/>
                <a:gd name="T3" fmla="*/ 39 h 66"/>
                <a:gd name="T4" fmla="*/ 71 w 84"/>
                <a:gd name="T5" fmla="*/ 66 h 66"/>
                <a:gd name="T6" fmla="*/ 84 w 84"/>
                <a:gd name="T7" fmla="*/ 43 h 66"/>
                <a:gd name="T8" fmla="*/ 17 w 84"/>
                <a:gd name="T9" fmla="*/ 0 h 66"/>
              </a:gdLst>
              <a:ahLst/>
              <a:cxnLst>
                <a:cxn ang="0">
                  <a:pos x="T0" y="T1"/>
                </a:cxn>
                <a:cxn ang="0">
                  <a:pos x="T2" y="T3"/>
                </a:cxn>
                <a:cxn ang="0">
                  <a:pos x="T4" y="T5"/>
                </a:cxn>
                <a:cxn ang="0">
                  <a:pos x="T6" y="T7"/>
                </a:cxn>
                <a:cxn ang="0">
                  <a:pos x="T8" y="T9"/>
                </a:cxn>
              </a:cxnLst>
              <a:rect l="0" t="0" r="r" b="b"/>
              <a:pathLst>
                <a:path w="84" h="66">
                  <a:moveTo>
                    <a:pt x="17" y="0"/>
                  </a:moveTo>
                  <a:cubicBezTo>
                    <a:pt x="11" y="15"/>
                    <a:pt x="5" y="28"/>
                    <a:pt x="0" y="39"/>
                  </a:cubicBezTo>
                  <a:cubicBezTo>
                    <a:pt x="16" y="41"/>
                    <a:pt x="53" y="46"/>
                    <a:pt x="71" y="66"/>
                  </a:cubicBezTo>
                  <a:cubicBezTo>
                    <a:pt x="76" y="58"/>
                    <a:pt x="80" y="50"/>
                    <a:pt x="84" y="43"/>
                  </a:cubicBezTo>
                  <a:cubicBezTo>
                    <a:pt x="17" y="0"/>
                    <a:pt x="17" y="0"/>
                    <a:pt x="17" y="0"/>
                  </a:cubicBezTo>
                </a:path>
              </a:pathLst>
            </a:custGeom>
            <a:solidFill>
              <a:srgbClr val="FFB6A9"/>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 name="任意多边形: 形状 25">
              <a:extLst>
                <a:ext uri="{FF2B5EF4-FFF2-40B4-BE49-F238E27FC236}">
                  <a16:creationId xmlns:a16="http://schemas.microsoft.com/office/drawing/2014/main" id="{5E359017-8056-54A3-A245-99B41F2D5C62}"/>
                </a:ext>
              </a:extLst>
            </p:cNvPr>
            <p:cNvSpPr/>
            <p:nvPr/>
          </p:nvSpPr>
          <p:spPr bwMode="auto">
            <a:xfrm>
              <a:off x="6783234" y="4952228"/>
              <a:ext cx="893404" cy="1103813"/>
            </a:xfrm>
            <a:custGeom>
              <a:avLst/>
              <a:gdLst>
                <a:gd name="T0" fmla="*/ 205 w 225"/>
                <a:gd name="T1" fmla="*/ 88 h 278"/>
                <a:gd name="T2" fmla="*/ 57 w 225"/>
                <a:gd name="T3" fmla="*/ 0 h 278"/>
                <a:gd name="T4" fmla="*/ 0 w 225"/>
                <a:gd name="T5" fmla="*/ 85 h 278"/>
                <a:gd name="T6" fmla="*/ 119 w 225"/>
                <a:gd name="T7" fmla="*/ 143 h 278"/>
                <a:gd name="T8" fmla="*/ 113 w 225"/>
                <a:gd name="T9" fmla="*/ 277 h 278"/>
                <a:gd name="T10" fmla="*/ 199 w 225"/>
                <a:gd name="T11" fmla="*/ 128 h 278"/>
                <a:gd name="T12" fmla="*/ 199 w 225"/>
                <a:gd name="T13" fmla="*/ 125 h 278"/>
                <a:gd name="T14" fmla="*/ 215 w 225"/>
                <a:gd name="T15" fmla="*/ 152 h 278"/>
                <a:gd name="T16" fmla="*/ 225 w 225"/>
                <a:gd name="T17" fmla="*/ 93 h 278"/>
                <a:gd name="T18" fmla="*/ 205 w 225"/>
                <a:gd name="T19" fmla="*/ 8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278">
                  <a:moveTo>
                    <a:pt x="205" y="88"/>
                  </a:moveTo>
                  <a:cubicBezTo>
                    <a:pt x="139" y="59"/>
                    <a:pt x="57" y="0"/>
                    <a:pt x="57" y="0"/>
                  </a:cubicBezTo>
                  <a:cubicBezTo>
                    <a:pt x="0" y="85"/>
                    <a:pt x="0" y="85"/>
                    <a:pt x="0" y="85"/>
                  </a:cubicBezTo>
                  <a:cubicBezTo>
                    <a:pt x="69" y="140"/>
                    <a:pt x="119" y="143"/>
                    <a:pt x="119" y="143"/>
                  </a:cubicBezTo>
                  <a:cubicBezTo>
                    <a:pt x="119" y="143"/>
                    <a:pt x="76" y="272"/>
                    <a:pt x="113" y="277"/>
                  </a:cubicBezTo>
                  <a:cubicBezTo>
                    <a:pt x="163" y="278"/>
                    <a:pt x="188" y="183"/>
                    <a:pt x="199" y="128"/>
                  </a:cubicBezTo>
                  <a:cubicBezTo>
                    <a:pt x="199" y="125"/>
                    <a:pt x="199" y="125"/>
                    <a:pt x="199" y="125"/>
                  </a:cubicBezTo>
                  <a:cubicBezTo>
                    <a:pt x="215" y="152"/>
                    <a:pt x="215" y="152"/>
                    <a:pt x="215" y="152"/>
                  </a:cubicBezTo>
                  <a:cubicBezTo>
                    <a:pt x="225" y="93"/>
                    <a:pt x="225" y="93"/>
                    <a:pt x="225" y="93"/>
                  </a:cubicBezTo>
                  <a:cubicBezTo>
                    <a:pt x="205" y="88"/>
                    <a:pt x="205" y="88"/>
                    <a:pt x="205" y="88"/>
                  </a:cubicBezTo>
                </a:path>
              </a:pathLst>
            </a:custGeom>
            <a:solidFill>
              <a:srgbClr val="FEC8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 name="任意多边形: 形状 26">
              <a:extLst>
                <a:ext uri="{FF2B5EF4-FFF2-40B4-BE49-F238E27FC236}">
                  <a16:creationId xmlns:a16="http://schemas.microsoft.com/office/drawing/2014/main" id="{6DE65EE6-897B-A9A1-8CDD-0A290D96E14B}"/>
                </a:ext>
              </a:extLst>
            </p:cNvPr>
            <p:cNvSpPr/>
            <p:nvPr/>
          </p:nvSpPr>
          <p:spPr bwMode="auto">
            <a:xfrm>
              <a:off x="6783234" y="4957238"/>
              <a:ext cx="285556" cy="344002"/>
            </a:xfrm>
            <a:custGeom>
              <a:avLst/>
              <a:gdLst>
                <a:gd name="T0" fmla="*/ 4 w 72"/>
                <a:gd name="T1" fmla="*/ 87 h 87"/>
                <a:gd name="T2" fmla="*/ 5 w 72"/>
                <a:gd name="T3" fmla="*/ 87 h 87"/>
                <a:gd name="T4" fmla="*/ 4 w 72"/>
                <a:gd name="T5" fmla="*/ 87 h 87"/>
                <a:gd name="T6" fmla="*/ 34 w 72"/>
                <a:gd name="T7" fmla="*/ 33 h 87"/>
                <a:gd name="T8" fmla="*/ 0 w 72"/>
                <a:gd name="T9" fmla="*/ 84 h 87"/>
                <a:gd name="T10" fmla="*/ 4 w 72"/>
                <a:gd name="T11" fmla="*/ 87 h 87"/>
                <a:gd name="T12" fmla="*/ 0 w 72"/>
                <a:gd name="T13" fmla="*/ 84 h 87"/>
                <a:gd name="T14" fmla="*/ 34 w 72"/>
                <a:gd name="T15" fmla="*/ 33 h 87"/>
                <a:gd name="T16" fmla="*/ 58 w 72"/>
                <a:gd name="T17" fmla="*/ 0 h 87"/>
                <a:gd name="T18" fmla="*/ 72 w 72"/>
                <a:gd name="T19" fmla="*/ 10 h 87"/>
                <a:gd name="T20" fmla="*/ 72 w 72"/>
                <a:gd name="T21" fmla="*/ 10 h 87"/>
                <a:gd name="T22" fmla="*/ 58 w 72"/>
                <a:gd name="T23"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87">
                  <a:moveTo>
                    <a:pt x="4" y="87"/>
                  </a:moveTo>
                  <a:cubicBezTo>
                    <a:pt x="4" y="87"/>
                    <a:pt x="5" y="87"/>
                    <a:pt x="5" y="87"/>
                  </a:cubicBezTo>
                  <a:cubicBezTo>
                    <a:pt x="5" y="87"/>
                    <a:pt x="4" y="87"/>
                    <a:pt x="4" y="87"/>
                  </a:cubicBezTo>
                  <a:moveTo>
                    <a:pt x="34" y="33"/>
                  </a:moveTo>
                  <a:cubicBezTo>
                    <a:pt x="0" y="84"/>
                    <a:pt x="0" y="84"/>
                    <a:pt x="0" y="84"/>
                  </a:cubicBezTo>
                  <a:cubicBezTo>
                    <a:pt x="1" y="85"/>
                    <a:pt x="3" y="86"/>
                    <a:pt x="4" y="87"/>
                  </a:cubicBezTo>
                  <a:cubicBezTo>
                    <a:pt x="3" y="86"/>
                    <a:pt x="1" y="85"/>
                    <a:pt x="0" y="84"/>
                  </a:cubicBezTo>
                  <a:cubicBezTo>
                    <a:pt x="34" y="33"/>
                    <a:pt x="34" y="33"/>
                    <a:pt x="34" y="33"/>
                  </a:cubicBezTo>
                  <a:moveTo>
                    <a:pt x="58" y="0"/>
                  </a:moveTo>
                  <a:cubicBezTo>
                    <a:pt x="61" y="2"/>
                    <a:pt x="65" y="5"/>
                    <a:pt x="72" y="10"/>
                  </a:cubicBezTo>
                  <a:cubicBezTo>
                    <a:pt x="72" y="10"/>
                    <a:pt x="72" y="10"/>
                    <a:pt x="72" y="10"/>
                  </a:cubicBezTo>
                  <a:cubicBezTo>
                    <a:pt x="65" y="5"/>
                    <a:pt x="61" y="2"/>
                    <a:pt x="58" y="0"/>
                  </a:cubicBezTo>
                </a:path>
              </a:pathLst>
            </a:custGeom>
            <a:solidFill>
              <a:srgbClr val="D7A7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 name="任意多边形: 形状 27">
              <a:extLst>
                <a:ext uri="{FF2B5EF4-FFF2-40B4-BE49-F238E27FC236}">
                  <a16:creationId xmlns:a16="http://schemas.microsoft.com/office/drawing/2014/main" id="{12A79BAE-914A-0A6A-3808-93AC448968F1}"/>
                </a:ext>
              </a:extLst>
            </p:cNvPr>
            <p:cNvSpPr/>
            <p:nvPr/>
          </p:nvSpPr>
          <p:spPr bwMode="auto">
            <a:xfrm>
              <a:off x="6783234" y="4952228"/>
              <a:ext cx="285556" cy="449207"/>
            </a:xfrm>
            <a:custGeom>
              <a:avLst/>
              <a:gdLst>
                <a:gd name="T0" fmla="*/ 57 w 72"/>
                <a:gd name="T1" fmla="*/ 0 h 113"/>
                <a:gd name="T2" fmla="*/ 34 w 72"/>
                <a:gd name="T3" fmla="*/ 34 h 113"/>
                <a:gd name="T4" fmla="*/ 0 w 72"/>
                <a:gd name="T5" fmla="*/ 85 h 113"/>
                <a:gd name="T6" fmla="*/ 4 w 72"/>
                <a:gd name="T7" fmla="*/ 88 h 113"/>
                <a:gd name="T8" fmla="*/ 4 w 72"/>
                <a:gd name="T9" fmla="*/ 88 h 113"/>
                <a:gd name="T10" fmla="*/ 5 w 72"/>
                <a:gd name="T11" fmla="*/ 88 h 113"/>
                <a:gd name="T12" fmla="*/ 40 w 72"/>
                <a:gd name="T13" fmla="*/ 113 h 113"/>
                <a:gd name="T14" fmla="*/ 72 w 72"/>
                <a:gd name="T15" fmla="*/ 11 h 113"/>
                <a:gd name="T16" fmla="*/ 58 w 72"/>
                <a:gd name="T17" fmla="*/ 1 h 113"/>
                <a:gd name="T18" fmla="*/ 57 w 72"/>
                <a:gd name="T19"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13">
                  <a:moveTo>
                    <a:pt x="57" y="0"/>
                  </a:moveTo>
                  <a:cubicBezTo>
                    <a:pt x="34" y="34"/>
                    <a:pt x="34" y="34"/>
                    <a:pt x="34" y="34"/>
                  </a:cubicBezTo>
                  <a:cubicBezTo>
                    <a:pt x="0" y="85"/>
                    <a:pt x="0" y="85"/>
                    <a:pt x="0" y="85"/>
                  </a:cubicBezTo>
                  <a:cubicBezTo>
                    <a:pt x="1" y="86"/>
                    <a:pt x="3" y="87"/>
                    <a:pt x="4" y="88"/>
                  </a:cubicBezTo>
                  <a:cubicBezTo>
                    <a:pt x="4" y="88"/>
                    <a:pt x="4" y="88"/>
                    <a:pt x="4" y="88"/>
                  </a:cubicBezTo>
                  <a:cubicBezTo>
                    <a:pt x="4" y="88"/>
                    <a:pt x="5" y="88"/>
                    <a:pt x="5" y="88"/>
                  </a:cubicBezTo>
                  <a:cubicBezTo>
                    <a:pt x="17" y="98"/>
                    <a:pt x="29" y="106"/>
                    <a:pt x="40" y="113"/>
                  </a:cubicBezTo>
                  <a:cubicBezTo>
                    <a:pt x="49" y="82"/>
                    <a:pt x="64" y="35"/>
                    <a:pt x="72" y="11"/>
                  </a:cubicBezTo>
                  <a:cubicBezTo>
                    <a:pt x="65" y="6"/>
                    <a:pt x="61" y="3"/>
                    <a:pt x="58" y="1"/>
                  </a:cubicBezTo>
                  <a:cubicBezTo>
                    <a:pt x="57" y="1"/>
                    <a:pt x="57" y="0"/>
                    <a:pt x="57" y="0"/>
                  </a:cubicBezTo>
                </a:path>
              </a:pathLst>
            </a:custGeom>
            <a:solidFill>
              <a:srgbClr val="FA9AA3"/>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 name="任意多边形: 形状 28">
              <a:extLst>
                <a:ext uri="{FF2B5EF4-FFF2-40B4-BE49-F238E27FC236}">
                  <a16:creationId xmlns:a16="http://schemas.microsoft.com/office/drawing/2014/main" id="{837420FB-0A5B-E247-C12B-BE16707B8DCD}"/>
                </a:ext>
              </a:extLst>
            </p:cNvPr>
            <p:cNvSpPr/>
            <p:nvPr/>
          </p:nvSpPr>
          <p:spPr bwMode="auto">
            <a:xfrm>
              <a:off x="7005332" y="5067452"/>
              <a:ext cx="671305" cy="988589"/>
            </a:xfrm>
            <a:custGeom>
              <a:avLst/>
              <a:gdLst>
                <a:gd name="T0" fmla="*/ 57 w 169"/>
                <a:gd name="T1" fmla="*/ 248 h 249"/>
                <a:gd name="T2" fmla="*/ 143 w 169"/>
                <a:gd name="T3" fmla="*/ 99 h 249"/>
                <a:gd name="T4" fmla="*/ 143 w 169"/>
                <a:gd name="T5" fmla="*/ 96 h 249"/>
                <a:gd name="T6" fmla="*/ 159 w 169"/>
                <a:gd name="T7" fmla="*/ 123 h 249"/>
                <a:gd name="T8" fmla="*/ 169 w 169"/>
                <a:gd name="T9" fmla="*/ 64 h 249"/>
                <a:gd name="T10" fmla="*/ 149 w 169"/>
                <a:gd name="T11" fmla="*/ 59 h 249"/>
                <a:gd name="T12" fmla="*/ 43 w 169"/>
                <a:gd name="T13" fmla="*/ 0 h 249"/>
                <a:gd name="T14" fmla="*/ 0 w 169"/>
                <a:gd name="T15" fmla="*/ 93 h 249"/>
                <a:gd name="T16" fmla="*/ 63 w 169"/>
                <a:gd name="T17" fmla="*/ 114 h 249"/>
                <a:gd name="T18" fmla="*/ 57 w 169"/>
                <a:gd name="T19" fmla="*/ 248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9" h="249">
                  <a:moveTo>
                    <a:pt x="57" y="248"/>
                  </a:moveTo>
                  <a:cubicBezTo>
                    <a:pt x="107" y="249"/>
                    <a:pt x="132" y="154"/>
                    <a:pt x="143" y="99"/>
                  </a:cubicBezTo>
                  <a:cubicBezTo>
                    <a:pt x="143" y="96"/>
                    <a:pt x="143" y="96"/>
                    <a:pt x="143" y="96"/>
                  </a:cubicBezTo>
                  <a:cubicBezTo>
                    <a:pt x="159" y="123"/>
                    <a:pt x="159" y="123"/>
                    <a:pt x="159" y="123"/>
                  </a:cubicBezTo>
                  <a:cubicBezTo>
                    <a:pt x="169" y="64"/>
                    <a:pt x="169" y="64"/>
                    <a:pt x="169" y="64"/>
                  </a:cubicBezTo>
                  <a:cubicBezTo>
                    <a:pt x="149" y="59"/>
                    <a:pt x="149" y="59"/>
                    <a:pt x="149" y="59"/>
                  </a:cubicBezTo>
                  <a:cubicBezTo>
                    <a:pt x="113" y="43"/>
                    <a:pt x="73" y="19"/>
                    <a:pt x="43" y="0"/>
                  </a:cubicBezTo>
                  <a:cubicBezTo>
                    <a:pt x="42" y="18"/>
                    <a:pt x="34" y="52"/>
                    <a:pt x="0" y="93"/>
                  </a:cubicBezTo>
                  <a:cubicBezTo>
                    <a:pt x="39" y="112"/>
                    <a:pt x="63" y="114"/>
                    <a:pt x="63" y="114"/>
                  </a:cubicBezTo>
                  <a:cubicBezTo>
                    <a:pt x="63" y="114"/>
                    <a:pt x="20" y="243"/>
                    <a:pt x="57" y="248"/>
                  </a:cubicBezTo>
                  <a:close/>
                </a:path>
              </a:pathLst>
            </a:custGeom>
            <a:gradFill>
              <a:gsLst>
                <a:gs pos="100000">
                  <a:srgbClr val="F05DA3"/>
                </a:gs>
                <a:gs pos="6000">
                  <a:srgbClr val="A9318D"/>
                </a:gs>
              </a:gsLst>
              <a:lin ang="12000000" scaled="0"/>
            </a:gra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 name="任意多边形: 形状 29">
              <a:extLst>
                <a:ext uri="{FF2B5EF4-FFF2-40B4-BE49-F238E27FC236}">
                  <a16:creationId xmlns:a16="http://schemas.microsoft.com/office/drawing/2014/main" id="{26E53A64-24C1-B9CE-DD89-5F547DE409EF}"/>
                </a:ext>
              </a:extLst>
            </p:cNvPr>
            <p:cNvSpPr/>
            <p:nvPr/>
          </p:nvSpPr>
          <p:spPr bwMode="auto">
            <a:xfrm>
              <a:off x="6130297" y="3310703"/>
              <a:ext cx="814918" cy="637907"/>
            </a:xfrm>
            <a:custGeom>
              <a:avLst/>
              <a:gdLst>
                <a:gd name="T0" fmla="*/ 27 w 205"/>
                <a:gd name="T1" fmla="*/ 161 h 161"/>
                <a:gd name="T2" fmla="*/ 109 w 205"/>
                <a:gd name="T3" fmla="*/ 70 h 161"/>
                <a:gd name="T4" fmla="*/ 201 w 205"/>
                <a:gd name="T5" fmla="*/ 66 h 161"/>
                <a:gd name="T6" fmla="*/ 104 w 205"/>
                <a:gd name="T7" fmla="*/ 22 h 161"/>
                <a:gd name="T8" fmla="*/ 115 w 205"/>
                <a:gd name="T9" fmla="*/ 10 h 161"/>
                <a:gd name="T10" fmla="*/ 61 w 205"/>
                <a:gd name="T11" fmla="*/ 0 h 161"/>
                <a:gd name="T12" fmla="*/ 59 w 205"/>
                <a:gd name="T13" fmla="*/ 16 h 161"/>
                <a:gd name="T14" fmla="*/ 0 w 205"/>
                <a:gd name="T15" fmla="*/ 86 h 161"/>
                <a:gd name="T16" fmla="*/ 27 w 205"/>
                <a:gd name="T17" fmla="*/ 1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161">
                  <a:moveTo>
                    <a:pt x="27" y="161"/>
                  </a:moveTo>
                  <a:cubicBezTo>
                    <a:pt x="28" y="158"/>
                    <a:pt x="109" y="70"/>
                    <a:pt x="109" y="70"/>
                  </a:cubicBezTo>
                  <a:cubicBezTo>
                    <a:pt x="109" y="70"/>
                    <a:pt x="197" y="89"/>
                    <a:pt x="201" y="66"/>
                  </a:cubicBezTo>
                  <a:cubicBezTo>
                    <a:pt x="205" y="43"/>
                    <a:pt x="104" y="22"/>
                    <a:pt x="104" y="22"/>
                  </a:cubicBezTo>
                  <a:cubicBezTo>
                    <a:pt x="115" y="10"/>
                    <a:pt x="115" y="10"/>
                    <a:pt x="115" y="10"/>
                  </a:cubicBezTo>
                  <a:cubicBezTo>
                    <a:pt x="61" y="0"/>
                    <a:pt x="61" y="0"/>
                    <a:pt x="61" y="0"/>
                  </a:cubicBezTo>
                  <a:cubicBezTo>
                    <a:pt x="59" y="16"/>
                    <a:pt x="59" y="16"/>
                    <a:pt x="59" y="16"/>
                  </a:cubicBezTo>
                  <a:cubicBezTo>
                    <a:pt x="0" y="86"/>
                    <a:pt x="0" y="86"/>
                    <a:pt x="0" y="86"/>
                  </a:cubicBezTo>
                  <a:cubicBezTo>
                    <a:pt x="27" y="161"/>
                    <a:pt x="27" y="161"/>
                    <a:pt x="27" y="161"/>
                  </a:cubicBezTo>
                </a:path>
              </a:pathLst>
            </a:custGeom>
            <a:solidFill>
              <a:srgbClr val="FEC8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 name="任意多边形: 形状 30">
              <a:extLst>
                <a:ext uri="{FF2B5EF4-FFF2-40B4-BE49-F238E27FC236}">
                  <a16:creationId xmlns:a16="http://schemas.microsoft.com/office/drawing/2014/main" id="{85EEF7E1-1CF7-6875-3678-B71FDE38ADC2}"/>
                </a:ext>
              </a:extLst>
            </p:cNvPr>
            <p:cNvSpPr/>
            <p:nvPr/>
          </p:nvSpPr>
          <p:spPr bwMode="auto">
            <a:xfrm>
              <a:off x="6130297" y="3556180"/>
              <a:ext cx="250487" cy="392430"/>
            </a:xfrm>
            <a:custGeom>
              <a:avLst/>
              <a:gdLst>
                <a:gd name="T0" fmla="*/ 63 w 63"/>
                <a:gd name="T1" fmla="*/ 58 h 99"/>
                <a:gd name="T2" fmla="*/ 27 w 63"/>
                <a:gd name="T3" fmla="*/ 99 h 99"/>
                <a:gd name="T4" fmla="*/ 27 w 63"/>
                <a:gd name="T5" fmla="*/ 99 h 99"/>
                <a:gd name="T6" fmla="*/ 63 w 63"/>
                <a:gd name="T7" fmla="*/ 58 h 99"/>
                <a:gd name="T8" fmla="*/ 63 w 63"/>
                <a:gd name="T9" fmla="*/ 58 h 99"/>
                <a:gd name="T10" fmla="*/ 21 w 63"/>
                <a:gd name="T11" fmla="*/ 0 h 99"/>
                <a:gd name="T12" fmla="*/ 0 w 63"/>
                <a:gd name="T13" fmla="*/ 24 h 99"/>
                <a:gd name="T14" fmla="*/ 11 w 63"/>
                <a:gd name="T15" fmla="*/ 56 h 99"/>
                <a:gd name="T16" fmla="*/ 0 w 63"/>
                <a:gd name="T17" fmla="*/ 24 h 99"/>
                <a:gd name="T18" fmla="*/ 21 w 63"/>
                <a:gd name="T1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99">
                  <a:moveTo>
                    <a:pt x="63" y="58"/>
                  </a:moveTo>
                  <a:cubicBezTo>
                    <a:pt x="45" y="78"/>
                    <a:pt x="27" y="98"/>
                    <a:pt x="27" y="99"/>
                  </a:cubicBezTo>
                  <a:cubicBezTo>
                    <a:pt x="27" y="99"/>
                    <a:pt x="27" y="99"/>
                    <a:pt x="27" y="99"/>
                  </a:cubicBezTo>
                  <a:cubicBezTo>
                    <a:pt x="27" y="98"/>
                    <a:pt x="45" y="78"/>
                    <a:pt x="63" y="58"/>
                  </a:cubicBezTo>
                  <a:cubicBezTo>
                    <a:pt x="63" y="58"/>
                    <a:pt x="63" y="58"/>
                    <a:pt x="63" y="58"/>
                  </a:cubicBezTo>
                  <a:moveTo>
                    <a:pt x="21" y="0"/>
                  </a:moveTo>
                  <a:cubicBezTo>
                    <a:pt x="0" y="24"/>
                    <a:pt x="0" y="24"/>
                    <a:pt x="0" y="24"/>
                  </a:cubicBezTo>
                  <a:cubicBezTo>
                    <a:pt x="11" y="56"/>
                    <a:pt x="11" y="56"/>
                    <a:pt x="11" y="56"/>
                  </a:cubicBezTo>
                  <a:cubicBezTo>
                    <a:pt x="0" y="24"/>
                    <a:pt x="0" y="24"/>
                    <a:pt x="0" y="24"/>
                  </a:cubicBezTo>
                  <a:cubicBezTo>
                    <a:pt x="21" y="0"/>
                    <a:pt x="21" y="0"/>
                    <a:pt x="21" y="0"/>
                  </a:cubicBezTo>
                </a:path>
              </a:pathLst>
            </a:custGeom>
            <a:solidFill>
              <a:srgbClr val="D7A7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 name="任意多边形: 形状 31">
              <a:extLst>
                <a:ext uri="{FF2B5EF4-FFF2-40B4-BE49-F238E27FC236}">
                  <a16:creationId xmlns:a16="http://schemas.microsoft.com/office/drawing/2014/main" id="{449BE88B-A879-EB1A-CADF-FDB482E81DFA}"/>
                </a:ext>
              </a:extLst>
            </p:cNvPr>
            <p:cNvSpPr/>
            <p:nvPr/>
          </p:nvSpPr>
          <p:spPr bwMode="auto">
            <a:xfrm>
              <a:off x="6130297" y="3556180"/>
              <a:ext cx="250487" cy="392430"/>
            </a:xfrm>
            <a:custGeom>
              <a:avLst/>
              <a:gdLst>
                <a:gd name="T0" fmla="*/ 21 w 63"/>
                <a:gd name="T1" fmla="*/ 0 h 99"/>
                <a:gd name="T2" fmla="*/ 0 w 63"/>
                <a:gd name="T3" fmla="*/ 24 h 99"/>
                <a:gd name="T4" fmla="*/ 11 w 63"/>
                <a:gd name="T5" fmla="*/ 56 h 99"/>
                <a:gd name="T6" fmla="*/ 27 w 63"/>
                <a:gd name="T7" fmla="*/ 99 h 99"/>
                <a:gd name="T8" fmla="*/ 63 w 63"/>
                <a:gd name="T9" fmla="*/ 58 h 99"/>
                <a:gd name="T10" fmla="*/ 21 w 63"/>
                <a:gd name="T11" fmla="*/ 0 h 99"/>
              </a:gdLst>
              <a:ahLst/>
              <a:cxnLst>
                <a:cxn ang="0">
                  <a:pos x="T0" y="T1"/>
                </a:cxn>
                <a:cxn ang="0">
                  <a:pos x="T2" y="T3"/>
                </a:cxn>
                <a:cxn ang="0">
                  <a:pos x="T4" y="T5"/>
                </a:cxn>
                <a:cxn ang="0">
                  <a:pos x="T6" y="T7"/>
                </a:cxn>
                <a:cxn ang="0">
                  <a:pos x="T8" y="T9"/>
                </a:cxn>
                <a:cxn ang="0">
                  <a:pos x="T10" y="T11"/>
                </a:cxn>
              </a:cxnLst>
              <a:rect l="0" t="0" r="r" b="b"/>
              <a:pathLst>
                <a:path w="63" h="99">
                  <a:moveTo>
                    <a:pt x="21" y="0"/>
                  </a:moveTo>
                  <a:cubicBezTo>
                    <a:pt x="0" y="24"/>
                    <a:pt x="0" y="24"/>
                    <a:pt x="0" y="24"/>
                  </a:cubicBezTo>
                  <a:cubicBezTo>
                    <a:pt x="11" y="56"/>
                    <a:pt x="11" y="56"/>
                    <a:pt x="11" y="56"/>
                  </a:cubicBezTo>
                  <a:cubicBezTo>
                    <a:pt x="27" y="99"/>
                    <a:pt x="27" y="99"/>
                    <a:pt x="27" y="99"/>
                  </a:cubicBezTo>
                  <a:cubicBezTo>
                    <a:pt x="27" y="98"/>
                    <a:pt x="45" y="78"/>
                    <a:pt x="63" y="58"/>
                  </a:cubicBezTo>
                  <a:cubicBezTo>
                    <a:pt x="21" y="0"/>
                    <a:pt x="21" y="0"/>
                    <a:pt x="21" y="0"/>
                  </a:cubicBezTo>
                </a:path>
              </a:pathLst>
            </a:custGeom>
            <a:solidFill>
              <a:srgbClr val="FA9AA3"/>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 name="任意多边形: 形状 32">
              <a:extLst>
                <a:ext uri="{FF2B5EF4-FFF2-40B4-BE49-F238E27FC236}">
                  <a16:creationId xmlns:a16="http://schemas.microsoft.com/office/drawing/2014/main" id="{19CF4821-8738-B674-06DF-DA7F41793BF9}"/>
                </a:ext>
              </a:extLst>
            </p:cNvPr>
            <p:cNvSpPr/>
            <p:nvPr/>
          </p:nvSpPr>
          <p:spPr bwMode="auto">
            <a:xfrm>
              <a:off x="6230492" y="3310703"/>
              <a:ext cx="714723" cy="412469"/>
            </a:xfrm>
            <a:custGeom>
              <a:avLst/>
              <a:gdLst>
                <a:gd name="T0" fmla="*/ 176 w 180"/>
                <a:gd name="T1" fmla="*/ 66 h 104"/>
                <a:gd name="T2" fmla="*/ 79 w 180"/>
                <a:gd name="T3" fmla="*/ 22 h 104"/>
                <a:gd name="T4" fmla="*/ 90 w 180"/>
                <a:gd name="T5" fmla="*/ 10 h 104"/>
                <a:gd name="T6" fmla="*/ 36 w 180"/>
                <a:gd name="T7" fmla="*/ 0 h 104"/>
                <a:gd name="T8" fmla="*/ 34 w 180"/>
                <a:gd name="T9" fmla="*/ 16 h 104"/>
                <a:gd name="T10" fmla="*/ 0 w 180"/>
                <a:gd name="T11" fmla="*/ 57 h 104"/>
                <a:gd name="T12" fmla="*/ 53 w 180"/>
                <a:gd name="T13" fmla="*/ 104 h 104"/>
                <a:gd name="T14" fmla="*/ 84 w 180"/>
                <a:gd name="T15" fmla="*/ 70 h 104"/>
                <a:gd name="T16" fmla="*/ 176 w 180"/>
                <a:gd name="T17" fmla="*/ 6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 h="104">
                  <a:moveTo>
                    <a:pt x="176" y="66"/>
                  </a:moveTo>
                  <a:cubicBezTo>
                    <a:pt x="180" y="43"/>
                    <a:pt x="79" y="22"/>
                    <a:pt x="79" y="22"/>
                  </a:cubicBezTo>
                  <a:cubicBezTo>
                    <a:pt x="90" y="10"/>
                    <a:pt x="90" y="10"/>
                    <a:pt x="90" y="10"/>
                  </a:cubicBezTo>
                  <a:cubicBezTo>
                    <a:pt x="36" y="0"/>
                    <a:pt x="36" y="0"/>
                    <a:pt x="36" y="0"/>
                  </a:cubicBezTo>
                  <a:cubicBezTo>
                    <a:pt x="34" y="16"/>
                    <a:pt x="34" y="16"/>
                    <a:pt x="34" y="16"/>
                  </a:cubicBezTo>
                  <a:cubicBezTo>
                    <a:pt x="0" y="57"/>
                    <a:pt x="0" y="57"/>
                    <a:pt x="0" y="57"/>
                  </a:cubicBezTo>
                  <a:cubicBezTo>
                    <a:pt x="33" y="71"/>
                    <a:pt x="47" y="92"/>
                    <a:pt x="53" y="104"/>
                  </a:cubicBezTo>
                  <a:cubicBezTo>
                    <a:pt x="70" y="86"/>
                    <a:pt x="84" y="70"/>
                    <a:pt x="84" y="70"/>
                  </a:cubicBezTo>
                  <a:cubicBezTo>
                    <a:pt x="84" y="70"/>
                    <a:pt x="172" y="89"/>
                    <a:pt x="176" y="66"/>
                  </a:cubicBezTo>
                  <a:close/>
                </a:path>
              </a:pathLst>
            </a:custGeom>
            <a:gradFill>
              <a:gsLst>
                <a:gs pos="100000">
                  <a:srgbClr val="F05DA3"/>
                </a:gs>
                <a:gs pos="6000">
                  <a:srgbClr val="A9318D"/>
                </a:gs>
              </a:gsLst>
              <a:lin ang="12000000" scaled="0"/>
            </a:gra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 name="任意多边形: 形状 33">
              <a:extLst>
                <a:ext uri="{FF2B5EF4-FFF2-40B4-BE49-F238E27FC236}">
                  <a16:creationId xmlns:a16="http://schemas.microsoft.com/office/drawing/2014/main" id="{886ACA85-5B2D-E636-76F7-181C584D3EAE}"/>
                </a:ext>
              </a:extLst>
            </p:cNvPr>
            <p:cNvSpPr/>
            <p:nvPr/>
          </p:nvSpPr>
          <p:spPr bwMode="auto">
            <a:xfrm>
              <a:off x="4896231" y="2956681"/>
              <a:ext cx="1584749" cy="1995547"/>
            </a:xfrm>
            <a:custGeom>
              <a:avLst/>
              <a:gdLst>
                <a:gd name="T0" fmla="*/ 171 w 399"/>
                <a:gd name="T1" fmla="*/ 0 h 503"/>
                <a:gd name="T2" fmla="*/ 58 w 399"/>
                <a:gd name="T3" fmla="*/ 355 h 503"/>
                <a:gd name="T4" fmla="*/ 399 w 399"/>
                <a:gd name="T5" fmla="*/ 288 h 503"/>
                <a:gd name="T6" fmla="*/ 331 w 399"/>
                <a:gd name="T7" fmla="*/ 156 h 503"/>
                <a:gd name="T8" fmla="*/ 202 w 399"/>
                <a:gd name="T9" fmla="*/ 243 h 503"/>
                <a:gd name="T10" fmla="*/ 203 w 399"/>
                <a:gd name="T11" fmla="*/ 5 h 503"/>
                <a:gd name="T12" fmla="*/ 171 w 399"/>
                <a:gd name="T13" fmla="*/ 0 h 503"/>
              </a:gdLst>
              <a:ahLst/>
              <a:cxnLst>
                <a:cxn ang="0">
                  <a:pos x="T0" y="T1"/>
                </a:cxn>
                <a:cxn ang="0">
                  <a:pos x="T2" y="T3"/>
                </a:cxn>
                <a:cxn ang="0">
                  <a:pos x="T4" y="T5"/>
                </a:cxn>
                <a:cxn ang="0">
                  <a:pos x="T6" y="T7"/>
                </a:cxn>
                <a:cxn ang="0">
                  <a:pos x="T8" y="T9"/>
                </a:cxn>
                <a:cxn ang="0">
                  <a:pos x="T10" y="T11"/>
                </a:cxn>
                <a:cxn ang="0">
                  <a:pos x="T12" y="T13"/>
                </a:cxn>
              </a:cxnLst>
              <a:rect l="0" t="0" r="r" b="b"/>
              <a:pathLst>
                <a:path w="399" h="503">
                  <a:moveTo>
                    <a:pt x="171" y="0"/>
                  </a:moveTo>
                  <a:cubicBezTo>
                    <a:pt x="171" y="0"/>
                    <a:pt x="0" y="208"/>
                    <a:pt x="58" y="355"/>
                  </a:cubicBezTo>
                  <a:cubicBezTo>
                    <a:pt x="116" y="503"/>
                    <a:pt x="399" y="288"/>
                    <a:pt x="399" y="288"/>
                  </a:cubicBezTo>
                  <a:cubicBezTo>
                    <a:pt x="331" y="156"/>
                    <a:pt x="331" y="156"/>
                    <a:pt x="331" y="156"/>
                  </a:cubicBezTo>
                  <a:cubicBezTo>
                    <a:pt x="202" y="243"/>
                    <a:pt x="202" y="243"/>
                    <a:pt x="202" y="243"/>
                  </a:cubicBezTo>
                  <a:cubicBezTo>
                    <a:pt x="202" y="243"/>
                    <a:pt x="178" y="139"/>
                    <a:pt x="203" y="5"/>
                  </a:cubicBezTo>
                  <a:cubicBezTo>
                    <a:pt x="203" y="5"/>
                    <a:pt x="190" y="5"/>
                    <a:pt x="171" y="0"/>
                  </a:cubicBezTo>
                  <a:close/>
                </a:path>
              </a:pathLst>
            </a:custGeom>
            <a:gradFill>
              <a:gsLst>
                <a:gs pos="94000">
                  <a:srgbClr val="9663E2"/>
                </a:gs>
                <a:gs pos="4000">
                  <a:srgbClr val="3C28A2"/>
                </a:gs>
              </a:gsLst>
              <a:lin ang="11400000" scaled="0"/>
            </a:gra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 name="任意多边形: 形状 34">
              <a:extLst>
                <a:ext uri="{FF2B5EF4-FFF2-40B4-BE49-F238E27FC236}">
                  <a16:creationId xmlns:a16="http://schemas.microsoft.com/office/drawing/2014/main" id="{5CD2436C-8ACA-D49F-D9F0-85DC2D4EC0C1}"/>
                </a:ext>
              </a:extLst>
            </p:cNvPr>
            <p:cNvSpPr/>
            <p:nvPr/>
          </p:nvSpPr>
          <p:spPr bwMode="auto">
            <a:xfrm>
              <a:off x="5632911" y="2909924"/>
              <a:ext cx="1422766" cy="2633454"/>
            </a:xfrm>
            <a:custGeom>
              <a:avLst/>
              <a:gdLst>
                <a:gd name="T0" fmla="*/ 93 w 358"/>
                <a:gd name="T1" fmla="*/ 0 h 664"/>
                <a:gd name="T2" fmla="*/ 126 w 358"/>
                <a:gd name="T3" fmla="*/ 35 h 664"/>
                <a:gd name="T4" fmla="*/ 358 w 358"/>
                <a:gd name="T5" fmla="*/ 513 h 664"/>
                <a:gd name="T6" fmla="*/ 282 w 358"/>
                <a:gd name="T7" fmla="*/ 664 h 664"/>
                <a:gd name="T8" fmla="*/ 4 w 358"/>
                <a:gd name="T9" fmla="*/ 111 h 664"/>
                <a:gd name="T10" fmla="*/ 16 w 358"/>
                <a:gd name="T11" fmla="*/ 17 h 664"/>
                <a:gd name="T12" fmla="*/ 93 w 358"/>
                <a:gd name="T13" fmla="*/ 0 h 664"/>
              </a:gdLst>
              <a:ahLst/>
              <a:cxnLst>
                <a:cxn ang="0">
                  <a:pos x="T0" y="T1"/>
                </a:cxn>
                <a:cxn ang="0">
                  <a:pos x="T2" y="T3"/>
                </a:cxn>
                <a:cxn ang="0">
                  <a:pos x="T4" y="T5"/>
                </a:cxn>
                <a:cxn ang="0">
                  <a:pos x="T6" y="T7"/>
                </a:cxn>
                <a:cxn ang="0">
                  <a:pos x="T8" y="T9"/>
                </a:cxn>
                <a:cxn ang="0">
                  <a:pos x="T10" y="T11"/>
                </a:cxn>
                <a:cxn ang="0">
                  <a:pos x="T12" y="T13"/>
                </a:cxn>
              </a:cxnLst>
              <a:rect l="0" t="0" r="r" b="b"/>
              <a:pathLst>
                <a:path w="358" h="664">
                  <a:moveTo>
                    <a:pt x="93" y="0"/>
                  </a:moveTo>
                  <a:cubicBezTo>
                    <a:pt x="93" y="0"/>
                    <a:pt x="115" y="3"/>
                    <a:pt x="126" y="35"/>
                  </a:cubicBezTo>
                  <a:cubicBezTo>
                    <a:pt x="137" y="67"/>
                    <a:pt x="138" y="426"/>
                    <a:pt x="358" y="513"/>
                  </a:cubicBezTo>
                  <a:cubicBezTo>
                    <a:pt x="282" y="664"/>
                    <a:pt x="282" y="664"/>
                    <a:pt x="282" y="664"/>
                  </a:cubicBezTo>
                  <a:cubicBezTo>
                    <a:pt x="282" y="664"/>
                    <a:pt x="0" y="530"/>
                    <a:pt x="4" y="111"/>
                  </a:cubicBezTo>
                  <a:cubicBezTo>
                    <a:pt x="7" y="52"/>
                    <a:pt x="16" y="17"/>
                    <a:pt x="16" y="17"/>
                  </a:cubicBezTo>
                  <a:cubicBezTo>
                    <a:pt x="16" y="17"/>
                    <a:pt x="56" y="22"/>
                    <a:pt x="93" y="0"/>
                  </a:cubicBezTo>
                  <a:close/>
                </a:path>
              </a:pathLst>
            </a:custGeom>
            <a:gradFill>
              <a:gsLst>
                <a:gs pos="95000">
                  <a:srgbClr val="7B52CF"/>
                </a:gs>
                <a:gs pos="44000">
                  <a:srgbClr val="8F60DE"/>
                </a:gs>
                <a:gs pos="0">
                  <a:srgbClr val="3C28A2"/>
                </a:gs>
              </a:gsLst>
              <a:lin ang="12000000" scaled="0"/>
            </a:gra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 name="任意多边形: 形状 35">
              <a:extLst>
                <a:ext uri="{FF2B5EF4-FFF2-40B4-BE49-F238E27FC236}">
                  <a16:creationId xmlns:a16="http://schemas.microsoft.com/office/drawing/2014/main" id="{F0B202FC-8A05-A9C5-F7CD-3AD7903539D5}"/>
                </a:ext>
              </a:extLst>
            </p:cNvPr>
            <p:cNvSpPr/>
            <p:nvPr/>
          </p:nvSpPr>
          <p:spPr bwMode="auto">
            <a:xfrm>
              <a:off x="5193476" y="2218580"/>
              <a:ext cx="1374339" cy="861675"/>
            </a:xfrm>
            <a:custGeom>
              <a:avLst/>
              <a:gdLst>
                <a:gd name="T0" fmla="*/ 173 w 346"/>
                <a:gd name="T1" fmla="*/ 2 h 217"/>
                <a:gd name="T2" fmla="*/ 146 w 346"/>
                <a:gd name="T3" fmla="*/ 12 h 217"/>
                <a:gd name="T4" fmla="*/ 114 w 346"/>
                <a:gd name="T5" fmla="*/ 42 h 217"/>
                <a:gd name="T6" fmla="*/ 90 w 346"/>
                <a:gd name="T7" fmla="*/ 19 h 217"/>
                <a:gd name="T8" fmla="*/ 60 w 346"/>
                <a:gd name="T9" fmla="*/ 31 h 217"/>
                <a:gd name="T10" fmla="*/ 0 w 346"/>
                <a:gd name="T11" fmla="*/ 186 h 217"/>
                <a:gd name="T12" fmla="*/ 69 w 346"/>
                <a:gd name="T13" fmla="*/ 217 h 217"/>
                <a:gd name="T14" fmla="*/ 91 w 346"/>
                <a:gd name="T15" fmla="*/ 176 h 217"/>
                <a:gd name="T16" fmla="*/ 96 w 346"/>
                <a:gd name="T17" fmla="*/ 186 h 217"/>
                <a:gd name="T18" fmla="*/ 205 w 346"/>
                <a:gd name="T19" fmla="*/ 174 h 217"/>
                <a:gd name="T20" fmla="*/ 213 w 346"/>
                <a:gd name="T21" fmla="*/ 111 h 217"/>
                <a:gd name="T22" fmla="*/ 308 w 346"/>
                <a:gd name="T23" fmla="*/ 146 h 217"/>
                <a:gd name="T24" fmla="*/ 346 w 346"/>
                <a:gd name="T25" fmla="*/ 65 h 217"/>
                <a:gd name="T26" fmla="*/ 173 w 346"/>
                <a:gd name="T27" fmla="*/ 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6" h="217">
                  <a:moveTo>
                    <a:pt x="173" y="2"/>
                  </a:moveTo>
                  <a:cubicBezTo>
                    <a:pt x="157" y="2"/>
                    <a:pt x="146" y="12"/>
                    <a:pt x="146" y="12"/>
                  </a:cubicBezTo>
                  <a:cubicBezTo>
                    <a:pt x="146" y="12"/>
                    <a:pt x="148" y="46"/>
                    <a:pt x="114" y="42"/>
                  </a:cubicBezTo>
                  <a:cubicBezTo>
                    <a:pt x="95" y="40"/>
                    <a:pt x="90" y="19"/>
                    <a:pt x="90" y="19"/>
                  </a:cubicBezTo>
                  <a:cubicBezTo>
                    <a:pt x="90" y="19"/>
                    <a:pt x="76" y="12"/>
                    <a:pt x="60" y="31"/>
                  </a:cubicBezTo>
                  <a:cubicBezTo>
                    <a:pt x="48" y="44"/>
                    <a:pt x="23" y="134"/>
                    <a:pt x="0" y="186"/>
                  </a:cubicBezTo>
                  <a:cubicBezTo>
                    <a:pt x="42" y="190"/>
                    <a:pt x="61" y="207"/>
                    <a:pt x="69" y="217"/>
                  </a:cubicBezTo>
                  <a:cubicBezTo>
                    <a:pt x="83" y="194"/>
                    <a:pt x="91" y="176"/>
                    <a:pt x="91" y="176"/>
                  </a:cubicBezTo>
                  <a:cubicBezTo>
                    <a:pt x="96" y="186"/>
                    <a:pt x="96" y="186"/>
                    <a:pt x="96" y="186"/>
                  </a:cubicBezTo>
                  <a:cubicBezTo>
                    <a:pt x="96" y="186"/>
                    <a:pt x="155" y="205"/>
                    <a:pt x="205" y="174"/>
                  </a:cubicBezTo>
                  <a:cubicBezTo>
                    <a:pt x="213" y="111"/>
                    <a:pt x="213" y="111"/>
                    <a:pt x="213" y="111"/>
                  </a:cubicBezTo>
                  <a:cubicBezTo>
                    <a:pt x="213" y="111"/>
                    <a:pt x="258" y="132"/>
                    <a:pt x="308" y="146"/>
                  </a:cubicBezTo>
                  <a:cubicBezTo>
                    <a:pt x="339" y="114"/>
                    <a:pt x="346" y="84"/>
                    <a:pt x="346" y="65"/>
                  </a:cubicBezTo>
                  <a:cubicBezTo>
                    <a:pt x="304" y="45"/>
                    <a:pt x="206" y="0"/>
                    <a:pt x="173" y="2"/>
                  </a:cubicBezTo>
                  <a:close/>
                </a:path>
              </a:pathLst>
            </a:custGeom>
            <a:solidFill>
              <a:srgbClr val="FECC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 name="任意多边形: 形状 36">
              <a:extLst>
                <a:ext uri="{FF2B5EF4-FFF2-40B4-BE49-F238E27FC236}">
                  <a16:creationId xmlns:a16="http://schemas.microsoft.com/office/drawing/2014/main" id="{4A3E9D47-0072-4B29-F53B-5C33D6BAE0FD}"/>
                </a:ext>
              </a:extLst>
            </p:cNvPr>
            <p:cNvSpPr/>
            <p:nvPr/>
          </p:nvSpPr>
          <p:spPr bwMode="auto">
            <a:xfrm>
              <a:off x="5522448" y="2246968"/>
              <a:ext cx="287225" cy="182021"/>
            </a:xfrm>
            <a:custGeom>
              <a:avLst/>
              <a:gdLst>
                <a:gd name="T0" fmla="*/ 36 w 72"/>
                <a:gd name="T1" fmla="*/ 46 h 46"/>
                <a:gd name="T2" fmla="*/ 71 w 72"/>
                <a:gd name="T3" fmla="*/ 0 h 46"/>
                <a:gd name="T4" fmla="*/ 63 w 72"/>
                <a:gd name="T5" fmla="*/ 5 h 46"/>
                <a:gd name="T6" fmla="*/ 31 w 72"/>
                <a:gd name="T7" fmla="*/ 35 h 46"/>
                <a:gd name="T8" fmla="*/ 7 w 72"/>
                <a:gd name="T9" fmla="*/ 12 h 46"/>
                <a:gd name="T10" fmla="*/ 0 w 72"/>
                <a:gd name="T11" fmla="*/ 11 h 46"/>
                <a:gd name="T12" fmla="*/ 36 w 72"/>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2" h="46">
                  <a:moveTo>
                    <a:pt x="36" y="46"/>
                  </a:moveTo>
                  <a:cubicBezTo>
                    <a:pt x="71" y="46"/>
                    <a:pt x="72" y="11"/>
                    <a:pt x="71" y="0"/>
                  </a:cubicBezTo>
                  <a:cubicBezTo>
                    <a:pt x="66" y="3"/>
                    <a:pt x="63" y="5"/>
                    <a:pt x="63" y="5"/>
                  </a:cubicBezTo>
                  <a:cubicBezTo>
                    <a:pt x="63" y="5"/>
                    <a:pt x="65" y="39"/>
                    <a:pt x="31" y="35"/>
                  </a:cubicBezTo>
                  <a:cubicBezTo>
                    <a:pt x="12" y="33"/>
                    <a:pt x="7" y="12"/>
                    <a:pt x="7" y="12"/>
                  </a:cubicBezTo>
                  <a:cubicBezTo>
                    <a:pt x="7" y="12"/>
                    <a:pt x="4" y="11"/>
                    <a:pt x="0" y="11"/>
                  </a:cubicBezTo>
                  <a:cubicBezTo>
                    <a:pt x="3" y="22"/>
                    <a:pt x="11" y="46"/>
                    <a:pt x="36" y="46"/>
                  </a:cubicBezTo>
                  <a:close/>
                </a:path>
              </a:pathLst>
            </a:custGeom>
            <a:solidFill>
              <a:srgbClr val="FFDE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 name="任意多边形: 形状 37">
              <a:extLst>
                <a:ext uri="{FF2B5EF4-FFF2-40B4-BE49-F238E27FC236}">
                  <a16:creationId xmlns:a16="http://schemas.microsoft.com/office/drawing/2014/main" id="{6005B986-B2FD-A1C6-CB55-2787392AAD3A}"/>
                </a:ext>
              </a:extLst>
            </p:cNvPr>
            <p:cNvSpPr/>
            <p:nvPr/>
          </p:nvSpPr>
          <p:spPr bwMode="auto">
            <a:xfrm>
              <a:off x="5443963" y="2651087"/>
              <a:ext cx="126913" cy="429168"/>
            </a:xfrm>
            <a:custGeom>
              <a:avLst/>
              <a:gdLst>
                <a:gd name="T0" fmla="*/ 32 w 32"/>
                <a:gd name="T1" fmla="*/ 74 h 108"/>
                <a:gd name="T2" fmla="*/ 4 w 32"/>
                <a:gd name="T3" fmla="*/ 0 h 108"/>
                <a:gd name="T4" fmla="*/ 0 w 32"/>
                <a:gd name="T5" fmla="*/ 102 h 108"/>
                <a:gd name="T6" fmla="*/ 6 w 32"/>
                <a:gd name="T7" fmla="*/ 108 h 108"/>
                <a:gd name="T8" fmla="*/ 28 w 32"/>
                <a:gd name="T9" fmla="*/ 67 h 108"/>
                <a:gd name="T10" fmla="*/ 32 w 32"/>
                <a:gd name="T11" fmla="*/ 74 h 108"/>
              </a:gdLst>
              <a:ahLst/>
              <a:cxnLst>
                <a:cxn ang="0">
                  <a:pos x="T0" y="T1"/>
                </a:cxn>
                <a:cxn ang="0">
                  <a:pos x="T2" y="T3"/>
                </a:cxn>
                <a:cxn ang="0">
                  <a:pos x="T4" y="T5"/>
                </a:cxn>
                <a:cxn ang="0">
                  <a:pos x="T6" y="T7"/>
                </a:cxn>
                <a:cxn ang="0">
                  <a:pos x="T8" y="T9"/>
                </a:cxn>
                <a:cxn ang="0">
                  <a:pos x="T10" y="T11"/>
                </a:cxn>
              </a:cxnLst>
              <a:rect l="0" t="0" r="r" b="b"/>
              <a:pathLst>
                <a:path w="32" h="108">
                  <a:moveTo>
                    <a:pt x="32" y="74"/>
                  </a:moveTo>
                  <a:cubicBezTo>
                    <a:pt x="4" y="0"/>
                    <a:pt x="4" y="0"/>
                    <a:pt x="4" y="0"/>
                  </a:cubicBezTo>
                  <a:cubicBezTo>
                    <a:pt x="15" y="48"/>
                    <a:pt x="6" y="84"/>
                    <a:pt x="0" y="102"/>
                  </a:cubicBezTo>
                  <a:cubicBezTo>
                    <a:pt x="2" y="104"/>
                    <a:pt x="4" y="106"/>
                    <a:pt x="6" y="108"/>
                  </a:cubicBezTo>
                  <a:cubicBezTo>
                    <a:pt x="20" y="85"/>
                    <a:pt x="28" y="67"/>
                    <a:pt x="28" y="67"/>
                  </a:cubicBezTo>
                  <a:lnTo>
                    <a:pt x="32" y="74"/>
                  </a:lnTo>
                  <a:close/>
                </a:path>
              </a:pathLst>
            </a:custGeom>
            <a:solidFill>
              <a:srgbClr val="FE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任意多边形: 形状 38">
              <a:extLst>
                <a:ext uri="{FF2B5EF4-FFF2-40B4-BE49-F238E27FC236}">
                  <a16:creationId xmlns:a16="http://schemas.microsoft.com/office/drawing/2014/main" id="{B1E9C456-3F9C-DCC7-F067-D04611F61EBB}"/>
                </a:ext>
              </a:extLst>
            </p:cNvPr>
            <p:cNvSpPr/>
            <p:nvPr/>
          </p:nvSpPr>
          <p:spPr bwMode="auto">
            <a:xfrm>
              <a:off x="5562526" y="2390580"/>
              <a:ext cx="918452" cy="641247"/>
            </a:xfrm>
            <a:custGeom>
              <a:avLst/>
              <a:gdLst>
                <a:gd name="T0" fmla="*/ 231 w 231"/>
                <a:gd name="T1" fmla="*/ 54 h 162"/>
                <a:gd name="T2" fmla="*/ 228 w 231"/>
                <a:gd name="T3" fmla="*/ 10 h 162"/>
                <a:gd name="T4" fmla="*/ 205 w 231"/>
                <a:gd name="T5" fmla="*/ 0 h 162"/>
                <a:gd name="T6" fmla="*/ 139 w 231"/>
                <a:gd name="T7" fmla="*/ 59 h 162"/>
                <a:gd name="T8" fmla="*/ 102 w 231"/>
                <a:gd name="T9" fmla="*/ 45 h 162"/>
                <a:gd name="T10" fmla="*/ 97 w 231"/>
                <a:gd name="T11" fmla="*/ 120 h 162"/>
                <a:gd name="T12" fmla="*/ 0 w 231"/>
                <a:gd name="T13" fmla="*/ 137 h 162"/>
                <a:gd name="T14" fmla="*/ 3 w 231"/>
                <a:gd name="T15" fmla="*/ 143 h 162"/>
                <a:gd name="T16" fmla="*/ 112 w 231"/>
                <a:gd name="T17" fmla="*/ 131 h 162"/>
                <a:gd name="T18" fmla="*/ 120 w 231"/>
                <a:gd name="T19" fmla="*/ 68 h 162"/>
                <a:gd name="T20" fmla="*/ 193 w 231"/>
                <a:gd name="T21" fmla="*/ 96 h 162"/>
                <a:gd name="T22" fmla="*/ 231 w 231"/>
                <a:gd name="T23" fmla="*/ 5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62">
                  <a:moveTo>
                    <a:pt x="231" y="54"/>
                  </a:moveTo>
                  <a:cubicBezTo>
                    <a:pt x="228" y="10"/>
                    <a:pt x="228" y="10"/>
                    <a:pt x="228" y="10"/>
                  </a:cubicBezTo>
                  <a:cubicBezTo>
                    <a:pt x="221" y="7"/>
                    <a:pt x="213" y="3"/>
                    <a:pt x="205" y="0"/>
                  </a:cubicBezTo>
                  <a:cubicBezTo>
                    <a:pt x="201" y="12"/>
                    <a:pt x="179" y="63"/>
                    <a:pt x="139" y="59"/>
                  </a:cubicBezTo>
                  <a:cubicBezTo>
                    <a:pt x="116" y="58"/>
                    <a:pt x="102" y="45"/>
                    <a:pt x="102" y="45"/>
                  </a:cubicBezTo>
                  <a:cubicBezTo>
                    <a:pt x="102" y="45"/>
                    <a:pt x="107" y="112"/>
                    <a:pt x="97" y="120"/>
                  </a:cubicBezTo>
                  <a:cubicBezTo>
                    <a:pt x="75" y="140"/>
                    <a:pt x="19" y="135"/>
                    <a:pt x="0" y="137"/>
                  </a:cubicBezTo>
                  <a:cubicBezTo>
                    <a:pt x="3" y="143"/>
                    <a:pt x="3" y="143"/>
                    <a:pt x="3" y="143"/>
                  </a:cubicBezTo>
                  <a:cubicBezTo>
                    <a:pt x="3" y="143"/>
                    <a:pt x="62" y="162"/>
                    <a:pt x="112" y="131"/>
                  </a:cubicBezTo>
                  <a:cubicBezTo>
                    <a:pt x="120" y="68"/>
                    <a:pt x="120" y="68"/>
                    <a:pt x="120" y="68"/>
                  </a:cubicBezTo>
                  <a:cubicBezTo>
                    <a:pt x="120" y="68"/>
                    <a:pt x="153" y="83"/>
                    <a:pt x="193" y="96"/>
                  </a:cubicBezTo>
                  <a:lnTo>
                    <a:pt x="231" y="54"/>
                  </a:lnTo>
                  <a:close/>
                </a:path>
              </a:pathLst>
            </a:custGeom>
            <a:solidFill>
              <a:srgbClr val="FEA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 name="任意多边形: 形状 39">
              <a:extLst>
                <a:ext uri="{FF2B5EF4-FFF2-40B4-BE49-F238E27FC236}">
                  <a16:creationId xmlns:a16="http://schemas.microsoft.com/office/drawing/2014/main" id="{A6F7BEA0-0868-88F6-AA1C-7F4DB6FB0BB1}"/>
                </a:ext>
              </a:extLst>
            </p:cNvPr>
            <p:cNvSpPr/>
            <p:nvPr/>
          </p:nvSpPr>
          <p:spPr bwMode="auto">
            <a:xfrm>
              <a:off x="5193476" y="2869846"/>
              <a:ext cx="317284" cy="210409"/>
            </a:xfrm>
            <a:custGeom>
              <a:avLst/>
              <a:gdLst>
                <a:gd name="T0" fmla="*/ 8 w 80"/>
                <a:gd name="T1" fmla="*/ 1 h 53"/>
                <a:gd name="T2" fmla="*/ 0 w 80"/>
                <a:gd name="T3" fmla="*/ 22 h 53"/>
                <a:gd name="T4" fmla="*/ 69 w 80"/>
                <a:gd name="T5" fmla="*/ 53 h 53"/>
                <a:gd name="T6" fmla="*/ 80 w 80"/>
                <a:gd name="T7" fmla="*/ 33 h 53"/>
                <a:gd name="T8" fmla="*/ 8 w 80"/>
                <a:gd name="T9" fmla="*/ 1 h 53"/>
              </a:gdLst>
              <a:ahLst/>
              <a:cxnLst>
                <a:cxn ang="0">
                  <a:pos x="T0" y="T1"/>
                </a:cxn>
                <a:cxn ang="0">
                  <a:pos x="T2" y="T3"/>
                </a:cxn>
                <a:cxn ang="0">
                  <a:pos x="T4" y="T5"/>
                </a:cxn>
                <a:cxn ang="0">
                  <a:pos x="T6" y="T7"/>
                </a:cxn>
                <a:cxn ang="0">
                  <a:pos x="T8" y="T9"/>
                </a:cxn>
              </a:cxnLst>
              <a:rect l="0" t="0" r="r" b="b"/>
              <a:pathLst>
                <a:path w="80" h="53">
                  <a:moveTo>
                    <a:pt x="8" y="1"/>
                  </a:moveTo>
                  <a:cubicBezTo>
                    <a:pt x="5" y="9"/>
                    <a:pt x="3" y="16"/>
                    <a:pt x="0" y="22"/>
                  </a:cubicBezTo>
                  <a:cubicBezTo>
                    <a:pt x="42" y="26"/>
                    <a:pt x="61" y="43"/>
                    <a:pt x="69" y="53"/>
                  </a:cubicBezTo>
                  <a:cubicBezTo>
                    <a:pt x="73" y="46"/>
                    <a:pt x="77" y="39"/>
                    <a:pt x="80" y="33"/>
                  </a:cubicBezTo>
                  <a:cubicBezTo>
                    <a:pt x="56" y="4"/>
                    <a:pt x="26" y="0"/>
                    <a:pt x="8" y="1"/>
                  </a:cubicBezTo>
                  <a:close/>
                </a:path>
              </a:pathLst>
            </a:custGeom>
            <a:solidFill>
              <a:srgbClr val="FFDE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 name="任意多边形: 形状 40">
              <a:extLst>
                <a:ext uri="{FF2B5EF4-FFF2-40B4-BE49-F238E27FC236}">
                  <a16:creationId xmlns:a16="http://schemas.microsoft.com/office/drawing/2014/main" id="{1A6DD1FE-F888-8CB3-C579-172DAAB93761}"/>
                </a:ext>
              </a:extLst>
            </p:cNvPr>
            <p:cNvSpPr/>
            <p:nvPr/>
          </p:nvSpPr>
          <p:spPr bwMode="auto">
            <a:xfrm>
              <a:off x="6277249" y="2408950"/>
              <a:ext cx="290565" cy="389090"/>
            </a:xfrm>
            <a:custGeom>
              <a:avLst/>
              <a:gdLst>
                <a:gd name="T0" fmla="*/ 0 w 73"/>
                <a:gd name="T1" fmla="*/ 87 h 98"/>
                <a:gd name="T2" fmla="*/ 35 w 73"/>
                <a:gd name="T3" fmla="*/ 98 h 98"/>
                <a:gd name="T4" fmla="*/ 73 w 73"/>
                <a:gd name="T5" fmla="*/ 17 h 98"/>
                <a:gd name="T6" fmla="*/ 37 w 73"/>
                <a:gd name="T7" fmla="*/ 0 h 98"/>
                <a:gd name="T8" fmla="*/ 0 w 73"/>
                <a:gd name="T9" fmla="*/ 87 h 98"/>
              </a:gdLst>
              <a:ahLst/>
              <a:cxnLst>
                <a:cxn ang="0">
                  <a:pos x="T0" y="T1"/>
                </a:cxn>
                <a:cxn ang="0">
                  <a:pos x="T2" y="T3"/>
                </a:cxn>
                <a:cxn ang="0">
                  <a:pos x="T4" y="T5"/>
                </a:cxn>
                <a:cxn ang="0">
                  <a:pos x="T6" y="T7"/>
                </a:cxn>
                <a:cxn ang="0">
                  <a:pos x="T8" y="T9"/>
                </a:cxn>
              </a:cxnLst>
              <a:rect l="0" t="0" r="r" b="b"/>
              <a:pathLst>
                <a:path w="73" h="98">
                  <a:moveTo>
                    <a:pt x="0" y="87"/>
                  </a:moveTo>
                  <a:cubicBezTo>
                    <a:pt x="11" y="91"/>
                    <a:pt x="23" y="94"/>
                    <a:pt x="35" y="98"/>
                  </a:cubicBezTo>
                  <a:cubicBezTo>
                    <a:pt x="66" y="66"/>
                    <a:pt x="73" y="36"/>
                    <a:pt x="73" y="17"/>
                  </a:cubicBezTo>
                  <a:cubicBezTo>
                    <a:pt x="64" y="12"/>
                    <a:pt x="51" y="6"/>
                    <a:pt x="37" y="0"/>
                  </a:cubicBezTo>
                  <a:cubicBezTo>
                    <a:pt x="35" y="19"/>
                    <a:pt x="28" y="59"/>
                    <a:pt x="0" y="87"/>
                  </a:cubicBezTo>
                  <a:close/>
                </a:path>
              </a:pathLst>
            </a:custGeom>
            <a:solidFill>
              <a:srgbClr val="FFDE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任意多边形: 形状 41">
              <a:extLst>
                <a:ext uri="{FF2B5EF4-FFF2-40B4-BE49-F238E27FC236}">
                  <a16:creationId xmlns:a16="http://schemas.microsoft.com/office/drawing/2014/main" id="{9C23CB86-5749-6714-98E1-7CC7ED6083A7}"/>
                </a:ext>
              </a:extLst>
            </p:cNvPr>
            <p:cNvSpPr/>
            <p:nvPr/>
          </p:nvSpPr>
          <p:spPr bwMode="auto">
            <a:xfrm>
              <a:off x="6636281" y="2509145"/>
              <a:ext cx="31729" cy="146952"/>
            </a:xfrm>
            <a:custGeom>
              <a:avLst/>
              <a:gdLst>
                <a:gd name="T0" fmla="*/ 7 w 8"/>
                <a:gd name="T1" fmla="*/ 33 h 37"/>
                <a:gd name="T2" fmla="*/ 6 w 8"/>
                <a:gd name="T3" fmla="*/ 34 h 37"/>
                <a:gd name="T4" fmla="*/ 7 w 8"/>
                <a:gd name="T5" fmla="*/ 34 h 37"/>
                <a:gd name="T6" fmla="*/ 7 w 8"/>
                <a:gd name="T7" fmla="*/ 33 h 37"/>
                <a:gd name="T8" fmla="*/ 6 w 8"/>
                <a:gd name="T9" fmla="*/ 34 h 37"/>
                <a:gd name="T10" fmla="*/ 7 w 8"/>
                <a:gd name="T11" fmla="*/ 34 h 37"/>
                <a:gd name="T12" fmla="*/ 4 w 8"/>
                <a:gd name="T13" fmla="*/ 17 h 37"/>
                <a:gd name="T14" fmla="*/ 5 w 8"/>
                <a:gd name="T15" fmla="*/ 2 h 37"/>
                <a:gd name="T16" fmla="*/ 4 w 8"/>
                <a:gd name="T17" fmla="*/ 0 h 37"/>
                <a:gd name="T18" fmla="*/ 1 w 8"/>
                <a:gd name="T19" fmla="*/ 1 h 37"/>
                <a:gd name="T20" fmla="*/ 0 w 8"/>
                <a:gd name="T21" fmla="*/ 17 h 37"/>
                <a:gd name="T22" fmla="*/ 4 w 8"/>
                <a:gd name="T23" fmla="*/ 36 h 37"/>
                <a:gd name="T24" fmla="*/ 6 w 8"/>
                <a:gd name="T25" fmla="*/ 36 h 37"/>
                <a:gd name="T26" fmla="*/ 7 w 8"/>
                <a:gd name="T27"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37">
                  <a:moveTo>
                    <a:pt x="7" y="33"/>
                  </a:moveTo>
                  <a:cubicBezTo>
                    <a:pt x="6" y="34"/>
                    <a:pt x="6" y="34"/>
                    <a:pt x="6" y="34"/>
                  </a:cubicBezTo>
                  <a:cubicBezTo>
                    <a:pt x="7" y="34"/>
                    <a:pt x="7" y="34"/>
                    <a:pt x="7" y="34"/>
                  </a:cubicBezTo>
                  <a:cubicBezTo>
                    <a:pt x="7" y="33"/>
                    <a:pt x="7" y="33"/>
                    <a:pt x="7" y="33"/>
                  </a:cubicBezTo>
                  <a:cubicBezTo>
                    <a:pt x="6" y="34"/>
                    <a:pt x="6" y="34"/>
                    <a:pt x="6" y="34"/>
                  </a:cubicBezTo>
                  <a:cubicBezTo>
                    <a:pt x="7" y="34"/>
                    <a:pt x="7" y="34"/>
                    <a:pt x="7" y="34"/>
                  </a:cubicBezTo>
                  <a:cubicBezTo>
                    <a:pt x="7" y="33"/>
                    <a:pt x="4" y="29"/>
                    <a:pt x="4" y="17"/>
                  </a:cubicBezTo>
                  <a:cubicBezTo>
                    <a:pt x="4" y="13"/>
                    <a:pt x="5" y="8"/>
                    <a:pt x="5" y="2"/>
                  </a:cubicBezTo>
                  <a:cubicBezTo>
                    <a:pt x="5" y="1"/>
                    <a:pt x="5" y="0"/>
                    <a:pt x="4" y="0"/>
                  </a:cubicBezTo>
                  <a:cubicBezTo>
                    <a:pt x="2" y="0"/>
                    <a:pt x="1" y="0"/>
                    <a:pt x="1" y="1"/>
                  </a:cubicBezTo>
                  <a:cubicBezTo>
                    <a:pt x="1" y="7"/>
                    <a:pt x="0" y="13"/>
                    <a:pt x="0" y="17"/>
                  </a:cubicBezTo>
                  <a:cubicBezTo>
                    <a:pt x="0" y="31"/>
                    <a:pt x="3" y="35"/>
                    <a:pt x="4" y="36"/>
                  </a:cubicBezTo>
                  <a:cubicBezTo>
                    <a:pt x="4" y="37"/>
                    <a:pt x="6" y="37"/>
                    <a:pt x="6" y="36"/>
                  </a:cubicBezTo>
                  <a:cubicBezTo>
                    <a:pt x="7" y="36"/>
                    <a:pt x="8" y="34"/>
                    <a:pt x="7" y="33"/>
                  </a:cubicBezTo>
                  <a:close/>
                </a:path>
              </a:pathLst>
            </a:custGeom>
            <a:solidFill>
              <a:srgbClr val="EFA0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 name="任意多边形: 形状 42">
              <a:extLst>
                <a:ext uri="{FF2B5EF4-FFF2-40B4-BE49-F238E27FC236}">
                  <a16:creationId xmlns:a16="http://schemas.microsoft.com/office/drawing/2014/main" id="{ABBF7221-DB86-15BA-26F3-21B181E28800}"/>
                </a:ext>
              </a:extLst>
            </p:cNvPr>
            <p:cNvSpPr/>
            <p:nvPr/>
          </p:nvSpPr>
          <p:spPr bwMode="auto">
            <a:xfrm>
              <a:off x="4517160" y="3076915"/>
              <a:ext cx="88506" cy="81826"/>
            </a:xfrm>
            <a:custGeom>
              <a:avLst/>
              <a:gdLst>
                <a:gd name="T0" fmla="*/ 19 w 22"/>
                <a:gd name="T1" fmla="*/ 17 h 21"/>
                <a:gd name="T2" fmla="*/ 19 w 22"/>
                <a:gd name="T3" fmla="*/ 17 h 21"/>
                <a:gd name="T4" fmla="*/ 19 w 22"/>
                <a:gd name="T5" fmla="*/ 17 h 21"/>
                <a:gd name="T6" fmla="*/ 12 w 22"/>
                <a:gd name="T7" fmla="*/ 15 h 21"/>
                <a:gd name="T8" fmla="*/ 5 w 22"/>
                <a:gd name="T9" fmla="*/ 2 h 21"/>
                <a:gd name="T10" fmla="*/ 2 w 22"/>
                <a:gd name="T11" fmla="*/ 0 h 21"/>
                <a:gd name="T12" fmla="*/ 1 w 22"/>
                <a:gd name="T13" fmla="*/ 2 h 21"/>
                <a:gd name="T14" fmla="*/ 10 w 22"/>
                <a:gd name="T15" fmla="*/ 18 h 21"/>
                <a:gd name="T16" fmla="*/ 19 w 22"/>
                <a:gd name="T17" fmla="*/ 21 h 21"/>
                <a:gd name="T18" fmla="*/ 20 w 22"/>
                <a:gd name="T19" fmla="*/ 21 h 21"/>
                <a:gd name="T20" fmla="*/ 21 w 22"/>
                <a:gd name="T21" fmla="*/ 19 h 21"/>
                <a:gd name="T22" fmla="*/ 19 w 22"/>
                <a:gd name="T23"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1">
                  <a:moveTo>
                    <a:pt x="19" y="17"/>
                  </a:moveTo>
                  <a:cubicBezTo>
                    <a:pt x="19" y="17"/>
                    <a:pt x="19" y="17"/>
                    <a:pt x="19" y="17"/>
                  </a:cubicBezTo>
                  <a:cubicBezTo>
                    <a:pt x="19" y="17"/>
                    <a:pt x="19" y="17"/>
                    <a:pt x="19" y="17"/>
                  </a:cubicBezTo>
                  <a:cubicBezTo>
                    <a:pt x="18" y="17"/>
                    <a:pt x="15" y="17"/>
                    <a:pt x="12" y="15"/>
                  </a:cubicBezTo>
                  <a:cubicBezTo>
                    <a:pt x="9" y="13"/>
                    <a:pt x="5" y="9"/>
                    <a:pt x="5" y="2"/>
                  </a:cubicBezTo>
                  <a:cubicBezTo>
                    <a:pt x="4" y="1"/>
                    <a:pt x="3" y="0"/>
                    <a:pt x="2" y="0"/>
                  </a:cubicBezTo>
                  <a:cubicBezTo>
                    <a:pt x="1" y="0"/>
                    <a:pt x="0" y="1"/>
                    <a:pt x="1" y="2"/>
                  </a:cubicBezTo>
                  <a:cubicBezTo>
                    <a:pt x="1" y="11"/>
                    <a:pt x="5" y="16"/>
                    <a:pt x="10" y="18"/>
                  </a:cubicBezTo>
                  <a:cubicBezTo>
                    <a:pt x="14" y="21"/>
                    <a:pt x="18" y="21"/>
                    <a:pt x="19" y="21"/>
                  </a:cubicBezTo>
                  <a:cubicBezTo>
                    <a:pt x="20" y="21"/>
                    <a:pt x="20" y="21"/>
                    <a:pt x="20" y="21"/>
                  </a:cubicBezTo>
                  <a:cubicBezTo>
                    <a:pt x="21" y="21"/>
                    <a:pt x="22" y="20"/>
                    <a:pt x="21" y="19"/>
                  </a:cubicBezTo>
                  <a:cubicBezTo>
                    <a:pt x="21" y="18"/>
                    <a:pt x="20" y="17"/>
                    <a:pt x="19" y="17"/>
                  </a:cubicBezTo>
                  <a:close/>
                </a:path>
              </a:pathLst>
            </a:custGeom>
            <a:solidFill>
              <a:srgbClr val="EFA0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 name="任意多边形: 形状 43">
              <a:extLst>
                <a:ext uri="{FF2B5EF4-FFF2-40B4-BE49-F238E27FC236}">
                  <a16:creationId xmlns:a16="http://schemas.microsoft.com/office/drawing/2014/main" id="{8D98030D-86C4-B0D5-BBFD-EB929F0456D5}"/>
                </a:ext>
              </a:extLst>
            </p:cNvPr>
            <p:cNvSpPr/>
            <p:nvPr/>
          </p:nvSpPr>
          <p:spPr bwMode="auto">
            <a:xfrm>
              <a:off x="4426985" y="3147052"/>
              <a:ext cx="86836" cy="63457"/>
            </a:xfrm>
            <a:custGeom>
              <a:avLst/>
              <a:gdLst>
                <a:gd name="T0" fmla="*/ 22 w 22"/>
                <a:gd name="T1" fmla="*/ 13 h 16"/>
                <a:gd name="T2" fmla="*/ 17 w 22"/>
                <a:gd name="T3" fmla="*/ 7 h 16"/>
                <a:gd name="T4" fmla="*/ 3 w 22"/>
                <a:gd name="T5" fmla="*/ 1 h 16"/>
                <a:gd name="T6" fmla="*/ 1 w 22"/>
                <a:gd name="T7" fmla="*/ 2 h 16"/>
                <a:gd name="T8" fmla="*/ 2 w 22"/>
                <a:gd name="T9" fmla="*/ 5 h 16"/>
                <a:gd name="T10" fmla="*/ 14 w 22"/>
                <a:gd name="T11" fmla="*/ 10 h 16"/>
                <a:gd name="T12" fmla="*/ 17 w 22"/>
                <a:gd name="T13" fmla="*/ 13 h 16"/>
                <a:gd name="T14" fmla="*/ 18 w 22"/>
                <a:gd name="T15" fmla="*/ 14 h 16"/>
                <a:gd name="T16" fmla="*/ 18 w 22"/>
                <a:gd name="T17" fmla="*/ 15 h 16"/>
                <a:gd name="T18" fmla="*/ 18 w 22"/>
                <a:gd name="T19" fmla="*/ 15 h 16"/>
                <a:gd name="T20" fmla="*/ 21 w 22"/>
                <a:gd name="T21" fmla="*/ 16 h 16"/>
                <a:gd name="T22" fmla="*/ 22 w 22"/>
                <a:gd name="T23"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16">
                  <a:moveTo>
                    <a:pt x="22" y="13"/>
                  </a:moveTo>
                  <a:cubicBezTo>
                    <a:pt x="22" y="13"/>
                    <a:pt x="20" y="10"/>
                    <a:pt x="17" y="7"/>
                  </a:cubicBezTo>
                  <a:cubicBezTo>
                    <a:pt x="14" y="4"/>
                    <a:pt x="9" y="1"/>
                    <a:pt x="3" y="1"/>
                  </a:cubicBezTo>
                  <a:cubicBezTo>
                    <a:pt x="2" y="0"/>
                    <a:pt x="1" y="1"/>
                    <a:pt x="1" y="2"/>
                  </a:cubicBezTo>
                  <a:cubicBezTo>
                    <a:pt x="0" y="4"/>
                    <a:pt x="1" y="4"/>
                    <a:pt x="2" y="5"/>
                  </a:cubicBezTo>
                  <a:cubicBezTo>
                    <a:pt x="8" y="5"/>
                    <a:pt x="11" y="8"/>
                    <a:pt x="14" y="10"/>
                  </a:cubicBezTo>
                  <a:cubicBezTo>
                    <a:pt x="16" y="11"/>
                    <a:pt x="17" y="13"/>
                    <a:pt x="17" y="13"/>
                  </a:cubicBezTo>
                  <a:cubicBezTo>
                    <a:pt x="18" y="14"/>
                    <a:pt x="18" y="14"/>
                    <a:pt x="18" y="14"/>
                  </a:cubicBezTo>
                  <a:cubicBezTo>
                    <a:pt x="18" y="15"/>
                    <a:pt x="18" y="15"/>
                    <a:pt x="18" y="15"/>
                  </a:cubicBezTo>
                  <a:cubicBezTo>
                    <a:pt x="18" y="15"/>
                    <a:pt x="18" y="15"/>
                    <a:pt x="18" y="15"/>
                  </a:cubicBezTo>
                  <a:cubicBezTo>
                    <a:pt x="19" y="16"/>
                    <a:pt x="20" y="16"/>
                    <a:pt x="21" y="16"/>
                  </a:cubicBezTo>
                  <a:cubicBezTo>
                    <a:pt x="22" y="15"/>
                    <a:pt x="22" y="14"/>
                    <a:pt x="22" y="13"/>
                  </a:cubicBezTo>
                  <a:close/>
                </a:path>
              </a:pathLst>
            </a:custGeom>
            <a:solidFill>
              <a:srgbClr val="EFA0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 name="任意多边形: 形状 44">
              <a:extLst>
                <a:ext uri="{FF2B5EF4-FFF2-40B4-BE49-F238E27FC236}">
                  <a16:creationId xmlns:a16="http://schemas.microsoft.com/office/drawing/2014/main" id="{5B829E79-E370-A0DF-A3EB-3EBFDF8E7E24}"/>
                </a:ext>
              </a:extLst>
            </p:cNvPr>
            <p:cNvSpPr/>
            <p:nvPr/>
          </p:nvSpPr>
          <p:spPr bwMode="auto">
            <a:xfrm>
              <a:off x="5772935" y="2136753"/>
              <a:ext cx="63457" cy="26719"/>
            </a:xfrm>
            <a:custGeom>
              <a:avLst/>
              <a:gdLst>
                <a:gd name="T0" fmla="*/ 2 w 16"/>
                <a:gd name="T1" fmla="*/ 6 h 7"/>
                <a:gd name="T2" fmla="*/ 14 w 16"/>
                <a:gd name="T3" fmla="*/ 4 h 7"/>
                <a:gd name="T4" fmla="*/ 16 w 16"/>
                <a:gd name="T5" fmla="*/ 2 h 7"/>
                <a:gd name="T6" fmla="*/ 14 w 16"/>
                <a:gd name="T7" fmla="*/ 0 h 7"/>
                <a:gd name="T8" fmla="*/ 2 w 16"/>
                <a:gd name="T9" fmla="*/ 2 h 7"/>
                <a:gd name="T10" fmla="*/ 0 w 16"/>
                <a:gd name="T11" fmla="*/ 5 h 7"/>
                <a:gd name="T12" fmla="*/ 2 w 16"/>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16" h="7">
                  <a:moveTo>
                    <a:pt x="2" y="6"/>
                  </a:moveTo>
                  <a:cubicBezTo>
                    <a:pt x="14" y="4"/>
                    <a:pt x="14" y="4"/>
                    <a:pt x="14" y="4"/>
                  </a:cubicBezTo>
                  <a:cubicBezTo>
                    <a:pt x="16" y="4"/>
                    <a:pt x="16" y="3"/>
                    <a:pt x="16" y="2"/>
                  </a:cubicBezTo>
                  <a:cubicBezTo>
                    <a:pt x="16" y="1"/>
                    <a:pt x="15" y="0"/>
                    <a:pt x="14" y="0"/>
                  </a:cubicBezTo>
                  <a:cubicBezTo>
                    <a:pt x="2" y="2"/>
                    <a:pt x="2" y="2"/>
                    <a:pt x="2" y="2"/>
                  </a:cubicBezTo>
                  <a:cubicBezTo>
                    <a:pt x="1" y="3"/>
                    <a:pt x="0" y="4"/>
                    <a:pt x="0" y="5"/>
                  </a:cubicBezTo>
                  <a:cubicBezTo>
                    <a:pt x="0" y="6"/>
                    <a:pt x="1" y="7"/>
                    <a:pt x="2" y="6"/>
                  </a:cubicBezTo>
                </a:path>
              </a:pathLst>
            </a:custGeom>
            <a:solidFill>
              <a:srgbClr val="EFA0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5" name="矩形: 圆角 4">
            <a:extLst>
              <a:ext uri="{FF2B5EF4-FFF2-40B4-BE49-F238E27FC236}">
                <a16:creationId xmlns:a16="http://schemas.microsoft.com/office/drawing/2014/main" id="{E20E2540-41AB-B037-BDD4-822EB5B376CE}"/>
              </a:ext>
            </a:extLst>
          </p:cNvPr>
          <p:cNvSpPr/>
          <p:nvPr/>
        </p:nvSpPr>
        <p:spPr>
          <a:xfrm>
            <a:off x="578236" y="1367630"/>
            <a:ext cx="6950550" cy="4883546"/>
          </a:xfrm>
          <a:prstGeom prst="roundRect">
            <a:avLst/>
          </a:prstGeom>
          <a:noFill/>
          <a:ln>
            <a:prstDash val="lgDashDot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45586842"/>
      </p:ext>
    </p:extLst>
  </p:cSld>
  <p:clrMapOvr>
    <a:masterClrMapping/>
  </p:clrMapOvr>
  <p:transition spd="slow">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十、编排格式与装帧	</a:t>
            </a:r>
          </a:p>
        </p:txBody>
      </p:sp>
      <p:sp>
        <p:nvSpPr>
          <p:cNvPr id="3" name="文本框 2">
            <a:extLst>
              <a:ext uri="{FF2B5EF4-FFF2-40B4-BE49-F238E27FC236}">
                <a16:creationId xmlns:a16="http://schemas.microsoft.com/office/drawing/2014/main" id="{E6C91B1D-96C7-52B5-4A3A-D6F47F4BE30D}"/>
              </a:ext>
            </a:extLst>
          </p:cNvPr>
          <p:cNvSpPr txBox="1"/>
          <p:nvPr/>
        </p:nvSpPr>
        <p:spPr>
          <a:xfrm>
            <a:off x="533400" y="1084573"/>
            <a:ext cx="11125199" cy="4192943"/>
          </a:xfrm>
          <a:prstGeom prst="rect">
            <a:avLst/>
          </a:prstGeom>
          <a:noFill/>
        </p:spPr>
        <p:txBody>
          <a:bodyPr wrap="square">
            <a:spAutoFit/>
          </a:bodyPr>
          <a:lstStyle/>
          <a:p>
            <a:pPr marL="0" marR="66395" indent="266700" eaLnBrk="0">
              <a:lnSpc>
                <a:spcPct val="150000"/>
              </a:lnSpc>
              <a:spcAft>
                <a:spcPts val="0"/>
              </a:spcAft>
            </a:pPr>
            <a:r>
              <a:rPr lang="en-US" altLang="zh-CN" sz="2000" kern="0" dirty="0" err="1">
                <a:solidFill>
                  <a:srgbClr val="242021"/>
                </a:solidFill>
                <a:latin typeface="+mn-ea"/>
              </a:rPr>
              <a:t>论文（设计）必须严格遵守《中华人民共和国国家通用语言文字法</a:t>
            </a:r>
            <a:r>
              <a:rPr lang="en-US" altLang="zh-CN" sz="2000" kern="0" dirty="0">
                <a:solidFill>
                  <a:srgbClr val="242021"/>
                </a:solidFill>
                <a:latin typeface="+mn-ea"/>
              </a:rPr>
              <a:t>》，并应采用国务院颁布的《通用规范汉字表》中的规范汉字进行撰写。在遣词造句时，务必遵循汉语语法规则，以确保表达准确无误。同时，文字表述需与题目相符，结构严谨，逻辑清晰，用词精准且语言流畅。</a:t>
            </a:r>
          </a:p>
          <a:p>
            <a:pPr marL="0" marR="65780" indent="266700" eaLnBrk="0">
              <a:lnSpc>
                <a:spcPct val="150000"/>
              </a:lnSpc>
            </a:pPr>
            <a:r>
              <a:rPr lang="en-US" altLang="zh-CN" sz="2000" kern="0" dirty="0">
                <a:solidFill>
                  <a:srgbClr val="242021"/>
                </a:solidFill>
                <a:latin typeface="+mn-ea"/>
              </a:rPr>
              <a:t>对于论文（设计）中涉及的编号、量、单位、插图、表格、数字、数学式、注释以及科学技术名词等的表达，均应严格遵循相关规范性引用文件的规定。</a:t>
            </a:r>
          </a:p>
          <a:p>
            <a:pPr marL="0" marR="0" indent="266700" eaLnBrk="0">
              <a:lnSpc>
                <a:spcPct val="150000"/>
              </a:lnSpc>
              <a:spcAft>
                <a:spcPts val="40"/>
              </a:spcAft>
            </a:pPr>
            <a:r>
              <a:rPr lang="en-US" altLang="zh-CN" sz="2000" kern="0" dirty="0" err="1">
                <a:solidFill>
                  <a:srgbClr val="242021"/>
                </a:solidFill>
                <a:latin typeface="+mn-ea"/>
              </a:rPr>
              <a:t>对于印刷版论文（设计</a:t>
            </a:r>
            <a:r>
              <a:rPr lang="en-US" altLang="zh-CN" sz="2000" kern="0" dirty="0">
                <a:solidFill>
                  <a:srgbClr val="242021"/>
                </a:solidFill>
                <a:latin typeface="+mn-ea"/>
              </a:rPr>
              <a:t>），推荐使用A4幅面纸张。在用纸、用墨、版面设计等方面，需充分考虑到论文（设计）的印刷、装订、阅读、复制以及缩微等需求。</a:t>
            </a:r>
          </a:p>
          <a:p>
            <a:pPr marL="0" marR="66156" indent="266700" eaLnBrk="0">
              <a:lnSpc>
                <a:spcPct val="150000"/>
              </a:lnSpc>
            </a:pPr>
            <a:r>
              <a:rPr lang="en-US" altLang="zh-CN" sz="2000" kern="0" dirty="0" err="1">
                <a:solidFill>
                  <a:srgbClr val="242021"/>
                </a:solidFill>
                <a:latin typeface="+mn-ea"/>
              </a:rPr>
              <a:t>电子版论文（设计）应采用通用的文件格式，并可根据需要附加音频、视频、数据集等数字化资料</a:t>
            </a:r>
            <a:r>
              <a:rPr lang="en-US" altLang="zh-CN" sz="2000" kern="0" dirty="0">
                <a:solidFill>
                  <a:srgbClr val="242021"/>
                </a:solidFill>
                <a:latin typeface="+mn-ea"/>
              </a:rPr>
              <a:t>。</a:t>
            </a:r>
          </a:p>
        </p:txBody>
      </p:sp>
      <p:sp>
        <p:nvSpPr>
          <p:cNvPr id="19" name="矩形 18">
            <a:extLst>
              <a:ext uri="{FF2B5EF4-FFF2-40B4-BE49-F238E27FC236}">
                <a16:creationId xmlns:a16="http://schemas.microsoft.com/office/drawing/2014/main" id="{703CED2A-9C7E-38C3-B202-ED457AAA4200}"/>
              </a:ext>
            </a:extLst>
          </p:cNvPr>
          <p:cNvSpPr/>
          <p:nvPr/>
        </p:nvSpPr>
        <p:spPr>
          <a:xfrm>
            <a:off x="1144587" y="5804231"/>
            <a:ext cx="10467976" cy="878110"/>
          </a:xfrm>
          <a:prstGeom prst="rect">
            <a:avLst/>
          </a:prstGeom>
          <a:solidFill>
            <a:schemeClr val="accent1">
              <a:alpha val="5000"/>
            </a:schemeClr>
          </a:solidFill>
          <a:ln w="63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b="1">
              <a:solidFill>
                <a:schemeClr val="tx1"/>
              </a:solidFill>
            </a:endParaRPr>
          </a:p>
        </p:txBody>
      </p:sp>
      <p:cxnSp>
        <p:nvCxnSpPr>
          <p:cNvPr id="20" name="直接连接符 19">
            <a:extLst>
              <a:ext uri="{FF2B5EF4-FFF2-40B4-BE49-F238E27FC236}">
                <a16:creationId xmlns:a16="http://schemas.microsoft.com/office/drawing/2014/main" id="{367A723D-870B-B95D-95CE-BCAEC06F14A4}"/>
              </a:ext>
            </a:extLst>
          </p:cNvPr>
          <p:cNvCxnSpPr>
            <a:cxnSpLocks/>
          </p:cNvCxnSpPr>
          <p:nvPr/>
        </p:nvCxnSpPr>
        <p:spPr>
          <a:xfrm>
            <a:off x="1246979" y="6680140"/>
            <a:ext cx="10365584"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CED2452D-1F9F-9942-E304-75BBE654A621}"/>
              </a:ext>
            </a:extLst>
          </p:cNvPr>
          <p:cNvSpPr txBox="1"/>
          <p:nvPr/>
        </p:nvSpPr>
        <p:spPr>
          <a:xfrm>
            <a:off x="2173134" y="5987120"/>
            <a:ext cx="8298936" cy="397032"/>
          </a:xfrm>
          <a:prstGeom prst="rect">
            <a:avLst/>
          </a:prstGeom>
          <a:noFill/>
        </p:spPr>
        <p:txBody>
          <a:bodyPr wrap="square" rtlCol="0">
            <a:spAutoFit/>
          </a:bodyPr>
          <a:lstStyle/>
          <a:p>
            <a:pPr algn="l" eaLnBrk="0" fontAlgn="base">
              <a:lnSpc>
                <a:spcPct val="99000"/>
              </a:lnSpc>
              <a:spcBef>
                <a:spcPts val="5"/>
              </a:spcBef>
            </a:pPr>
            <a:r>
              <a:rPr lang="zh-CN" altLang="en-US" sz="2000" spc="10" dirty="0">
                <a:solidFill>
                  <a:srgbClr val="242021"/>
                </a:solidFill>
                <a:effectLst/>
                <a:latin typeface="微软雅黑" panose="020B0503020204020204" pitchFamily="34" charset="-122"/>
                <a:ea typeface="微软雅黑" panose="020B0503020204020204" pitchFamily="34" charset="-122"/>
                <a:cs typeface="黑体" panose="02010609060101010101" pitchFamily="49" charset="-122"/>
              </a:rPr>
              <a:t>毕业论文（设计）的形式规范中有哪些要点需要注意？</a:t>
            </a:r>
          </a:p>
        </p:txBody>
      </p:sp>
      <p:grpSp>
        <p:nvGrpSpPr>
          <p:cNvPr id="22" name="组合 21">
            <a:extLst>
              <a:ext uri="{FF2B5EF4-FFF2-40B4-BE49-F238E27FC236}">
                <a16:creationId xmlns:a16="http://schemas.microsoft.com/office/drawing/2014/main" id="{C62EB662-E08B-328C-2626-CFBF996B0CE1}"/>
              </a:ext>
            </a:extLst>
          </p:cNvPr>
          <p:cNvGrpSpPr/>
          <p:nvPr/>
        </p:nvGrpSpPr>
        <p:grpSpPr>
          <a:xfrm>
            <a:off x="824624" y="5589183"/>
            <a:ext cx="1231348" cy="1114186"/>
            <a:chOff x="254909" y="5164628"/>
            <a:chExt cx="1231348" cy="1114186"/>
          </a:xfrm>
        </p:grpSpPr>
        <p:pic>
          <p:nvPicPr>
            <p:cNvPr id="23" name="图片 9" descr="19961858">
              <a:extLst>
                <a:ext uri="{FF2B5EF4-FFF2-40B4-BE49-F238E27FC236}">
                  <a16:creationId xmlns:a16="http://schemas.microsoft.com/office/drawing/2014/main" id="{DD247540-3E53-549E-2EB1-CAC5459069F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54909" y="5164628"/>
              <a:ext cx="1114186" cy="1114186"/>
            </a:xfrm>
            <a:prstGeom prst="rect">
              <a:avLst/>
            </a:prstGeom>
          </p:spPr>
        </p:pic>
        <p:sp>
          <p:nvSpPr>
            <p:cNvPr id="24" name="文本框 23">
              <a:extLst>
                <a:ext uri="{FF2B5EF4-FFF2-40B4-BE49-F238E27FC236}">
                  <a16:creationId xmlns:a16="http://schemas.microsoft.com/office/drawing/2014/main" id="{2ED3E119-C3EC-91A2-B791-27B8FC6B520C}"/>
                </a:ext>
              </a:extLst>
            </p:cNvPr>
            <p:cNvSpPr txBox="1"/>
            <p:nvPr/>
          </p:nvSpPr>
          <p:spPr>
            <a:xfrm>
              <a:off x="372071" y="5306222"/>
              <a:ext cx="1114186" cy="830997"/>
            </a:xfrm>
            <a:prstGeom prst="rect">
              <a:avLst/>
            </a:prstGeom>
            <a:noFill/>
          </p:spPr>
          <p:txBody>
            <a:bodyPr wrap="square" rtlCol="0">
              <a:spAutoFit/>
            </a:bodyPr>
            <a:lstStyle/>
            <a:p>
              <a:r>
                <a:rPr lang="zh-CN" altLang="en-US" sz="2400" b="1" dirty="0">
                  <a:solidFill>
                    <a:schemeClr val="bg1"/>
                  </a:solidFill>
                </a:rPr>
                <a:t>行成</a:t>
              </a:r>
              <a:endParaRPr lang="en-US" altLang="zh-CN" sz="2400" b="1" dirty="0">
                <a:solidFill>
                  <a:schemeClr val="bg1"/>
                </a:solidFill>
              </a:endParaRPr>
            </a:p>
            <a:p>
              <a:r>
                <a:rPr lang="zh-CN" altLang="en-US" sz="2400" b="1" dirty="0">
                  <a:solidFill>
                    <a:schemeClr val="bg1"/>
                  </a:solidFill>
                </a:rPr>
                <a:t>于思</a:t>
              </a:r>
            </a:p>
          </p:txBody>
        </p:sp>
      </p:grpSp>
    </p:spTree>
    <p:extLst>
      <p:ext uri="{BB962C8B-B14F-4D97-AF65-F5344CB8AC3E}">
        <p14:creationId xmlns:p14="http://schemas.microsoft.com/office/powerpoint/2010/main" val="3445384975"/>
      </p:ext>
    </p:extLst>
  </p:cSld>
  <p:clrMapOvr>
    <a:masterClrMapping/>
  </p:clrMapOvr>
  <p:transition spd="slow">
    <p:push dir="u"/>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3E7816B9-4368-481C-AF7D-011CB1B5D3BB}"/>
              </a:ext>
            </a:extLst>
          </p:cNvPr>
          <p:cNvSpPr>
            <a:spLocks noGrp="1"/>
          </p:cNvSpPr>
          <p:nvPr>
            <p:ph type="title"/>
          </p:nvPr>
        </p:nvSpPr>
        <p:spPr>
          <a:xfrm>
            <a:off x="6454486" y="3659456"/>
            <a:ext cx="4541760" cy="1311128"/>
          </a:xfrm>
        </p:spPr>
        <p:txBody>
          <a:bodyPr/>
          <a:lstStyle/>
          <a:p>
            <a:r>
              <a:rPr kumimoji="1" lang="zh-CN" altLang="en-US" sz="4400" b="1" dirty="0">
                <a:solidFill>
                  <a:schemeClr val="tx1"/>
                </a:solidFill>
                <a:cs typeface="+mn-ea"/>
                <a:sym typeface="+mn-lt"/>
              </a:rPr>
              <a:t>毕业论文（设计）相关的著录规范</a:t>
            </a:r>
          </a:p>
        </p:txBody>
      </p:sp>
      <p:sp>
        <p:nvSpPr>
          <p:cNvPr id="3" name="文本框 2">
            <a:extLst>
              <a:ext uri="{FF2B5EF4-FFF2-40B4-BE49-F238E27FC236}">
                <a16:creationId xmlns:a16="http://schemas.microsoft.com/office/drawing/2014/main" id="{99131B1D-0766-AC03-C007-934860F567B2}"/>
              </a:ext>
            </a:extLst>
          </p:cNvPr>
          <p:cNvSpPr txBox="1">
            <a:spLocks/>
          </p:cNvSpPr>
          <p:nvPr/>
        </p:nvSpPr>
        <p:spPr>
          <a:xfrm>
            <a:off x="7121236" y="2588770"/>
            <a:ext cx="3064164" cy="840230"/>
          </a:xfrm>
          <a:prstGeom prst="rect">
            <a:avLst/>
          </a:prstGeom>
        </p:spPr>
        <p:txBody>
          <a:bodyPr vert="horz" wrap="square" lIns="91440" tIns="45720" rIns="91440" bIns="45720" rtlCol="0" anchor="b">
            <a:spAutoFit/>
          </a:bodyPr>
          <a:lstStyle>
            <a:lvl1pPr algn="ctr" defTabSz="914400" rtl="0" eaLnBrk="1" latinLnBrk="0" hangingPunct="1">
              <a:lnSpc>
                <a:spcPct val="90000"/>
              </a:lnSpc>
              <a:spcBef>
                <a:spcPct val="0"/>
              </a:spcBef>
              <a:buNone/>
              <a:defRPr lang="zh-CN" altLang="en-US" sz="2400" b="1" kern="1200">
                <a:solidFill>
                  <a:schemeClr val="tx1"/>
                </a:solidFill>
                <a:latin typeface="+mj-lt"/>
                <a:ea typeface="+mj-ea"/>
                <a:cs typeface="+mj-cs"/>
              </a:defRPr>
            </a:lvl1pPr>
          </a:lstStyle>
          <a:p>
            <a:r>
              <a:rPr lang="zh-CN" altLang="en-US" sz="5400" dirty="0">
                <a:latin typeface="+mn-lt"/>
                <a:ea typeface="+mn-ea"/>
                <a:cs typeface="+mn-ea"/>
                <a:sym typeface="+mn-lt"/>
              </a:rPr>
              <a:t>第三节</a:t>
            </a:r>
          </a:p>
        </p:txBody>
      </p:sp>
    </p:spTree>
    <p:extLst>
      <p:ext uri="{BB962C8B-B14F-4D97-AF65-F5344CB8AC3E}">
        <p14:creationId xmlns:p14="http://schemas.microsoft.com/office/powerpoint/2010/main" val="1250500444"/>
      </p:ext>
    </p:extLst>
  </p:cSld>
  <p:clrMapOvr>
    <a:masterClrMapping/>
  </p:clrMapOvr>
  <p:transition spd="slow">
    <p:push dir="u"/>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文本框 11">
            <a:extLst>
              <a:ext uri="{FF2B5EF4-FFF2-40B4-BE49-F238E27FC236}">
                <a16:creationId xmlns:a16="http://schemas.microsoft.com/office/drawing/2014/main" id="{102CF96C-4DF0-4138-3694-C928C2C89B25}"/>
              </a:ext>
            </a:extLst>
          </p:cNvPr>
          <p:cNvSpPr txBox="1"/>
          <p:nvPr/>
        </p:nvSpPr>
        <p:spPr>
          <a:xfrm>
            <a:off x="613228" y="937289"/>
            <a:ext cx="10929019" cy="1503745"/>
          </a:xfrm>
          <a:prstGeom prst="rect">
            <a:avLst/>
          </a:prstGeom>
          <a:noFill/>
        </p:spPr>
        <p:txBody>
          <a:bodyPr wrap="square">
            <a:spAutoFit/>
          </a:bodyPr>
          <a:lstStyle/>
          <a:p>
            <a:pPr>
              <a:lnSpc>
                <a:spcPct val="150000"/>
              </a:lnSpc>
            </a:pPr>
            <a:r>
              <a:rPr lang="zh-CN" altLang="en-US" sz="2000" dirty="0"/>
              <a:t>注释是对学术作品的某些内容所做的说明。除图注、表注及参考文献的脚注外，论文（设计）中的文字内容需要加以说明又不适于作正文来叙述时，可采用注释。</a:t>
            </a:r>
            <a:endParaRPr lang="en-US" altLang="zh-CN" sz="2000" dirty="0"/>
          </a:p>
          <a:p>
            <a:pPr marL="257174" marR="0" indent="0" eaLnBrk="0">
              <a:lnSpc>
                <a:spcPct val="150000"/>
              </a:lnSpc>
            </a:pPr>
            <a:r>
              <a:rPr lang="en-US" altLang="zh-CN" sz="2400" b="1" dirty="0">
                <a:solidFill>
                  <a:srgbClr val="0070C0"/>
                </a:solidFill>
              </a:rPr>
              <a:t>（</a:t>
            </a:r>
            <a:r>
              <a:rPr lang="en-US" altLang="zh-CN" sz="2400" b="1" dirty="0" err="1">
                <a:solidFill>
                  <a:srgbClr val="0070C0"/>
                </a:solidFill>
              </a:rPr>
              <a:t>一）注释的分类</a:t>
            </a:r>
            <a:endParaRPr lang="en-US" altLang="zh-CN" sz="2400" dirty="0"/>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一、注释的规范</a:t>
            </a:r>
            <a:endParaRPr lang="en-US" dirty="0">
              <a:solidFill>
                <a:schemeClr val="bg2">
                  <a:lumMod val="25000"/>
                </a:schemeClr>
              </a:solidFill>
              <a:latin typeface="+mn-ea"/>
              <a:ea typeface="+mn-ea"/>
            </a:endParaRPr>
          </a:p>
        </p:txBody>
      </p:sp>
      <p:sp>
        <p:nvSpPr>
          <p:cNvPr id="3" name="文本框 2">
            <a:extLst>
              <a:ext uri="{FF2B5EF4-FFF2-40B4-BE49-F238E27FC236}">
                <a16:creationId xmlns:a16="http://schemas.microsoft.com/office/drawing/2014/main" id="{28E66358-25F1-D37D-7E54-AB7BEBF81F33}"/>
              </a:ext>
            </a:extLst>
          </p:cNvPr>
          <p:cNvSpPr txBox="1"/>
          <p:nvPr/>
        </p:nvSpPr>
        <p:spPr>
          <a:xfrm>
            <a:off x="6038051" y="2786553"/>
            <a:ext cx="5451262" cy="2499659"/>
          </a:xfrm>
          <a:prstGeom prst="rect">
            <a:avLst/>
          </a:prstGeom>
          <a:noFill/>
        </p:spPr>
        <p:txBody>
          <a:bodyPr wrap="square">
            <a:spAutoFit/>
          </a:bodyPr>
          <a:lstStyle/>
          <a:p>
            <a:pPr marL="466724" marR="0" lvl="0" indent="-133350" eaLnBrk="0">
              <a:lnSpc>
                <a:spcPct val="150000"/>
              </a:lnSpc>
              <a:buAutoNum type="arabicPeriod"/>
            </a:pPr>
            <a:r>
              <a:rPr lang="en-US" altLang="zh-CN" sz="2000" b="1" dirty="0" err="1">
                <a:solidFill>
                  <a:schemeClr val="accent3">
                    <a:lumMod val="50000"/>
                  </a:schemeClr>
                </a:solidFill>
              </a:rPr>
              <a:t>按注释的位置分</a:t>
            </a:r>
            <a:endParaRPr lang="en-US" altLang="zh-CN" sz="2000" b="1" dirty="0">
              <a:solidFill>
                <a:schemeClr val="accent3">
                  <a:lumMod val="50000"/>
                </a:schemeClr>
              </a:solidFill>
            </a:endParaRPr>
          </a:p>
          <a:p>
            <a:pPr marL="266699" marR="0" indent="0" eaLnBrk="0">
              <a:lnSpc>
                <a:spcPct val="150000"/>
              </a:lnSpc>
              <a:spcAft>
                <a:spcPts val="409"/>
              </a:spcAft>
            </a:pPr>
            <a:r>
              <a:rPr lang="en-US" altLang="zh-CN" sz="2000" dirty="0"/>
              <a:t>（1）脚注：置于同页末的注释。</a:t>
            </a:r>
          </a:p>
          <a:p>
            <a:pPr marL="266699" marR="0" indent="0" eaLnBrk="0">
              <a:lnSpc>
                <a:spcPct val="150000"/>
              </a:lnSpc>
              <a:spcAft>
                <a:spcPts val="409"/>
              </a:spcAft>
            </a:pPr>
            <a:r>
              <a:rPr lang="en-US" altLang="zh-CN" sz="2000" dirty="0"/>
              <a:t>（2）尾注：置于本篇文章后面的注释。</a:t>
            </a:r>
          </a:p>
          <a:p>
            <a:pPr marL="266699" marR="0" indent="0" eaLnBrk="0">
              <a:lnSpc>
                <a:spcPct val="150000"/>
              </a:lnSpc>
              <a:spcAft>
                <a:spcPts val="409"/>
              </a:spcAft>
            </a:pPr>
            <a:r>
              <a:rPr lang="en-US" altLang="zh-CN" sz="2000" dirty="0"/>
              <a:t>（3）夹注：置于行文中的注释。</a:t>
            </a:r>
          </a:p>
          <a:p>
            <a:pPr marL="266699" marR="0" indent="0" eaLnBrk="0">
              <a:lnSpc>
                <a:spcPct val="150000"/>
              </a:lnSpc>
            </a:pPr>
            <a:r>
              <a:rPr lang="en-US" altLang="zh-CN" sz="2000" dirty="0"/>
              <a:t>（4）边注（旁注）：</a:t>
            </a:r>
            <a:r>
              <a:rPr lang="en-US" altLang="zh-CN" sz="2000" dirty="0" err="1"/>
              <a:t>置于版心一侧的注释</a:t>
            </a:r>
            <a:r>
              <a:rPr lang="en-US" altLang="zh-CN" sz="2000" dirty="0"/>
              <a:t>。</a:t>
            </a:r>
          </a:p>
        </p:txBody>
      </p:sp>
      <p:sp>
        <p:nvSpPr>
          <p:cNvPr id="6" name="文本框 5">
            <a:extLst>
              <a:ext uri="{FF2B5EF4-FFF2-40B4-BE49-F238E27FC236}">
                <a16:creationId xmlns:a16="http://schemas.microsoft.com/office/drawing/2014/main" id="{ECE19558-BCD8-C53D-437B-B862F3773197}"/>
              </a:ext>
            </a:extLst>
          </p:cNvPr>
          <p:cNvSpPr txBox="1"/>
          <p:nvPr/>
        </p:nvSpPr>
        <p:spPr>
          <a:xfrm>
            <a:off x="461306" y="2804384"/>
            <a:ext cx="5746174" cy="3371692"/>
          </a:xfrm>
          <a:prstGeom prst="rect">
            <a:avLst/>
          </a:prstGeom>
          <a:noFill/>
        </p:spPr>
        <p:txBody>
          <a:bodyPr wrap="square">
            <a:spAutoFit/>
          </a:bodyPr>
          <a:lstStyle/>
          <a:p>
            <a:pPr marL="466724" marR="0" lvl="0" indent="-133350" eaLnBrk="0">
              <a:lnSpc>
                <a:spcPct val="150000"/>
              </a:lnSpc>
              <a:buAutoNum type="arabicPeriod"/>
            </a:pPr>
            <a:r>
              <a:rPr lang="en-US" altLang="zh-CN" sz="2000" b="1" dirty="0" err="1">
                <a:solidFill>
                  <a:schemeClr val="accent3">
                    <a:lumMod val="50000"/>
                  </a:schemeClr>
                </a:solidFill>
              </a:rPr>
              <a:t>按加注者分</a:t>
            </a:r>
            <a:endParaRPr lang="en-US" altLang="zh-CN" sz="2000" b="1" dirty="0">
              <a:solidFill>
                <a:schemeClr val="accent3">
                  <a:lumMod val="50000"/>
                </a:schemeClr>
              </a:solidFill>
            </a:endParaRPr>
          </a:p>
          <a:p>
            <a:pPr marL="266699" marR="0" indent="0" eaLnBrk="0">
              <a:lnSpc>
                <a:spcPct val="150000"/>
              </a:lnSpc>
              <a:spcAft>
                <a:spcPts val="409"/>
              </a:spcAft>
            </a:pPr>
            <a:r>
              <a:rPr lang="en-US" altLang="zh-CN" sz="2000" dirty="0"/>
              <a:t>（1）作者注：著作中作者本人所加的注释。</a:t>
            </a:r>
          </a:p>
          <a:p>
            <a:pPr marL="266699" marR="0" indent="0" eaLnBrk="0">
              <a:lnSpc>
                <a:spcPct val="150000"/>
              </a:lnSpc>
            </a:pPr>
            <a:r>
              <a:rPr lang="en-US" altLang="zh-CN" sz="2000" dirty="0"/>
              <a:t>（2）他人注：著作中作者之外的人所加的注释。</a:t>
            </a:r>
          </a:p>
          <a:p>
            <a:pPr marL="466724" indent="-133350" eaLnBrk="0">
              <a:lnSpc>
                <a:spcPct val="150000"/>
              </a:lnSpc>
              <a:buAutoNum type="arabicPeriod"/>
            </a:pPr>
            <a:r>
              <a:rPr lang="en-US" altLang="zh-CN" sz="2000" b="1" dirty="0" err="1">
                <a:solidFill>
                  <a:schemeClr val="accent3">
                    <a:lumMod val="50000"/>
                  </a:schemeClr>
                </a:solidFill>
              </a:rPr>
              <a:t>按注释的功能分</a:t>
            </a:r>
            <a:endParaRPr lang="en-US" altLang="zh-CN" sz="2000" b="1" dirty="0">
              <a:solidFill>
                <a:schemeClr val="accent3">
                  <a:lumMod val="50000"/>
                </a:schemeClr>
              </a:solidFill>
            </a:endParaRPr>
          </a:p>
          <a:p>
            <a:pPr marL="266699" marR="0" indent="0" eaLnBrk="0">
              <a:lnSpc>
                <a:spcPct val="150000"/>
              </a:lnSpc>
              <a:spcAft>
                <a:spcPts val="409"/>
              </a:spcAft>
            </a:pPr>
            <a:r>
              <a:rPr lang="en-US" altLang="zh-CN" sz="2000" dirty="0"/>
              <a:t>（1）出处注：标明正文中引用资料来源的注释。</a:t>
            </a:r>
          </a:p>
          <a:p>
            <a:pPr marL="266699" marR="0" indent="0" eaLnBrk="0">
              <a:lnSpc>
                <a:spcPct val="150000"/>
              </a:lnSpc>
            </a:pPr>
            <a:r>
              <a:rPr lang="en-US" altLang="zh-CN" sz="2000" dirty="0"/>
              <a:t>（2）内容注：对正文中相关内容进行解释、校订、补充和扩展的注释。</a:t>
            </a:r>
          </a:p>
        </p:txBody>
      </p:sp>
      <p:sp>
        <p:nvSpPr>
          <p:cNvPr id="8" name="矩形 7">
            <a:extLst>
              <a:ext uri="{FF2B5EF4-FFF2-40B4-BE49-F238E27FC236}">
                <a16:creationId xmlns:a16="http://schemas.microsoft.com/office/drawing/2014/main" id="{EBE6A267-D4C4-E2AE-4C1D-C80796D3345D}"/>
              </a:ext>
            </a:extLst>
          </p:cNvPr>
          <p:cNvSpPr/>
          <p:nvPr/>
        </p:nvSpPr>
        <p:spPr>
          <a:xfrm>
            <a:off x="697069" y="2672019"/>
            <a:ext cx="5451262" cy="3893043"/>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33FA3F77-893B-6B01-E3F9-536236351445}"/>
              </a:ext>
            </a:extLst>
          </p:cNvPr>
          <p:cNvSpPr/>
          <p:nvPr/>
        </p:nvSpPr>
        <p:spPr>
          <a:xfrm>
            <a:off x="6248400" y="2672018"/>
            <a:ext cx="5167911" cy="3893043"/>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49835135"/>
      </p:ext>
    </p:extLst>
  </p:cSld>
  <p:clrMapOvr>
    <a:masterClrMapping/>
  </p:clrMapOvr>
  <p:transition spd="slow">
    <p:push dir="u"/>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文本框 11">
            <a:extLst>
              <a:ext uri="{FF2B5EF4-FFF2-40B4-BE49-F238E27FC236}">
                <a16:creationId xmlns:a16="http://schemas.microsoft.com/office/drawing/2014/main" id="{102CF96C-4DF0-4138-3694-C928C2C89B25}"/>
              </a:ext>
            </a:extLst>
          </p:cNvPr>
          <p:cNvSpPr txBox="1"/>
          <p:nvPr/>
        </p:nvSpPr>
        <p:spPr>
          <a:xfrm>
            <a:off x="448964" y="1620582"/>
            <a:ext cx="10965543" cy="880754"/>
          </a:xfrm>
          <a:prstGeom prst="rect">
            <a:avLst/>
          </a:prstGeom>
          <a:noFill/>
        </p:spPr>
        <p:txBody>
          <a:bodyPr wrap="square">
            <a:spAutoFit/>
          </a:bodyPr>
          <a:lstStyle/>
          <a:p>
            <a:pPr marL="466724" marR="0" lvl="0" indent="-133350" eaLnBrk="0">
              <a:lnSpc>
                <a:spcPct val="100000"/>
              </a:lnSpc>
              <a:buAutoNum type="arabicPeriod"/>
            </a:pPr>
            <a:r>
              <a:rPr lang="en-US" altLang="zh-CN" sz="2000" b="1" dirty="0" err="1">
                <a:solidFill>
                  <a:schemeClr val="accent3">
                    <a:lumMod val="50000"/>
                  </a:schemeClr>
                </a:solidFill>
              </a:rPr>
              <a:t>作者注</a:t>
            </a:r>
            <a:endParaRPr lang="en-US" altLang="zh-CN" sz="2000" b="1" dirty="0">
              <a:solidFill>
                <a:schemeClr val="accent3">
                  <a:lumMod val="50000"/>
                </a:schemeClr>
              </a:solidFill>
            </a:endParaRPr>
          </a:p>
          <a:p>
            <a:pPr marL="0" marR="0" indent="0" eaLnBrk="0">
              <a:lnSpc>
                <a:spcPct val="60416"/>
              </a:lnSpc>
            </a:pPr>
            <a:endParaRPr lang="en-US" altLang="zh-CN" sz="2000" dirty="0"/>
          </a:p>
          <a:p>
            <a:pPr marL="266699" marR="0" indent="0" eaLnBrk="0">
              <a:lnSpc>
                <a:spcPct val="102380"/>
              </a:lnSpc>
            </a:pPr>
            <a:r>
              <a:rPr lang="en-US" altLang="zh-CN" sz="2000" dirty="0"/>
              <a:t>（1）篇幅简短或与正文衔接紧密的作者注可用夹注。例如：</a:t>
            </a:r>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一、注释的规范</a:t>
            </a:r>
            <a:endParaRPr lang="en-US" dirty="0">
              <a:solidFill>
                <a:schemeClr val="bg2">
                  <a:lumMod val="25000"/>
                </a:schemeClr>
              </a:solidFill>
              <a:latin typeface="+mn-ea"/>
              <a:ea typeface="+mn-ea"/>
            </a:endParaRPr>
          </a:p>
        </p:txBody>
      </p:sp>
      <p:sp>
        <p:nvSpPr>
          <p:cNvPr id="11" name="文本框 10">
            <a:extLst>
              <a:ext uri="{FF2B5EF4-FFF2-40B4-BE49-F238E27FC236}">
                <a16:creationId xmlns:a16="http://schemas.microsoft.com/office/drawing/2014/main" id="{BBF4035A-1DD5-7833-212F-FE3790501EE2}"/>
              </a:ext>
            </a:extLst>
          </p:cNvPr>
          <p:cNvSpPr txBox="1"/>
          <p:nvPr/>
        </p:nvSpPr>
        <p:spPr>
          <a:xfrm>
            <a:off x="560780" y="3677907"/>
            <a:ext cx="9956978" cy="1012072"/>
          </a:xfrm>
          <a:prstGeom prst="rect">
            <a:avLst/>
          </a:prstGeom>
          <a:noFill/>
        </p:spPr>
        <p:txBody>
          <a:bodyPr wrap="square">
            <a:spAutoFit/>
          </a:bodyPr>
          <a:lstStyle/>
          <a:p>
            <a:pPr marL="200025" marR="0" indent="0" eaLnBrk="0">
              <a:lnSpc>
                <a:spcPct val="150000"/>
              </a:lnSpc>
              <a:spcAft>
                <a:spcPts val="409"/>
              </a:spcAft>
            </a:pPr>
            <a:r>
              <a:rPr lang="en-US" altLang="zh-CN" sz="2000" dirty="0"/>
              <a:t>（2）内容较多且与正文衔接不紧密，宜用脚注或尾注。</a:t>
            </a:r>
          </a:p>
          <a:p>
            <a:pPr marL="200025" marR="0" indent="0" eaLnBrk="0">
              <a:lnSpc>
                <a:spcPct val="150000"/>
              </a:lnSpc>
            </a:pPr>
            <a:r>
              <a:rPr lang="en-US" altLang="zh-CN" sz="2000" dirty="0"/>
              <a:t>（3）若作品有多位作者并各自加注，应加说明。例如：</a:t>
            </a:r>
          </a:p>
        </p:txBody>
      </p:sp>
      <p:sp>
        <p:nvSpPr>
          <p:cNvPr id="5" name="文本框 4">
            <a:extLst>
              <a:ext uri="{FF2B5EF4-FFF2-40B4-BE49-F238E27FC236}">
                <a16:creationId xmlns:a16="http://schemas.microsoft.com/office/drawing/2014/main" id="{2BBD7260-A7AD-2104-329F-19D6835F8137}"/>
              </a:ext>
            </a:extLst>
          </p:cNvPr>
          <p:cNvSpPr txBox="1"/>
          <p:nvPr/>
        </p:nvSpPr>
        <p:spPr>
          <a:xfrm>
            <a:off x="613228" y="937289"/>
            <a:ext cx="10929019" cy="580415"/>
          </a:xfrm>
          <a:prstGeom prst="rect">
            <a:avLst/>
          </a:prstGeom>
          <a:noFill/>
        </p:spPr>
        <p:txBody>
          <a:bodyPr wrap="square">
            <a:spAutoFit/>
          </a:bodyPr>
          <a:lstStyle/>
          <a:p>
            <a:pPr marL="257174" marR="0" indent="0" eaLnBrk="0">
              <a:lnSpc>
                <a:spcPct val="150000"/>
              </a:lnSpc>
            </a:pPr>
            <a:r>
              <a:rPr lang="zh-CN" altLang="en-US" sz="2400" b="1" dirty="0">
                <a:solidFill>
                  <a:srgbClr val="0070C0"/>
                </a:solidFill>
              </a:rPr>
              <a:t>（二）注释的要求</a:t>
            </a:r>
          </a:p>
        </p:txBody>
      </p:sp>
      <p:sp>
        <p:nvSpPr>
          <p:cNvPr id="6" name="矩形 5">
            <a:extLst>
              <a:ext uri="{FF2B5EF4-FFF2-40B4-BE49-F238E27FC236}">
                <a16:creationId xmlns:a16="http://schemas.microsoft.com/office/drawing/2014/main" id="{BE44C0A8-87B2-FC0F-A321-E00BA16957D5}"/>
              </a:ext>
            </a:extLst>
          </p:cNvPr>
          <p:cNvSpPr/>
          <p:nvPr/>
        </p:nvSpPr>
        <p:spPr>
          <a:xfrm>
            <a:off x="996532" y="2583352"/>
            <a:ext cx="10217188" cy="1067713"/>
          </a:xfrm>
          <a:prstGeom prst="rect">
            <a:avLst/>
          </a:prstGeom>
          <a:ln>
            <a:noFill/>
          </a:ln>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3" name="TextBox2345">
            <a:extLst>
              <a:ext uri="{FF2B5EF4-FFF2-40B4-BE49-F238E27FC236}">
                <a16:creationId xmlns:a16="http://schemas.microsoft.com/office/drawing/2014/main" id="{23F5980E-6A04-9BD8-B0C6-650B60A09348}"/>
              </a:ext>
            </a:extLst>
          </p:cNvPr>
          <p:cNvSpPr txBox="1"/>
          <p:nvPr/>
        </p:nvSpPr>
        <p:spPr>
          <a:xfrm>
            <a:off x="1189724" y="2687428"/>
            <a:ext cx="9952815" cy="782074"/>
          </a:xfrm>
          <a:prstGeom prst="rect">
            <a:avLst/>
          </a:prstGeom>
          <a:noFill/>
        </p:spPr>
        <p:txBody>
          <a:bodyPr wrap="square" lIns="0" tIns="0" rIns="0" bIns="0" rtlCol="0">
            <a:spAutoFit/>
          </a:bodyPr>
          <a:lstStyle/>
          <a:p>
            <a:pPr eaLnBrk="0">
              <a:lnSpc>
                <a:spcPct val="150000"/>
              </a:lnSpc>
            </a:pPr>
            <a:r>
              <a:rPr lang="en-US" altLang="zh-CN" b="1" kern="0" spc="0" baseline="0" noProof="0" dirty="0">
                <a:solidFill>
                  <a:schemeClr val="bg1"/>
                </a:solidFill>
                <a:latin typeface="+mn-ea"/>
                <a:cs typeface="Times New Roman" pitchFamily="18" charset="0"/>
              </a:rPr>
              <a:t>16—17</a:t>
            </a:r>
            <a:r>
              <a:rPr lang="en-US" altLang="zh-CN" b="1" kern="0" spc="15" baseline="0" noProof="0" dirty="0">
                <a:solidFill>
                  <a:schemeClr val="bg1"/>
                </a:solidFill>
                <a:latin typeface="+mn-ea"/>
                <a:cs typeface="SimSun" pitchFamily="2" charset="0"/>
              </a:rPr>
              <a:t>世纪</a:t>
            </a:r>
            <a:r>
              <a:rPr lang="en-US" altLang="zh-CN" b="1" kern="0" spc="0" baseline="0" noProof="0" dirty="0">
                <a:solidFill>
                  <a:schemeClr val="bg1"/>
                </a:solidFill>
                <a:latin typeface="+mn-ea"/>
                <a:cs typeface="SimSun" pitchFamily="2" charset="0"/>
              </a:rPr>
              <a:t>，西方向东方扩张，东方世界被按照离世界中心—</a:t>
            </a:r>
            <a:r>
              <a:rPr lang="en-US" altLang="zh-CN" b="1" kern="0" spc="30" baseline="0" noProof="0" dirty="0">
                <a:solidFill>
                  <a:schemeClr val="bg1"/>
                </a:solidFill>
                <a:latin typeface="+mn-ea"/>
                <a:cs typeface="SimSun" pitchFamily="2" charset="0"/>
              </a:rPr>
              <a:t>—</a:t>
            </a:r>
            <a:r>
              <a:rPr lang="en-US" altLang="zh-CN" b="1" kern="0" spc="0" baseline="0" noProof="0" dirty="0" err="1">
                <a:solidFill>
                  <a:schemeClr val="bg1"/>
                </a:solidFill>
                <a:latin typeface="+mn-ea"/>
                <a:cs typeface="SimSun" pitchFamily="2" charset="0"/>
              </a:rPr>
              <a:t>西欧的远近划分</a:t>
            </a:r>
            <a:r>
              <a:rPr lang="en-US" altLang="zh-CN" b="1" kern="0" spc="-15" baseline="0" noProof="0" dirty="0" err="1">
                <a:solidFill>
                  <a:schemeClr val="bg1"/>
                </a:solidFill>
                <a:latin typeface="+mn-ea"/>
                <a:cs typeface="SimSun" pitchFamily="2" charset="0"/>
              </a:rPr>
              <a:t>为近东（地中海到波斯湾</a:t>
            </a:r>
            <a:r>
              <a:rPr lang="en-US" altLang="zh-CN" b="1" kern="0" spc="-15" baseline="0" noProof="0" dirty="0">
                <a:solidFill>
                  <a:schemeClr val="bg1"/>
                </a:solidFill>
                <a:latin typeface="+mn-ea"/>
                <a:cs typeface="SimSun" pitchFamily="2" charset="0"/>
              </a:rPr>
              <a:t>）、</a:t>
            </a:r>
            <a:r>
              <a:rPr lang="en-US" altLang="zh-CN" b="1" kern="0" spc="-15" baseline="0" noProof="0" dirty="0" err="1">
                <a:solidFill>
                  <a:schemeClr val="bg1"/>
                </a:solidFill>
                <a:latin typeface="+mn-ea"/>
                <a:cs typeface="SimSun" pitchFamily="2" charset="0"/>
              </a:rPr>
              <a:t>中东（波斯湾到东南亚</a:t>
            </a:r>
            <a:r>
              <a:rPr lang="en-US" altLang="zh-CN" b="1" kern="0" spc="-15" baseline="0" noProof="0" dirty="0">
                <a:solidFill>
                  <a:schemeClr val="bg1"/>
                </a:solidFill>
                <a:latin typeface="+mn-ea"/>
                <a:cs typeface="SimSun" pitchFamily="2" charset="0"/>
              </a:rPr>
              <a:t>）、</a:t>
            </a:r>
            <a:r>
              <a:rPr lang="en-US" altLang="zh-CN" b="1" kern="0" spc="-15" baseline="0" noProof="0" dirty="0" err="1">
                <a:solidFill>
                  <a:schemeClr val="bg1"/>
                </a:solidFill>
                <a:latin typeface="+mn-ea"/>
                <a:cs typeface="SimSun" pitchFamily="2" charset="0"/>
              </a:rPr>
              <a:t>远东（太平洋地区东</a:t>
            </a:r>
            <a:r>
              <a:rPr lang="en-US" altLang="zh-CN" b="1" kern="0" spc="0" baseline="0" noProof="0" dirty="0" err="1">
                <a:solidFill>
                  <a:schemeClr val="bg1"/>
                </a:solidFill>
                <a:latin typeface="+mn-ea"/>
                <a:cs typeface="SimSun" pitchFamily="2" charset="0"/>
              </a:rPr>
              <a:t>亚和东南</a:t>
            </a:r>
            <a:r>
              <a:rPr lang="en-US" altLang="zh-CN" b="1" kern="0" spc="-15" baseline="0" noProof="0" dirty="0" err="1">
                <a:solidFill>
                  <a:schemeClr val="bg1"/>
                </a:solidFill>
                <a:latin typeface="+mn-ea"/>
                <a:cs typeface="SimSun" pitchFamily="2" charset="0"/>
              </a:rPr>
              <a:t>亚国家）</a:t>
            </a:r>
            <a:r>
              <a:rPr lang="en-US" altLang="zh-CN" b="1" kern="0" spc="0" baseline="0" noProof="0" dirty="0" err="1">
                <a:solidFill>
                  <a:schemeClr val="bg1"/>
                </a:solidFill>
                <a:latin typeface="+mn-ea"/>
                <a:cs typeface="SimSun" pitchFamily="2" charset="0"/>
              </a:rPr>
              <a:t>地区</a:t>
            </a:r>
            <a:r>
              <a:rPr lang="en-US" altLang="zh-CN" b="1" kern="0" spc="0" baseline="0" noProof="0" dirty="0">
                <a:solidFill>
                  <a:schemeClr val="bg1"/>
                </a:solidFill>
                <a:latin typeface="+mn-ea"/>
                <a:cs typeface="SimSun" pitchFamily="2" charset="0"/>
              </a:rPr>
              <a:t>。</a:t>
            </a:r>
          </a:p>
        </p:txBody>
      </p:sp>
      <p:sp>
        <p:nvSpPr>
          <p:cNvPr id="8" name="矩形 7">
            <a:extLst>
              <a:ext uri="{FF2B5EF4-FFF2-40B4-BE49-F238E27FC236}">
                <a16:creationId xmlns:a16="http://schemas.microsoft.com/office/drawing/2014/main" id="{9653C54B-61E0-0BD7-614B-8DA087F5B933}"/>
              </a:ext>
            </a:extLst>
          </p:cNvPr>
          <p:cNvSpPr/>
          <p:nvPr/>
        </p:nvSpPr>
        <p:spPr>
          <a:xfrm>
            <a:off x="996532" y="4870793"/>
            <a:ext cx="10217188" cy="1067713"/>
          </a:xfrm>
          <a:prstGeom prst="rect">
            <a:avLst/>
          </a:prstGeom>
          <a:ln>
            <a:noFill/>
          </a:ln>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EB416FE0-076E-ABAA-7FDA-B694BBF3954A}"/>
              </a:ext>
            </a:extLst>
          </p:cNvPr>
          <p:cNvSpPr txBox="1"/>
          <p:nvPr/>
        </p:nvSpPr>
        <p:spPr>
          <a:xfrm>
            <a:off x="996532" y="4940847"/>
            <a:ext cx="6172200" cy="925703"/>
          </a:xfrm>
          <a:prstGeom prst="rect">
            <a:avLst/>
          </a:prstGeom>
          <a:noFill/>
        </p:spPr>
        <p:txBody>
          <a:bodyPr wrap="square">
            <a:spAutoFit/>
          </a:bodyPr>
          <a:lstStyle/>
          <a:p>
            <a:pPr marL="374713" marR="0" indent="0" eaLnBrk="0">
              <a:lnSpc>
                <a:spcPct val="150000"/>
              </a:lnSpc>
              <a:spcAft>
                <a:spcPts val="409"/>
              </a:spcAft>
            </a:pPr>
            <a:r>
              <a:rPr lang="en-US" altLang="zh-CN" b="1" kern="0" spc="-15" dirty="0" err="1">
                <a:solidFill>
                  <a:schemeClr val="bg1"/>
                </a:solidFill>
                <a:latin typeface="+mn-ea"/>
              </a:rPr>
              <a:t>Philosphy一词，可译为“哲学</a:t>
            </a:r>
            <a:r>
              <a:rPr lang="en-US" altLang="zh-CN" b="1" kern="0" spc="-15" dirty="0">
                <a:solidFill>
                  <a:schemeClr val="bg1"/>
                </a:solidFill>
                <a:latin typeface="+mn-ea"/>
              </a:rPr>
              <a:t>”。——作者1</a:t>
            </a:r>
          </a:p>
          <a:p>
            <a:pPr marL="308038" marR="0" indent="0" eaLnBrk="0">
              <a:lnSpc>
                <a:spcPct val="150000"/>
              </a:lnSpc>
            </a:pPr>
            <a:r>
              <a:rPr lang="en-US" altLang="zh-CN" b="1" kern="0" spc="-15" dirty="0">
                <a:solidFill>
                  <a:schemeClr val="bg1"/>
                </a:solidFill>
                <a:latin typeface="+mn-ea"/>
              </a:rPr>
              <a:t>“</a:t>
            </a:r>
            <a:r>
              <a:rPr lang="en-US" altLang="zh-CN" b="1" kern="0" spc="-15" dirty="0" err="1">
                <a:solidFill>
                  <a:schemeClr val="bg1"/>
                </a:solidFill>
                <a:latin typeface="+mn-ea"/>
              </a:rPr>
              <a:t>智者”原指古希腊的哲人</a:t>
            </a:r>
            <a:r>
              <a:rPr lang="en-US" altLang="zh-CN" b="1" kern="0" spc="-15" dirty="0">
                <a:solidFill>
                  <a:schemeClr val="bg1"/>
                </a:solidFill>
                <a:latin typeface="+mn-ea"/>
              </a:rPr>
              <a:t>。——作者2</a:t>
            </a:r>
          </a:p>
        </p:txBody>
      </p:sp>
      <p:pic>
        <p:nvPicPr>
          <p:cNvPr id="9" name="图片 8" descr="图片包含 游戏机, 灯光, 鸟&#10;&#10;描述已自动生成">
            <a:extLst>
              <a:ext uri="{FF2B5EF4-FFF2-40B4-BE49-F238E27FC236}">
                <a16:creationId xmlns:a16="http://schemas.microsoft.com/office/drawing/2014/main" id="{8B1F4718-D337-C20A-BD2E-61FDCC337B04}"/>
              </a:ext>
            </a:extLst>
          </p:cNvPr>
          <p:cNvPicPr>
            <a:picLocks noChangeAspect="1"/>
          </p:cNvPicPr>
          <p:nvPr/>
        </p:nvPicPr>
        <p:blipFill rotWithShape="1">
          <a:blip r:embed="rId2">
            <a:extLst>
              <a:ext uri="{28A0092B-C50C-407E-A947-70E740481C1C}">
                <a14:useLocalDpi xmlns:a14="http://schemas.microsoft.com/office/drawing/2010/main" val="0"/>
              </a:ext>
            </a:extLst>
          </a:blip>
          <a:srcRect l="25521" t="28912" r="46354" b="20557"/>
          <a:stretch/>
        </p:blipFill>
        <p:spPr>
          <a:xfrm>
            <a:off x="9550400" y="43133"/>
            <a:ext cx="2527300" cy="2377534"/>
          </a:xfrm>
          <a:prstGeom prst="rect">
            <a:avLst/>
          </a:prstGeom>
        </p:spPr>
      </p:pic>
    </p:spTree>
    <p:extLst>
      <p:ext uri="{BB962C8B-B14F-4D97-AF65-F5344CB8AC3E}">
        <p14:creationId xmlns:p14="http://schemas.microsoft.com/office/powerpoint/2010/main" val="2646403536"/>
      </p:ext>
    </p:extLst>
  </p:cSld>
  <p:clrMapOvr>
    <a:masterClrMapping/>
  </p:clrMapOvr>
  <p:transition spd="slow">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文本框 11">
            <a:extLst>
              <a:ext uri="{FF2B5EF4-FFF2-40B4-BE49-F238E27FC236}">
                <a16:creationId xmlns:a16="http://schemas.microsoft.com/office/drawing/2014/main" id="{102CF96C-4DF0-4138-3694-C928C2C89B25}"/>
              </a:ext>
            </a:extLst>
          </p:cNvPr>
          <p:cNvSpPr txBox="1"/>
          <p:nvPr/>
        </p:nvSpPr>
        <p:spPr>
          <a:xfrm>
            <a:off x="448964" y="1018286"/>
            <a:ext cx="10965543" cy="960776"/>
          </a:xfrm>
          <a:prstGeom prst="rect">
            <a:avLst/>
          </a:prstGeom>
          <a:noFill/>
        </p:spPr>
        <p:txBody>
          <a:bodyPr wrap="square">
            <a:spAutoFit/>
          </a:bodyPr>
          <a:lstStyle/>
          <a:p>
            <a:pPr marL="257174" marR="0" indent="0" eaLnBrk="0">
              <a:lnSpc>
                <a:spcPct val="150000"/>
              </a:lnSpc>
            </a:pPr>
            <a:r>
              <a:rPr lang="en-US" altLang="zh-CN" sz="2000" b="1" dirty="0">
                <a:solidFill>
                  <a:schemeClr val="accent3">
                    <a:lumMod val="50000"/>
                  </a:schemeClr>
                </a:solidFill>
              </a:rPr>
              <a:t>2.</a:t>
            </a:r>
            <a:r>
              <a:rPr lang="zh-CN" altLang="en-US" sz="2000" b="1" dirty="0">
                <a:solidFill>
                  <a:schemeClr val="accent3">
                    <a:lumMod val="50000"/>
                  </a:schemeClr>
                </a:solidFill>
              </a:rPr>
              <a:t>他人注</a:t>
            </a:r>
          </a:p>
          <a:p>
            <a:pPr marL="257174" marR="0" indent="0" eaLnBrk="0">
              <a:lnSpc>
                <a:spcPct val="150000"/>
              </a:lnSpc>
            </a:pPr>
            <a:r>
              <a:rPr lang="zh-CN" altLang="en-US" sz="2000" dirty="0"/>
              <a:t>（</a:t>
            </a:r>
            <a:r>
              <a:rPr lang="en-US" altLang="zh-CN" sz="2000" dirty="0"/>
              <a:t>1</a:t>
            </a:r>
            <a:r>
              <a:rPr lang="zh-CN" altLang="en-US" sz="2000" dirty="0"/>
              <a:t>）应在注文结束后加破折号和注释者。注释者后不加句号。例如：</a:t>
            </a:r>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一、注释的规范</a:t>
            </a:r>
            <a:endParaRPr lang="en-US" dirty="0">
              <a:solidFill>
                <a:schemeClr val="bg2">
                  <a:lumMod val="25000"/>
                </a:schemeClr>
              </a:solidFill>
              <a:latin typeface="+mn-ea"/>
              <a:ea typeface="+mn-ea"/>
            </a:endParaRPr>
          </a:p>
        </p:txBody>
      </p:sp>
      <p:sp>
        <p:nvSpPr>
          <p:cNvPr id="11" name="文本框 10">
            <a:extLst>
              <a:ext uri="{FF2B5EF4-FFF2-40B4-BE49-F238E27FC236}">
                <a16:creationId xmlns:a16="http://schemas.microsoft.com/office/drawing/2014/main" id="{BBF4035A-1DD5-7833-212F-FE3790501EE2}"/>
              </a:ext>
            </a:extLst>
          </p:cNvPr>
          <p:cNvSpPr txBox="1"/>
          <p:nvPr/>
        </p:nvSpPr>
        <p:spPr>
          <a:xfrm>
            <a:off x="560780" y="3075611"/>
            <a:ext cx="9956978" cy="499111"/>
          </a:xfrm>
          <a:prstGeom prst="rect">
            <a:avLst/>
          </a:prstGeom>
          <a:noFill/>
        </p:spPr>
        <p:txBody>
          <a:bodyPr wrap="square">
            <a:spAutoFit/>
          </a:bodyPr>
          <a:lstStyle/>
          <a:p>
            <a:pPr marL="200025" marR="0" indent="0" eaLnBrk="0">
              <a:lnSpc>
                <a:spcPct val="150000"/>
              </a:lnSpc>
              <a:spcAft>
                <a:spcPts val="409"/>
              </a:spcAft>
            </a:pPr>
            <a:r>
              <a:rPr lang="zh-CN" altLang="en-US" sz="2000" dirty="0"/>
              <a:t>（</a:t>
            </a:r>
            <a:r>
              <a:rPr lang="en-US" altLang="zh-CN" sz="2000" dirty="0"/>
              <a:t>2</a:t>
            </a:r>
            <a:r>
              <a:rPr lang="zh-CN" altLang="en-US" sz="2000" dirty="0"/>
              <a:t>）他人注较多而作者注较少时，可对作者注进行标识，或另加说明。</a:t>
            </a:r>
          </a:p>
        </p:txBody>
      </p:sp>
      <p:sp>
        <p:nvSpPr>
          <p:cNvPr id="6" name="矩形 5">
            <a:extLst>
              <a:ext uri="{FF2B5EF4-FFF2-40B4-BE49-F238E27FC236}">
                <a16:creationId xmlns:a16="http://schemas.microsoft.com/office/drawing/2014/main" id="{BE44C0A8-87B2-FC0F-A321-E00BA16957D5}"/>
              </a:ext>
            </a:extLst>
          </p:cNvPr>
          <p:cNvSpPr/>
          <p:nvPr/>
        </p:nvSpPr>
        <p:spPr>
          <a:xfrm>
            <a:off x="996532" y="1981056"/>
            <a:ext cx="10217188" cy="1067713"/>
          </a:xfrm>
          <a:prstGeom prst="rect">
            <a:avLst/>
          </a:prstGeom>
          <a:ln>
            <a:noFill/>
          </a:ln>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3" name="TextBox2345">
            <a:extLst>
              <a:ext uri="{FF2B5EF4-FFF2-40B4-BE49-F238E27FC236}">
                <a16:creationId xmlns:a16="http://schemas.microsoft.com/office/drawing/2014/main" id="{23F5980E-6A04-9BD8-B0C6-650B60A09348}"/>
              </a:ext>
            </a:extLst>
          </p:cNvPr>
          <p:cNvSpPr txBox="1"/>
          <p:nvPr/>
        </p:nvSpPr>
        <p:spPr>
          <a:xfrm>
            <a:off x="1189724" y="2287721"/>
            <a:ext cx="9952815" cy="366575"/>
          </a:xfrm>
          <a:prstGeom prst="rect">
            <a:avLst/>
          </a:prstGeom>
          <a:noFill/>
        </p:spPr>
        <p:txBody>
          <a:bodyPr wrap="square" lIns="0" tIns="0" rIns="0" bIns="0" rtlCol="0">
            <a:spAutoFit/>
          </a:bodyPr>
          <a:lstStyle/>
          <a:p>
            <a:pPr eaLnBrk="0">
              <a:lnSpc>
                <a:spcPct val="150000"/>
              </a:lnSpc>
            </a:pPr>
            <a:r>
              <a:rPr lang="zh-CN" altLang="en-US" b="1" kern="0" spc="0" baseline="0" noProof="0" dirty="0">
                <a:solidFill>
                  <a:schemeClr val="bg1"/>
                </a:solidFill>
                <a:latin typeface="+mn-ea"/>
                <a:cs typeface="Times New Roman" pitchFamily="18" charset="0"/>
              </a:rPr>
              <a:t>“他”指查理</a:t>
            </a:r>
            <a:r>
              <a:rPr lang="en-US" altLang="zh-CN" b="1" kern="0" spc="0" baseline="0" noProof="0" dirty="0">
                <a:solidFill>
                  <a:schemeClr val="bg1"/>
                </a:solidFill>
                <a:latin typeface="+mn-ea"/>
                <a:cs typeface="Times New Roman" pitchFamily="18" charset="0"/>
              </a:rPr>
              <a:t>·</a:t>
            </a:r>
            <a:r>
              <a:rPr lang="zh-CN" altLang="en-US" b="1" kern="0" spc="0" baseline="0" noProof="0" dirty="0">
                <a:solidFill>
                  <a:schemeClr val="bg1"/>
                </a:solidFill>
                <a:latin typeface="+mn-ea"/>
                <a:cs typeface="Times New Roman" pitchFamily="18" charset="0"/>
              </a:rPr>
              <a:t>罗伯特</a:t>
            </a:r>
            <a:r>
              <a:rPr lang="en-US" altLang="zh-CN" b="1" kern="0" spc="0" baseline="0" noProof="0" dirty="0">
                <a:solidFill>
                  <a:schemeClr val="bg1"/>
                </a:solidFill>
                <a:latin typeface="+mn-ea"/>
                <a:cs typeface="Times New Roman" pitchFamily="18" charset="0"/>
              </a:rPr>
              <a:t>·</a:t>
            </a:r>
            <a:r>
              <a:rPr lang="zh-CN" altLang="en-US" b="1" kern="0" spc="0" baseline="0" noProof="0" dirty="0">
                <a:solidFill>
                  <a:schemeClr val="bg1"/>
                </a:solidFill>
                <a:latin typeface="+mn-ea"/>
                <a:cs typeface="Times New Roman" pitchFamily="18" charset="0"/>
              </a:rPr>
              <a:t>达尔文，英国博物学家，进化论奠基人。</a:t>
            </a:r>
            <a:r>
              <a:rPr lang="en-US" altLang="zh-CN" b="1" kern="0" spc="0" baseline="0" noProof="0" dirty="0">
                <a:solidFill>
                  <a:schemeClr val="bg1"/>
                </a:solidFill>
                <a:latin typeface="+mn-ea"/>
                <a:cs typeface="Times New Roman" pitchFamily="18" charset="0"/>
              </a:rPr>
              <a:t>——</a:t>
            </a:r>
            <a:r>
              <a:rPr lang="zh-CN" altLang="en-US" b="1" kern="0" spc="0" baseline="0" noProof="0" dirty="0">
                <a:solidFill>
                  <a:schemeClr val="bg1"/>
                </a:solidFill>
                <a:latin typeface="+mn-ea"/>
                <a:cs typeface="Times New Roman" pitchFamily="18" charset="0"/>
              </a:rPr>
              <a:t>引者</a:t>
            </a:r>
          </a:p>
        </p:txBody>
      </p:sp>
      <p:sp>
        <p:nvSpPr>
          <p:cNvPr id="2" name="文本框 1">
            <a:extLst>
              <a:ext uri="{FF2B5EF4-FFF2-40B4-BE49-F238E27FC236}">
                <a16:creationId xmlns:a16="http://schemas.microsoft.com/office/drawing/2014/main" id="{7360BE21-BC97-9E6D-7709-FCAF4E9C33AF}"/>
              </a:ext>
            </a:extLst>
          </p:cNvPr>
          <p:cNvSpPr txBox="1"/>
          <p:nvPr/>
        </p:nvSpPr>
        <p:spPr>
          <a:xfrm>
            <a:off x="560780" y="3497533"/>
            <a:ext cx="11070440" cy="3269100"/>
          </a:xfrm>
          <a:prstGeom prst="rect">
            <a:avLst/>
          </a:prstGeom>
          <a:noFill/>
        </p:spPr>
        <p:txBody>
          <a:bodyPr wrap="square">
            <a:spAutoFit/>
          </a:bodyPr>
          <a:lstStyle/>
          <a:p>
            <a:pPr marL="257174" marR="0" indent="0" eaLnBrk="0">
              <a:lnSpc>
                <a:spcPct val="150000"/>
              </a:lnSpc>
            </a:pPr>
            <a:r>
              <a:rPr lang="en-US" altLang="zh-CN" sz="2000" b="1" dirty="0">
                <a:solidFill>
                  <a:schemeClr val="accent3">
                    <a:lumMod val="50000"/>
                  </a:schemeClr>
                </a:solidFill>
              </a:rPr>
              <a:t>3.</a:t>
            </a:r>
            <a:r>
              <a:rPr lang="zh-CN" altLang="en-US" sz="2000" b="1" dirty="0">
                <a:solidFill>
                  <a:schemeClr val="accent3">
                    <a:lumMod val="50000"/>
                  </a:schemeClr>
                </a:solidFill>
              </a:rPr>
              <a:t>脚注</a:t>
            </a:r>
          </a:p>
          <a:p>
            <a:pPr marL="257174" marR="0" indent="0" eaLnBrk="0">
              <a:lnSpc>
                <a:spcPct val="150000"/>
              </a:lnSpc>
            </a:pPr>
            <a:r>
              <a:rPr lang="zh-CN" altLang="en-US" sz="2000" dirty="0"/>
              <a:t>（</a:t>
            </a:r>
            <a:r>
              <a:rPr lang="en-US" altLang="zh-CN" sz="2000" dirty="0"/>
              <a:t>1</a:t>
            </a:r>
            <a:r>
              <a:rPr lang="zh-CN" altLang="en-US" sz="2000" dirty="0"/>
              <a:t>）脚注置于本页底部，与正文用脚注线隔开；按正文中出现的先后顺序排列；脚注线的长度应为版心的</a:t>
            </a:r>
            <a:r>
              <a:rPr lang="en-US" altLang="zh-CN" sz="2000" dirty="0"/>
              <a:t>1/4</a:t>
            </a:r>
            <a:r>
              <a:rPr lang="zh-CN" altLang="en-US" sz="2000" dirty="0"/>
              <a:t>。</a:t>
            </a:r>
          </a:p>
          <a:p>
            <a:pPr marL="257174" marR="0" indent="0" eaLnBrk="0">
              <a:lnSpc>
                <a:spcPct val="150000"/>
              </a:lnSpc>
            </a:pPr>
            <a:r>
              <a:rPr lang="zh-CN" altLang="en-US" sz="2000" dirty="0"/>
              <a:t>（</a:t>
            </a:r>
            <a:r>
              <a:rPr lang="en-US" altLang="zh-CN" sz="2000" dirty="0"/>
              <a:t>2</a:t>
            </a:r>
            <a:r>
              <a:rPr lang="zh-CN" altLang="en-US" sz="2000" dirty="0"/>
              <a:t>）脚注单列时应缩进两格起排，转行顶格，句末加句号。</a:t>
            </a:r>
          </a:p>
          <a:p>
            <a:pPr marL="257174" marR="0" indent="0" eaLnBrk="0">
              <a:lnSpc>
                <a:spcPct val="150000"/>
              </a:lnSpc>
            </a:pPr>
            <a:r>
              <a:rPr lang="zh-CN" altLang="en-US" sz="2000" dirty="0"/>
              <a:t>（</a:t>
            </a:r>
            <a:r>
              <a:rPr lang="en-US" altLang="zh-CN" sz="2000" dirty="0"/>
              <a:t>3</a:t>
            </a:r>
            <a:r>
              <a:rPr lang="zh-CN" altLang="en-US" sz="2000" dirty="0"/>
              <a:t>）脚注注码宜全书统编或每面单独编排。</a:t>
            </a:r>
          </a:p>
          <a:p>
            <a:pPr marL="257174" marR="0" indent="0" eaLnBrk="0">
              <a:lnSpc>
                <a:spcPct val="150000"/>
              </a:lnSpc>
            </a:pPr>
            <a:r>
              <a:rPr lang="zh-CN" altLang="en-US" sz="2000" dirty="0"/>
              <a:t>（</a:t>
            </a:r>
            <a:r>
              <a:rPr lang="en-US" altLang="zh-CN" sz="2000" dirty="0"/>
              <a:t>4</a:t>
            </a:r>
            <a:r>
              <a:rPr lang="zh-CN" altLang="en-US" sz="2000" dirty="0"/>
              <a:t>）注码编号与正文中的注码编号应一致。</a:t>
            </a:r>
          </a:p>
          <a:p>
            <a:pPr marL="257174" marR="0" indent="0" eaLnBrk="0">
              <a:lnSpc>
                <a:spcPct val="150000"/>
              </a:lnSpc>
            </a:pPr>
            <a:r>
              <a:rPr lang="zh-CN" altLang="en-US" sz="2000" dirty="0"/>
              <a:t>（</a:t>
            </a:r>
            <a:r>
              <a:rPr lang="en-US" altLang="zh-CN" sz="2000" dirty="0"/>
              <a:t>5</a:t>
            </a:r>
            <a:r>
              <a:rPr lang="zh-CN" altLang="en-US" sz="2000" dirty="0"/>
              <a:t>）注文字号应小于正文字号。</a:t>
            </a:r>
          </a:p>
        </p:txBody>
      </p:sp>
    </p:spTree>
    <p:extLst>
      <p:ext uri="{BB962C8B-B14F-4D97-AF65-F5344CB8AC3E}">
        <p14:creationId xmlns:p14="http://schemas.microsoft.com/office/powerpoint/2010/main" val="589167751"/>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科学前沿</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沙漠温室种水稻获得成功</a:t>
            </a:r>
          </a:p>
        </p:txBody>
      </p:sp>
      <p:sp>
        <p:nvSpPr>
          <p:cNvPr id="2" name="文本框 1">
            <a:extLst>
              <a:ext uri="{FF2B5EF4-FFF2-40B4-BE49-F238E27FC236}">
                <a16:creationId xmlns:a16="http://schemas.microsoft.com/office/drawing/2014/main" id="{083F603D-BA39-8D42-E776-9AC4B0C7A6A7}"/>
              </a:ext>
            </a:extLst>
          </p:cNvPr>
          <p:cNvSpPr txBox="1"/>
          <p:nvPr/>
        </p:nvSpPr>
        <p:spPr>
          <a:xfrm>
            <a:off x="846537" y="1157002"/>
            <a:ext cx="10995956" cy="5451878"/>
          </a:xfrm>
          <a:prstGeom prst="rect">
            <a:avLst/>
          </a:prstGeom>
          <a:noFill/>
          <a:ln>
            <a:solidFill>
              <a:srgbClr val="00C4C4"/>
            </a:solidFill>
          </a:ln>
        </p:spPr>
        <p:txBody>
          <a:bodyPr wrap="square">
            <a:noAutofit/>
          </a:bodyPr>
          <a:lstStyle/>
          <a:p>
            <a:pPr indent="324000" algn="just" fontAlgn="auto">
              <a:lnSpc>
                <a:spcPct val="150000"/>
              </a:lnSpc>
            </a:pPr>
            <a:r>
              <a:rPr lang="zh-CN" altLang="en-US" dirty="0">
                <a:latin typeface="微软雅黑" charset="0"/>
                <a:ea typeface="微软雅黑" charset="0"/>
                <a:cs typeface="微软雅黑" charset="0"/>
              </a:rPr>
              <a:t>经过</a:t>
            </a:r>
            <a:r>
              <a:rPr lang="en-US" altLang="zh-CN" dirty="0">
                <a:latin typeface="微软雅黑" charset="0"/>
                <a:ea typeface="微软雅黑" charset="0"/>
                <a:cs typeface="微软雅黑" charset="0"/>
              </a:rPr>
              <a:t>2</a:t>
            </a:r>
            <a:r>
              <a:rPr lang="zh-CN" altLang="en-US" dirty="0">
                <a:latin typeface="微软雅黑" charset="0"/>
                <a:ea typeface="微软雅黑" charset="0"/>
                <a:cs typeface="微软雅黑" charset="0"/>
              </a:rPr>
              <a:t>年多的试验，团队终于攻克了在沙漠温室条件下水稻快速繁育生长的关键技术。在实现水稻生育期减半后，杨其长带领团队又在和田的沙漠温室里相继开展了大豆、玉米、小麦、油菜、棉花和首蓿等作物快速繁育关键技术的探索。</a:t>
            </a:r>
            <a:endParaRPr lang="en-US" altLang="zh-CN" dirty="0">
              <a:latin typeface="微软雅黑" charset="0"/>
              <a:ea typeface="微软雅黑" charset="0"/>
              <a:cs typeface="微软雅黑" charset="0"/>
            </a:endParaRPr>
          </a:p>
          <a:p>
            <a:pPr indent="324000" algn="just" fontAlgn="auto">
              <a:lnSpc>
                <a:spcPct val="150000"/>
              </a:lnSpc>
            </a:pPr>
            <a:r>
              <a:rPr lang="zh-CN" altLang="en-US" dirty="0">
                <a:latin typeface="微软雅黑" charset="0"/>
                <a:ea typeface="微软雅黑" charset="0"/>
                <a:cs typeface="微软雅黑" charset="0"/>
              </a:rPr>
              <a:t>杨其长表示，新疆和田沙漠温室试种快速繁育水稻获得成功，证实了在沙温室环境下进行作物快速繁育是完全可行的，为实现沙温室一年多次加代选育提供了有效手段。同时，低成本高效节能沙漠连栋温室的有效性也得到了检验。未来这种温室可以跟新能源等技术结合，其建设成本和运行成本还会大幅度降低，在国际上也会有较强的竞争力。</a:t>
            </a:r>
            <a:endParaRPr lang="en-US" altLang="zh-CN" dirty="0">
              <a:latin typeface="微软雅黑" charset="0"/>
              <a:ea typeface="微软雅黑" charset="0"/>
              <a:cs typeface="微软雅黑" charset="0"/>
            </a:endParaRPr>
          </a:p>
          <a:p>
            <a:pPr indent="324000" algn="just" fontAlgn="auto">
              <a:lnSpc>
                <a:spcPct val="150000"/>
              </a:lnSpc>
            </a:pPr>
            <a:endParaRPr lang="en-US" altLang="zh-CN" dirty="0">
              <a:latin typeface="微软雅黑" charset="0"/>
              <a:ea typeface="微软雅黑" charset="0"/>
              <a:cs typeface="微软雅黑" charset="0"/>
            </a:endParaRPr>
          </a:p>
        </p:txBody>
      </p:sp>
      <p:sp>
        <p:nvSpPr>
          <p:cNvPr id="3" name="任意多边形: 形状 2">
            <a:extLst>
              <a:ext uri="{FF2B5EF4-FFF2-40B4-BE49-F238E27FC236}">
                <a16:creationId xmlns:a16="http://schemas.microsoft.com/office/drawing/2014/main" id="{5F051375-CF4D-4A7D-FE4B-0C5B78EF7A12}"/>
              </a:ext>
            </a:extLst>
          </p:cNvPr>
          <p:cNvSpPr/>
          <p:nvPr/>
        </p:nvSpPr>
        <p:spPr>
          <a:xfrm>
            <a:off x="349507" y="1157002"/>
            <a:ext cx="497030" cy="5464956"/>
          </a:xfrm>
          <a:custGeom>
            <a:avLst/>
            <a:gdLst>
              <a:gd name="connsiteX0" fmla="*/ 0 w 322359"/>
              <a:gd name="connsiteY0" fmla="*/ 0 h 785242"/>
              <a:gd name="connsiteX1" fmla="*/ 45544 w 322359"/>
              <a:gd name="connsiteY1" fmla="*/ 24721 h 785242"/>
              <a:gd name="connsiteX2" fmla="*/ 166568 w 322359"/>
              <a:gd name="connsiteY2" fmla="*/ 49154 h 785242"/>
              <a:gd name="connsiteX3" fmla="*/ 287593 w 322359"/>
              <a:gd name="connsiteY3" fmla="*/ 24721 h 785242"/>
              <a:gd name="connsiteX4" fmla="*/ 322359 w 322359"/>
              <a:gd name="connsiteY4" fmla="*/ 5850 h 785242"/>
              <a:gd name="connsiteX5" fmla="*/ 322359 w 322359"/>
              <a:gd name="connsiteY5" fmla="*/ 785242 h 785242"/>
              <a:gd name="connsiteX6" fmla="*/ 0 w 322359"/>
              <a:gd name="connsiteY6" fmla="*/ 785242 h 78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2359" h="785242">
                <a:moveTo>
                  <a:pt x="0" y="0"/>
                </a:moveTo>
                <a:lnTo>
                  <a:pt x="45544" y="24721"/>
                </a:lnTo>
                <a:cubicBezTo>
                  <a:pt x="82742" y="40454"/>
                  <a:pt x="123639" y="49154"/>
                  <a:pt x="166568" y="49154"/>
                </a:cubicBezTo>
                <a:cubicBezTo>
                  <a:pt x="209498" y="49154"/>
                  <a:pt x="250395" y="40454"/>
                  <a:pt x="287593" y="24721"/>
                </a:cubicBezTo>
                <a:lnTo>
                  <a:pt x="322359" y="5850"/>
                </a:lnTo>
                <a:lnTo>
                  <a:pt x="322359" y="785242"/>
                </a:lnTo>
                <a:lnTo>
                  <a:pt x="0" y="785242"/>
                </a:lnTo>
                <a:close/>
              </a:path>
            </a:pathLst>
          </a:custGeom>
          <a:solidFill>
            <a:srgbClr val="81D8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a:extLst>
              <a:ext uri="{FF2B5EF4-FFF2-40B4-BE49-F238E27FC236}">
                <a16:creationId xmlns:a16="http://schemas.microsoft.com/office/drawing/2014/main" id="{810F90A8-12CC-698F-1EED-83315C3C0D07}"/>
              </a:ext>
            </a:extLst>
          </p:cNvPr>
          <p:cNvCxnSpPr>
            <a:cxnSpLocks/>
          </p:cNvCxnSpPr>
          <p:nvPr/>
        </p:nvCxnSpPr>
        <p:spPr>
          <a:xfrm>
            <a:off x="1272956" y="4810823"/>
            <a:ext cx="10365582" cy="0"/>
          </a:xfrm>
          <a:prstGeom prst="line">
            <a:avLst/>
          </a:prstGeom>
          <a:ln w="57150">
            <a:solidFill>
              <a:srgbClr val="1923A7"/>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id="{10F0B0F4-65A9-B962-F70F-69586A3281DE}"/>
              </a:ext>
            </a:extLst>
          </p:cNvPr>
          <p:cNvSpPr/>
          <p:nvPr/>
        </p:nvSpPr>
        <p:spPr>
          <a:xfrm>
            <a:off x="1166500" y="5494176"/>
            <a:ext cx="10467976" cy="878110"/>
          </a:xfrm>
          <a:prstGeom prst="rect">
            <a:avLst/>
          </a:prstGeom>
          <a:solidFill>
            <a:schemeClr val="accent1">
              <a:alpha val="5000"/>
            </a:schemeClr>
          </a:solidFill>
          <a:ln w="63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b="1">
              <a:solidFill>
                <a:schemeClr val="tx1"/>
              </a:solidFill>
            </a:endParaRPr>
          </a:p>
        </p:txBody>
      </p:sp>
      <p:cxnSp>
        <p:nvCxnSpPr>
          <p:cNvPr id="9" name="直接连接符 8">
            <a:extLst>
              <a:ext uri="{FF2B5EF4-FFF2-40B4-BE49-F238E27FC236}">
                <a16:creationId xmlns:a16="http://schemas.microsoft.com/office/drawing/2014/main" id="{0FE7D33A-96D6-8D35-755F-BA37D3339408}"/>
              </a:ext>
            </a:extLst>
          </p:cNvPr>
          <p:cNvCxnSpPr>
            <a:cxnSpLocks/>
          </p:cNvCxnSpPr>
          <p:nvPr/>
        </p:nvCxnSpPr>
        <p:spPr>
          <a:xfrm>
            <a:off x="1268892" y="6370085"/>
            <a:ext cx="10365584"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CEEDA2F0-4542-B98A-456C-395E8B869E06}"/>
              </a:ext>
            </a:extLst>
          </p:cNvPr>
          <p:cNvSpPr txBox="1"/>
          <p:nvPr/>
        </p:nvSpPr>
        <p:spPr>
          <a:xfrm>
            <a:off x="2195047" y="5677065"/>
            <a:ext cx="8298936" cy="397032"/>
          </a:xfrm>
          <a:prstGeom prst="rect">
            <a:avLst/>
          </a:prstGeom>
          <a:noFill/>
        </p:spPr>
        <p:txBody>
          <a:bodyPr wrap="square" rtlCol="0">
            <a:spAutoFit/>
          </a:bodyPr>
          <a:lstStyle/>
          <a:p>
            <a:pPr algn="l" eaLnBrk="0" fontAlgn="base">
              <a:lnSpc>
                <a:spcPct val="99000"/>
              </a:lnSpc>
              <a:spcBef>
                <a:spcPts val="5"/>
              </a:spcBef>
            </a:pPr>
            <a:r>
              <a:rPr lang="zh-CN" altLang="en-US" sz="2000" spc="10" dirty="0">
                <a:solidFill>
                  <a:srgbClr val="242021"/>
                </a:solidFill>
                <a:effectLst/>
                <a:latin typeface="微软雅黑" panose="020B0503020204020204" pitchFamily="34" charset="-122"/>
                <a:ea typeface="微软雅黑" panose="020B0503020204020204" pitchFamily="34" charset="-122"/>
                <a:cs typeface="黑体" panose="02010609060101010101" pitchFamily="49" charset="-122"/>
              </a:rPr>
              <a:t>说一说在你所学的专业里存在哪些新技术</a:t>
            </a:r>
            <a:r>
              <a:rPr lang="en-US" altLang="zh-CN" sz="2000" spc="10" dirty="0">
                <a:solidFill>
                  <a:srgbClr val="242021"/>
                </a:solidFill>
                <a:effectLst/>
                <a:latin typeface="微软雅黑" panose="020B0503020204020204" pitchFamily="34" charset="-122"/>
                <a:ea typeface="微软雅黑" panose="020B0503020204020204" pitchFamily="34" charset="-122"/>
                <a:cs typeface="黑体" panose="02010609060101010101" pitchFamily="49" charset="-122"/>
              </a:rPr>
              <a:t>?</a:t>
            </a:r>
          </a:p>
        </p:txBody>
      </p:sp>
      <p:grpSp>
        <p:nvGrpSpPr>
          <p:cNvPr id="11" name="组合 10">
            <a:extLst>
              <a:ext uri="{FF2B5EF4-FFF2-40B4-BE49-F238E27FC236}">
                <a16:creationId xmlns:a16="http://schemas.microsoft.com/office/drawing/2014/main" id="{5B371275-DCA0-C6F7-77E3-02B8A703366F}"/>
              </a:ext>
            </a:extLst>
          </p:cNvPr>
          <p:cNvGrpSpPr/>
          <p:nvPr/>
        </p:nvGrpSpPr>
        <p:grpSpPr>
          <a:xfrm>
            <a:off x="846537" y="5153006"/>
            <a:ext cx="1114186" cy="1114186"/>
            <a:chOff x="254909" y="5164628"/>
            <a:chExt cx="1114186" cy="1114186"/>
          </a:xfrm>
        </p:grpSpPr>
        <p:pic>
          <p:nvPicPr>
            <p:cNvPr id="12" name="图片 9" descr="19961858">
              <a:extLst>
                <a:ext uri="{FF2B5EF4-FFF2-40B4-BE49-F238E27FC236}">
                  <a16:creationId xmlns:a16="http://schemas.microsoft.com/office/drawing/2014/main" id="{3AD6AA99-C893-FBF4-FD2E-CEC7A29959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54909" y="5164628"/>
              <a:ext cx="1114186" cy="1114186"/>
            </a:xfrm>
            <a:prstGeom prst="rect">
              <a:avLst/>
            </a:prstGeom>
          </p:spPr>
        </p:pic>
        <p:sp>
          <p:nvSpPr>
            <p:cNvPr id="13" name="文本框 12">
              <a:extLst>
                <a:ext uri="{FF2B5EF4-FFF2-40B4-BE49-F238E27FC236}">
                  <a16:creationId xmlns:a16="http://schemas.microsoft.com/office/drawing/2014/main" id="{4B5B0184-748B-5868-F472-7E92046610B9}"/>
                </a:ext>
              </a:extLst>
            </p:cNvPr>
            <p:cNvSpPr txBox="1"/>
            <p:nvPr/>
          </p:nvSpPr>
          <p:spPr>
            <a:xfrm>
              <a:off x="254909" y="5490888"/>
              <a:ext cx="1114186" cy="461665"/>
            </a:xfrm>
            <a:prstGeom prst="rect">
              <a:avLst/>
            </a:prstGeom>
            <a:noFill/>
          </p:spPr>
          <p:txBody>
            <a:bodyPr wrap="square" rtlCol="0">
              <a:spAutoFit/>
            </a:bodyPr>
            <a:lstStyle/>
            <a:p>
              <a:r>
                <a:rPr lang="zh-CN" altLang="en-US" sz="2400" b="1" dirty="0">
                  <a:solidFill>
                    <a:schemeClr val="bg1"/>
                  </a:solidFill>
                </a:rPr>
                <a:t>说一说</a:t>
              </a:r>
            </a:p>
          </p:txBody>
        </p:sp>
      </p:grpSp>
    </p:spTree>
    <p:extLst>
      <p:ext uri="{BB962C8B-B14F-4D97-AF65-F5344CB8AC3E}">
        <p14:creationId xmlns:p14="http://schemas.microsoft.com/office/powerpoint/2010/main" val="3834974541"/>
      </p:ext>
    </p:extLst>
  </p:cSld>
  <p:clrMapOvr>
    <a:masterClrMapping/>
  </p:clrMapOvr>
  <p:transition spd="slow">
    <p:push dir="u"/>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文本框 11">
            <a:extLst>
              <a:ext uri="{FF2B5EF4-FFF2-40B4-BE49-F238E27FC236}">
                <a16:creationId xmlns:a16="http://schemas.microsoft.com/office/drawing/2014/main" id="{102CF96C-4DF0-4138-3694-C928C2C89B25}"/>
              </a:ext>
            </a:extLst>
          </p:cNvPr>
          <p:cNvSpPr txBox="1"/>
          <p:nvPr/>
        </p:nvSpPr>
        <p:spPr>
          <a:xfrm>
            <a:off x="448964" y="1018286"/>
            <a:ext cx="11394432" cy="4651979"/>
          </a:xfrm>
          <a:prstGeom prst="rect">
            <a:avLst/>
          </a:prstGeom>
          <a:noFill/>
        </p:spPr>
        <p:txBody>
          <a:bodyPr wrap="square">
            <a:spAutoFit/>
          </a:bodyPr>
          <a:lstStyle/>
          <a:p>
            <a:pPr marL="257174" marR="0" indent="0" eaLnBrk="0">
              <a:lnSpc>
                <a:spcPct val="150000"/>
              </a:lnSpc>
            </a:pPr>
            <a:r>
              <a:rPr lang="en-US" altLang="zh-CN" sz="2000" b="1" dirty="0">
                <a:solidFill>
                  <a:schemeClr val="accent3">
                    <a:lumMod val="50000"/>
                  </a:schemeClr>
                </a:solidFill>
              </a:rPr>
              <a:t>4.</a:t>
            </a:r>
            <a:r>
              <a:rPr lang="zh-CN" altLang="en-US" sz="2000" b="1" dirty="0">
                <a:solidFill>
                  <a:schemeClr val="accent3">
                    <a:lumMod val="50000"/>
                  </a:schemeClr>
                </a:solidFill>
              </a:rPr>
              <a:t>尾注</a:t>
            </a:r>
          </a:p>
          <a:p>
            <a:pPr marL="257174" marR="0" indent="0" eaLnBrk="0">
              <a:lnSpc>
                <a:spcPct val="150000"/>
              </a:lnSpc>
            </a:pPr>
            <a:r>
              <a:rPr lang="zh-CN" altLang="en-US" sz="2000" dirty="0"/>
              <a:t>（</a:t>
            </a:r>
            <a:r>
              <a:rPr lang="en-US" altLang="zh-CN" sz="2000" dirty="0"/>
              <a:t>1</a:t>
            </a:r>
            <a:r>
              <a:rPr lang="zh-CN" altLang="en-US" sz="2000" dirty="0"/>
              <a:t>）尾注应在注的上方加排“注释”字样。</a:t>
            </a:r>
          </a:p>
          <a:p>
            <a:pPr marL="257174" marR="0" indent="0" eaLnBrk="0">
              <a:lnSpc>
                <a:spcPct val="150000"/>
              </a:lnSpc>
            </a:pPr>
            <a:r>
              <a:rPr lang="zh-CN" altLang="en-US" sz="2000" dirty="0"/>
              <a:t>（</a:t>
            </a:r>
            <a:r>
              <a:rPr lang="en-US" altLang="zh-CN" sz="2000" dirty="0"/>
              <a:t>2</a:t>
            </a:r>
            <a:r>
              <a:rPr lang="zh-CN" altLang="en-US" sz="2000" dirty="0"/>
              <a:t>）各条尾注单列时应缩进两格起排，转行顶格，句末加句号。</a:t>
            </a:r>
          </a:p>
          <a:p>
            <a:pPr marL="257174" marR="0" indent="0" eaLnBrk="0">
              <a:lnSpc>
                <a:spcPct val="150000"/>
              </a:lnSpc>
            </a:pPr>
            <a:r>
              <a:rPr lang="zh-CN" altLang="en-US" sz="2000" dirty="0"/>
              <a:t>（</a:t>
            </a:r>
            <a:r>
              <a:rPr lang="en-US" altLang="zh-CN" sz="2000" dirty="0"/>
              <a:t>3</a:t>
            </a:r>
            <a:r>
              <a:rPr lang="zh-CN" altLang="en-US" sz="2000" dirty="0"/>
              <a:t>）注码按被注文字出现的先后顺序编号，篇、章、节后注的注码应每篇、章、节连</a:t>
            </a:r>
          </a:p>
          <a:p>
            <a:pPr marL="257174" marR="0" indent="0" eaLnBrk="0">
              <a:lnSpc>
                <a:spcPct val="150000"/>
              </a:lnSpc>
            </a:pPr>
            <a:r>
              <a:rPr lang="zh-CN" altLang="en-US" sz="2000" dirty="0"/>
              <a:t>续排序，置于篇、章、节后，或统一置于书末；书末注的注码宜全书连续编排。（</a:t>
            </a:r>
            <a:r>
              <a:rPr lang="en-US" altLang="zh-CN" sz="2000" dirty="0"/>
              <a:t>4</a:t>
            </a:r>
            <a:r>
              <a:rPr lang="zh-CN" altLang="en-US" sz="2000" dirty="0"/>
              <a:t>）注码编号与正文中的注码编号应一致。</a:t>
            </a:r>
            <a:br>
              <a:rPr lang="zh-CN" altLang="en-US" sz="2000" dirty="0"/>
            </a:br>
            <a:r>
              <a:rPr lang="zh-CN" altLang="en-US" sz="2000" dirty="0"/>
              <a:t>（</a:t>
            </a:r>
            <a:r>
              <a:rPr lang="en-US" altLang="zh-CN" sz="2000" dirty="0"/>
              <a:t>5</a:t>
            </a:r>
            <a:r>
              <a:rPr lang="zh-CN" altLang="en-US" sz="2000" dirty="0"/>
              <a:t>）注文字号应小于正文字号。</a:t>
            </a:r>
          </a:p>
          <a:p>
            <a:pPr marL="257174" marR="0" indent="0" eaLnBrk="0">
              <a:lnSpc>
                <a:spcPct val="150000"/>
              </a:lnSpc>
            </a:pPr>
            <a:r>
              <a:rPr lang="en-US" altLang="zh-CN" sz="2000" b="1" dirty="0">
                <a:solidFill>
                  <a:schemeClr val="accent3">
                    <a:lumMod val="50000"/>
                  </a:schemeClr>
                </a:solidFill>
              </a:rPr>
              <a:t>5.</a:t>
            </a:r>
            <a:r>
              <a:rPr lang="zh-CN" altLang="en-US" sz="2000" b="1" dirty="0">
                <a:solidFill>
                  <a:schemeClr val="accent3">
                    <a:lumMod val="50000"/>
                  </a:schemeClr>
                </a:solidFill>
              </a:rPr>
              <a:t>夹注</a:t>
            </a:r>
          </a:p>
          <a:p>
            <a:pPr marL="257174" marR="0" indent="0" eaLnBrk="0">
              <a:lnSpc>
                <a:spcPct val="150000"/>
              </a:lnSpc>
            </a:pPr>
            <a:r>
              <a:rPr lang="zh-CN" altLang="en-US" sz="2000" dirty="0"/>
              <a:t>（</a:t>
            </a:r>
            <a:r>
              <a:rPr lang="en-US" altLang="zh-CN" sz="2000" dirty="0"/>
              <a:t>1</a:t>
            </a:r>
            <a:r>
              <a:rPr lang="zh-CN" altLang="en-US" sz="2000" dirty="0"/>
              <a:t>）注文应紧接被注文字。例如：</a:t>
            </a:r>
          </a:p>
          <a:p>
            <a:pPr marL="257174" marR="0" indent="0" eaLnBrk="0">
              <a:lnSpc>
                <a:spcPct val="150000"/>
              </a:lnSpc>
            </a:pPr>
            <a:endParaRPr lang="zh-CN" altLang="en-US" sz="2000" dirty="0"/>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一、注释的规范</a:t>
            </a:r>
            <a:endParaRPr lang="en-US" dirty="0">
              <a:solidFill>
                <a:schemeClr val="bg2">
                  <a:lumMod val="25000"/>
                </a:schemeClr>
              </a:solidFill>
              <a:latin typeface="+mn-ea"/>
              <a:ea typeface="+mn-ea"/>
            </a:endParaRPr>
          </a:p>
        </p:txBody>
      </p:sp>
      <p:sp>
        <p:nvSpPr>
          <p:cNvPr id="5" name="矩形 4">
            <a:extLst>
              <a:ext uri="{FF2B5EF4-FFF2-40B4-BE49-F238E27FC236}">
                <a16:creationId xmlns:a16="http://schemas.microsoft.com/office/drawing/2014/main" id="{125F46FB-3A0B-D225-55FD-39377DED3751}"/>
              </a:ext>
            </a:extLst>
          </p:cNvPr>
          <p:cNvSpPr/>
          <p:nvPr/>
        </p:nvSpPr>
        <p:spPr>
          <a:xfrm>
            <a:off x="996532" y="5206071"/>
            <a:ext cx="10217188" cy="1402809"/>
          </a:xfrm>
          <a:prstGeom prst="rect">
            <a:avLst/>
          </a:prstGeom>
          <a:ln>
            <a:noFill/>
          </a:ln>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8" name="TextBox2345">
            <a:extLst>
              <a:ext uri="{FF2B5EF4-FFF2-40B4-BE49-F238E27FC236}">
                <a16:creationId xmlns:a16="http://schemas.microsoft.com/office/drawing/2014/main" id="{01C91CD5-4A40-1559-EA0D-6758F8F08DA4}"/>
              </a:ext>
            </a:extLst>
          </p:cNvPr>
          <p:cNvSpPr txBox="1"/>
          <p:nvPr/>
        </p:nvSpPr>
        <p:spPr>
          <a:xfrm>
            <a:off x="1189724" y="5293720"/>
            <a:ext cx="9952815" cy="1197572"/>
          </a:xfrm>
          <a:prstGeom prst="rect">
            <a:avLst/>
          </a:prstGeom>
          <a:noFill/>
        </p:spPr>
        <p:txBody>
          <a:bodyPr wrap="square" lIns="0" tIns="0" rIns="0" bIns="0" rtlCol="0">
            <a:spAutoFit/>
          </a:bodyPr>
          <a:lstStyle/>
          <a:p>
            <a:pPr eaLnBrk="0">
              <a:lnSpc>
                <a:spcPct val="150000"/>
              </a:lnSpc>
            </a:pPr>
            <a:r>
              <a:rPr lang="zh-CN" altLang="en-US" b="1" kern="0" spc="0" baseline="0" noProof="0" dirty="0">
                <a:solidFill>
                  <a:schemeClr val="bg1"/>
                </a:solidFill>
                <a:latin typeface="+mn-ea"/>
                <a:cs typeface="Times New Roman" pitchFamily="18" charset="0"/>
              </a:rPr>
              <a:t>为了界定什么样的国家才能承担起这样的任务，学者又进一步提出了“嵌入性自主”（</a:t>
            </a:r>
            <a:r>
              <a:rPr lang="en-US" altLang="zh-CN" b="1" kern="0" spc="0" baseline="0" noProof="0" dirty="0" err="1">
                <a:solidFill>
                  <a:schemeClr val="bg1"/>
                </a:solidFill>
                <a:latin typeface="+mn-ea"/>
                <a:cs typeface="Times New Roman" pitchFamily="18" charset="0"/>
              </a:rPr>
              <a:t>embeddedautonomy</a:t>
            </a:r>
            <a:r>
              <a:rPr lang="zh-CN" altLang="en-US" b="1" kern="0" spc="0" baseline="0" noProof="0" dirty="0">
                <a:solidFill>
                  <a:schemeClr val="bg1"/>
                </a:solidFill>
                <a:latin typeface="+mn-ea"/>
                <a:cs typeface="Times New Roman" pitchFamily="18" charset="0"/>
              </a:rPr>
              <a:t>）和“约束性自主”（</a:t>
            </a:r>
            <a:r>
              <a:rPr lang="en-US" altLang="zh-CN" b="1" kern="0" spc="0" baseline="0" noProof="0" dirty="0" err="1">
                <a:solidFill>
                  <a:schemeClr val="bg1"/>
                </a:solidFill>
                <a:latin typeface="+mn-ea"/>
                <a:cs typeface="Times New Roman" pitchFamily="18" charset="0"/>
              </a:rPr>
              <a:t>boundedautonomy</a:t>
            </a:r>
            <a:r>
              <a:rPr lang="zh-CN" altLang="en-US" b="1" kern="0" spc="0" baseline="0" noProof="0" dirty="0">
                <a:solidFill>
                  <a:schemeClr val="bg1"/>
                </a:solidFill>
                <a:latin typeface="+mn-ea"/>
                <a:cs typeface="Times New Roman" pitchFamily="18" charset="0"/>
              </a:rPr>
              <a:t>）等概念（</a:t>
            </a:r>
            <a:r>
              <a:rPr lang="en-US" altLang="zh-CN" b="1" kern="0" spc="0" baseline="0" noProof="0" dirty="0">
                <a:solidFill>
                  <a:schemeClr val="bg1"/>
                </a:solidFill>
                <a:latin typeface="+mn-ea"/>
                <a:cs typeface="Times New Roman" pitchFamily="18" charset="0"/>
              </a:rPr>
              <a:t>Evens</a:t>
            </a:r>
            <a:r>
              <a:rPr lang="zh-CN" altLang="en-US" b="1" kern="0" spc="0" baseline="0" noProof="0" dirty="0">
                <a:solidFill>
                  <a:schemeClr val="bg1"/>
                </a:solidFill>
                <a:latin typeface="+mn-ea"/>
                <a:cs typeface="Times New Roman" pitchFamily="18" charset="0"/>
              </a:rPr>
              <a:t>，</a:t>
            </a:r>
            <a:r>
              <a:rPr lang="en-US" altLang="zh-CN" b="1" kern="0" spc="0" baseline="0" noProof="0" dirty="0">
                <a:solidFill>
                  <a:schemeClr val="bg1"/>
                </a:solidFill>
                <a:latin typeface="+mn-ea"/>
                <a:cs typeface="Times New Roman" pitchFamily="18" charset="0"/>
              </a:rPr>
              <a:t>1995</a:t>
            </a:r>
            <a:r>
              <a:rPr lang="zh-CN" altLang="en-US" b="1" kern="0" spc="0" baseline="0" noProof="0" dirty="0">
                <a:solidFill>
                  <a:schemeClr val="bg1"/>
                </a:solidFill>
                <a:latin typeface="+mn-ea"/>
                <a:cs typeface="Times New Roman" pitchFamily="18" charset="0"/>
              </a:rPr>
              <a:t>；</a:t>
            </a:r>
            <a:r>
              <a:rPr lang="en-US" altLang="zh-CN" b="1" kern="0" spc="0" baseline="0" noProof="0" dirty="0">
                <a:solidFill>
                  <a:schemeClr val="bg1"/>
                </a:solidFill>
                <a:latin typeface="+mn-ea"/>
                <a:cs typeface="Times New Roman" pitchFamily="18" charset="0"/>
              </a:rPr>
              <a:t>Zhao and Hall</a:t>
            </a:r>
            <a:r>
              <a:rPr lang="zh-CN" altLang="en-US" b="1" kern="0" spc="0" baseline="0" noProof="0" dirty="0">
                <a:solidFill>
                  <a:schemeClr val="bg1"/>
                </a:solidFill>
                <a:latin typeface="+mn-ea"/>
                <a:cs typeface="Times New Roman" pitchFamily="18" charset="0"/>
              </a:rPr>
              <a:t>，</a:t>
            </a:r>
            <a:r>
              <a:rPr lang="en-US" altLang="zh-CN" b="1" kern="0" spc="0" baseline="0" noProof="0" dirty="0">
                <a:solidFill>
                  <a:schemeClr val="bg1"/>
                </a:solidFill>
                <a:latin typeface="+mn-ea"/>
                <a:cs typeface="Times New Roman" pitchFamily="18" charset="0"/>
              </a:rPr>
              <a:t>1994</a:t>
            </a:r>
            <a:r>
              <a:rPr lang="zh-CN" altLang="en-US" b="1" kern="0" spc="0" baseline="0" noProof="0" dirty="0">
                <a:solidFill>
                  <a:schemeClr val="bg1"/>
                </a:solidFill>
                <a:latin typeface="+mn-ea"/>
                <a:cs typeface="Times New Roman" pitchFamily="18" charset="0"/>
              </a:rPr>
              <a:t>）。</a:t>
            </a:r>
          </a:p>
        </p:txBody>
      </p:sp>
      <p:pic>
        <p:nvPicPr>
          <p:cNvPr id="9" name="图片 8" descr="图片包含 游戏机, 灯光, 鸟&#10;&#10;描述已自动生成">
            <a:extLst>
              <a:ext uri="{FF2B5EF4-FFF2-40B4-BE49-F238E27FC236}">
                <a16:creationId xmlns:a16="http://schemas.microsoft.com/office/drawing/2014/main" id="{C9C5595D-4BD6-F99D-ADC7-6DE69BF0422F}"/>
              </a:ext>
            </a:extLst>
          </p:cNvPr>
          <p:cNvPicPr>
            <a:picLocks noChangeAspect="1"/>
          </p:cNvPicPr>
          <p:nvPr/>
        </p:nvPicPr>
        <p:blipFill rotWithShape="1">
          <a:blip r:embed="rId2">
            <a:extLst>
              <a:ext uri="{28A0092B-C50C-407E-A947-70E740481C1C}">
                <a14:useLocalDpi xmlns:a14="http://schemas.microsoft.com/office/drawing/2010/main" val="0"/>
              </a:ext>
            </a:extLst>
          </a:blip>
          <a:srcRect l="25521" t="28912" r="46354" b="20557"/>
          <a:stretch/>
        </p:blipFill>
        <p:spPr>
          <a:xfrm>
            <a:off x="9550400" y="43133"/>
            <a:ext cx="2527300" cy="2377534"/>
          </a:xfrm>
          <a:prstGeom prst="rect">
            <a:avLst/>
          </a:prstGeom>
        </p:spPr>
      </p:pic>
    </p:spTree>
    <p:extLst>
      <p:ext uri="{BB962C8B-B14F-4D97-AF65-F5344CB8AC3E}">
        <p14:creationId xmlns:p14="http://schemas.microsoft.com/office/powerpoint/2010/main" val="3085134661"/>
      </p:ext>
    </p:extLst>
  </p:cSld>
  <p:clrMapOvr>
    <a:masterClrMapping/>
  </p:clrMapOvr>
  <p:transition spd="slow">
    <p:push dir="u"/>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文本框 11">
            <a:extLst>
              <a:ext uri="{FF2B5EF4-FFF2-40B4-BE49-F238E27FC236}">
                <a16:creationId xmlns:a16="http://schemas.microsoft.com/office/drawing/2014/main" id="{102CF96C-4DF0-4138-3694-C928C2C89B25}"/>
              </a:ext>
            </a:extLst>
          </p:cNvPr>
          <p:cNvSpPr txBox="1"/>
          <p:nvPr/>
        </p:nvSpPr>
        <p:spPr>
          <a:xfrm>
            <a:off x="448964" y="1555230"/>
            <a:ext cx="11454662" cy="3833357"/>
          </a:xfrm>
          <a:prstGeom prst="rect">
            <a:avLst/>
          </a:prstGeom>
          <a:noFill/>
        </p:spPr>
        <p:txBody>
          <a:bodyPr wrap="square">
            <a:spAutoFit/>
          </a:bodyPr>
          <a:lstStyle/>
          <a:p>
            <a:pPr marL="257174" marR="0" indent="0" eaLnBrk="0">
              <a:lnSpc>
                <a:spcPct val="150000"/>
              </a:lnSpc>
            </a:pPr>
            <a:r>
              <a:rPr lang="zh-CN" altLang="en-US" sz="2000" dirty="0"/>
              <a:t>（</a:t>
            </a:r>
            <a:r>
              <a:rPr lang="en-US" altLang="zh-CN" sz="2000" dirty="0"/>
              <a:t>2</a:t>
            </a:r>
            <a:r>
              <a:rPr lang="zh-CN" altLang="en-US" sz="2000" dirty="0"/>
              <a:t>）注文应置于圆括号内；注文本身有圆括号时应将其改为方括号。</a:t>
            </a:r>
          </a:p>
          <a:p>
            <a:pPr marL="257174" marR="0" indent="0" eaLnBrk="0">
              <a:lnSpc>
                <a:spcPct val="150000"/>
              </a:lnSpc>
            </a:pPr>
            <a:r>
              <a:rPr lang="zh-CN" altLang="en-US" sz="2000" dirty="0"/>
              <a:t>（</a:t>
            </a:r>
            <a:r>
              <a:rPr lang="en-US" altLang="zh-CN" sz="2000" dirty="0"/>
              <a:t>3</a:t>
            </a:r>
            <a:r>
              <a:rPr lang="zh-CN" altLang="en-US" sz="2000" dirty="0"/>
              <a:t>）被注事项为完整句，注文放在句号后；若注文为完整句，应加句号。</a:t>
            </a:r>
          </a:p>
          <a:p>
            <a:pPr marL="257174" marR="0" indent="0" eaLnBrk="0">
              <a:lnSpc>
                <a:spcPct val="150000"/>
              </a:lnSpc>
            </a:pPr>
            <a:r>
              <a:rPr lang="zh-CN" altLang="en-US" sz="2000" dirty="0"/>
              <a:t>（</a:t>
            </a:r>
            <a:r>
              <a:rPr lang="en-US" altLang="zh-CN" sz="2000" dirty="0"/>
              <a:t>4</a:t>
            </a:r>
            <a:r>
              <a:rPr lang="zh-CN" altLang="en-US" sz="2000" dirty="0"/>
              <a:t>）被注事项为非完整句，注文句末（后括号前）不加标点，省略号、叹号、问号除外。</a:t>
            </a:r>
          </a:p>
          <a:p>
            <a:pPr marL="200025" marR="0" indent="0" eaLnBrk="0">
              <a:lnSpc>
                <a:spcPct val="150000"/>
              </a:lnSpc>
            </a:pPr>
            <a:r>
              <a:rPr lang="en-US" altLang="zh-CN" sz="2000" dirty="0"/>
              <a:t> （5）注文可以是一个自然段或几个自然段，都用一对括号标明起止。</a:t>
            </a:r>
          </a:p>
          <a:p>
            <a:pPr marL="400050" marR="0" lvl="0" indent="-133350" eaLnBrk="0">
              <a:lnSpc>
                <a:spcPct val="150000"/>
              </a:lnSpc>
              <a:buAutoNum type="arabicPeriod" startAt="6"/>
            </a:pPr>
            <a:r>
              <a:rPr lang="en-US" altLang="zh-CN" sz="2000" b="1" dirty="0" err="1">
                <a:solidFill>
                  <a:schemeClr val="accent3">
                    <a:lumMod val="50000"/>
                  </a:schemeClr>
                </a:solidFill>
              </a:rPr>
              <a:t>注码的形式及要求</a:t>
            </a:r>
            <a:endParaRPr lang="en-US" altLang="zh-CN" sz="2000" b="1" dirty="0">
              <a:solidFill>
                <a:schemeClr val="accent3">
                  <a:lumMod val="50000"/>
                </a:schemeClr>
              </a:solidFill>
            </a:endParaRPr>
          </a:p>
          <a:p>
            <a:pPr marL="200025" marR="0" indent="0" eaLnBrk="0">
              <a:lnSpc>
                <a:spcPct val="150000"/>
              </a:lnSpc>
              <a:spcAft>
                <a:spcPts val="409"/>
              </a:spcAft>
            </a:pPr>
            <a:r>
              <a:rPr lang="en-US" altLang="zh-CN" sz="2000" dirty="0"/>
              <a:t>（1）注码可使用阿拉伯数字、汉字、字母或符号序号等。</a:t>
            </a:r>
          </a:p>
          <a:p>
            <a:pPr marL="200025" marR="0" indent="0" eaLnBrk="0">
              <a:lnSpc>
                <a:spcPct val="150000"/>
              </a:lnSpc>
              <a:spcAft>
                <a:spcPts val="409"/>
              </a:spcAft>
            </a:pPr>
            <a:r>
              <a:rPr lang="en-US" altLang="zh-CN" sz="2000" dirty="0"/>
              <a:t>（2）文中的注码应紧跟被注文字，用右上角标标注。</a:t>
            </a:r>
          </a:p>
          <a:p>
            <a:pPr marL="0" marR="797182" indent="200025" eaLnBrk="0">
              <a:lnSpc>
                <a:spcPct val="150000"/>
              </a:lnSpc>
            </a:pPr>
            <a:r>
              <a:rPr lang="en-US" altLang="zh-CN" sz="2000" dirty="0"/>
              <a:t>（3）对某一章节或者篇章的出处、作者进行说明时，宜用*</a:t>
            </a:r>
            <a:r>
              <a:rPr lang="en-US" altLang="zh-CN" sz="2000" dirty="0" err="1"/>
              <a:t>作为注码，通常排在数字注码前</a:t>
            </a:r>
            <a:r>
              <a:rPr lang="en-US" altLang="zh-CN" sz="2000" dirty="0"/>
              <a:t>。</a:t>
            </a:r>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一、注释的规范</a:t>
            </a:r>
            <a:endParaRPr lang="en-US" dirty="0">
              <a:solidFill>
                <a:schemeClr val="bg2">
                  <a:lumMod val="25000"/>
                </a:schemeClr>
              </a:solidFill>
              <a:latin typeface="+mn-ea"/>
              <a:ea typeface="+mn-ea"/>
            </a:endParaRPr>
          </a:p>
        </p:txBody>
      </p:sp>
      <p:pic>
        <p:nvPicPr>
          <p:cNvPr id="2" name="图片 1" descr="图片包含 游戏机, 灯光, 鸟&#10;&#10;描述已自动生成">
            <a:extLst>
              <a:ext uri="{FF2B5EF4-FFF2-40B4-BE49-F238E27FC236}">
                <a16:creationId xmlns:a16="http://schemas.microsoft.com/office/drawing/2014/main" id="{C130EAC0-3198-17E9-84AA-46ECA513ED61}"/>
              </a:ext>
            </a:extLst>
          </p:cNvPr>
          <p:cNvPicPr>
            <a:picLocks noChangeAspect="1"/>
          </p:cNvPicPr>
          <p:nvPr/>
        </p:nvPicPr>
        <p:blipFill rotWithShape="1">
          <a:blip r:embed="rId2">
            <a:extLst>
              <a:ext uri="{28A0092B-C50C-407E-A947-70E740481C1C}">
                <a14:useLocalDpi xmlns:a14="http://schemas.microsoft.com/office/drawing/2010/main" val="0"/>
              </a:ext>
            </a:extLst>
          </a:blip>
          <a:srcRect l="25521" t="28912" r="46354" b="20557"/>
          <a:stretch/>
        </p:blipFill>
        <p:spPr>
          <a:xfrm>
            <a:off x="9550400" y="43133"/>
            <a:ext cx="2527300" cy="2377534"/>
          </a:xfrm>
          <a:prstGeom prst="rect">
            <a:avLst/>
          </a:prstGeom>
        </p:spPr>
      </p:pic>
    </p:spTree>
    <p:extLst>
      <p:ext uri="{BB962C8B-B14F-4D97-AF65-F5344CB8AC3E}">
        <p14:creationId xmlns:p14="http://schemas.microsoft.com/office/powerpoint/2010/main" val="4039352526"/>
      </p:ext>
    </p:extLst>
  </p:cSld>
  <p:clrMapOvr>
    <a:masterClrMapping/>
  </p:clrMapOvr>
  <p:transition spd="slow">
    <p:push dir="u"/>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案例展示</a:t>
            </a:r>
            <a:endParaRPr lang="en-US" dirty="0">
              <a:solidFill>
                <a:schemeClr val="bg2">
                  <a:lumMod val="25000"/>
                </a:schemeClr>
              </a:solidFill>
              <a:latin typeface="+mn-ea"/>
              <a:ea typeface="+mn-ea"/>
            </a:endParaRPr>
          </a:p>
        </p:txBody>
      </p:sp>
      <p:sp>
        <p:nvSpPr>
          <p:cNvPr id="3" name="文本框 2">
            <a:extLst>
              <a:ext uri="{FF2B5EF4-FFF2-40B4-BE49-F238E27FC236}">
                <a16:creationId xmlns:a16="http://schemas.microsoft.com/office/drawing/2014/main" id="{D33908C6-F857-1D21-0DAB-6FEED8B1593D}"/>
              </a:ext>
            </a:extLst>
          </p:cNvPr>
          <p:cNvSpPr txBox="1"/>
          <p:nvPr/>
        </p:nvSpPr>
        <p:spPr>
          <a:xfrm>
            <a:off x="3393743" y="859144"/>
            <a:ext cx="6172200" cy="369332"/>
          </a:xfrm>
          <a:prstGeom prst="rect">
            <a:avLst/>
          </a:prstGeom>
          <a:noFill/>
        </p:spPr>
        <p:txBody>
          <a:bodyPr wrap="square">
            <a:spAutoFit/>
          </a:bodyPr>
          <a:lstStyle/>
          <a:p>
            <a:pPr marL="1919736" marR="0" indent="0" eaLnBrk="0">
              <a:lnSpc>
                <a:spcPct val="100000"/>
              </a:lnSpc>
            </a:pPr>
            <a:r>
              <a:rPr lang="en-US" altLang="zh-CN" b="1" kern="0" spc="0" baseline="0" noProof="0" dirty="0" err="1">
                <a:solidFill>
                  <a:schemeClr val="accent2">
                    <a:lumMod val="50000"/>
                  </a:schemeClr>
                </a:solidFill>
                <a:latin typeface="微软雅黑" panose="020B0503020204020204" pitchFamily="34" charset="-122"/>
                <a:ea typeface="微软雅黑" panose="020B0503020204020204" pitchFamily="34" charset="-122"/>
                <a:cs typeface="SimHei" pitchFamily="49" charset="0"/>
              </a:rPr>
              <a:t>注释的著录格式</a:t>
            </a:r>
            <a:endParaRPr lang="en-US" altLang="zh-CN" b="1" kern="0" spc="0" baseline="0" noProof="0" dirty="0">
              <a:solidFill>
                <a:schemeClr val="accent2">
                  <a:lumMod val="50000"/>
                </a:schemeClr>
              </a:solidFill>
              <a:latin typeface="微软雅黑" panose="020B0503020204020204" pitchFamily="34" charset="-122"/>
              <a:ea typeface="微软雅黑" panose="020B0503020204020204" pitchFamily="34" charset="-122"/>
              <a:cs typeface="SimHei" pitchFamily="49" charset="0"/>
            </a:endParaRPr>
          </a:p>
        </p:txBody>
      </p:sp>
      <p:graphicFrame>
        <p:nvGraphicFramePr>
          <p:cNvPr id="6" name="Table2382">
            <a:extLst>
              <a:ext uri="{FF2B5EF4-FFF2-40B4-BE49-F238E27FC236}">
                <a16:creationId xmlns:a16="http://schemas.microsoft.com/office/drawing/2014/main" id="{95B42267-7364-12DA-0DF0-4CCE9766EEAF}"/>
              </a:ext>
            </a:extLst>
          </p:cNvPr>
          <p:cNvGraphicFramePr>
            <a:graphicFrameLocks noGrp="1"/>
          </p:cNvGraphicFramePr>
          <p:nvPr>
            <p:extLst>
              <p:ext uri="{D42A27DB-BD31-4B8C-83A1-F6EECF244321}">
                <p14:modId xmlns:p14="http://schemas.microsoft.com/office/powerpoint/2010/main" val="60879713"/>
              </p:ext>
            </p:extLst>
          </p:nvPr>
        </p:nvGraphicFramePr>
        <p:xfrm>
          <a:off x="790750" y="1304736"/>
          <a:ext cx="10753391" cy="5296839"/>
        </p:xfrm>
        <a:graphic>
          <a:graphicData uri="http://schemas.openxmlformats.org/drawingml/2006/table">
            <a:tbl>
              <a:tblPr firstRow="1" bandRow="1">
                <a:tableStyleId>{3C2FFA5D-87B4-456A-9821-1D502468CF0F}</a:tableStyleId>
              </a:tblPr>
              <a:tblGrid>
                <a:gridCol w="2023866">
                  <a:extLst>
                    <a:ext uri="{9D8B030D-6E8A-4147-A177-3AD203B41FA5}">
                      <a16:colId xmlns:a16="http://schemas.microsoft.com/office/drawing/2014/main" val="20000"/>
                    </a:ext>
                  </a:extLst>
                </a:gridCol>
                <a:gridCol w="8729525">
                  <a:extLst>
                    <a:ext uri="{9D8B030D-6E8A-4147-A177-3AD203B41FA5}">
                      <a16:colId xmlns:a16="http://schemas.microsoft.com/office/drawing/2014/main" val="20001"/>
                    </a:ext>
                  </a:extLst>
                </a:gridCol>
              </a:tblGrid>
              <a:tr h="488065">
                <a:tc>
                  <a:txBody>
                    <a:bodyPr/>
                    <a:lstStyle/>
                    <a:p>
                      <a:pPr marL="0" marR="0" indent="0" algn="ctr" eaLnBrk="0">
                        <a:lnSpc>
                          <a:spcPct val="96296"/>
                        </a:lnSpc>
                        <a:spcBef>
                          <a:spcPts val="351"/>
                        </a:spcBef>
                        <a:spcAft>
                          <a:spcPts val="508"/>
                        </a:spcAft>
                      </a:pPr>
                      <a:r>
                        <a:rPr lang="en-US" altLang="zh-CN" sz="1800" kern="0" spc="-15" baseline="0" noProof="0" dirty="0">
                          <a:solidFill>
                            <a:schemeClr val="bg1"/>
                          </a:solidFill>
                        </a:rPr>
                        <a:t>注释文献类型</a:t>
                      </a:r>
                      <a:endParaRPr lang="en-US" altLang="zh-CN" sz="1800" kern="0" spc="-15" baseline="0" noProof="0" dirty="0">
                        <a:solidFill>
                          <a:schemeClr val="bg1"/>
                        </a:solidFill>
                        <a:latin typeface="SimHei" pitchFamily="49" charset="0"/>
                        <a:ea typeface="SimHei" pitchFamily="49" charset="0"/>
                        <a:cs typeface="SimHei" pitchFamily="49" charset="0"/>
                      </a:endParaRPr>
                    </a:p>
                  </a:txBody>
                  <a:tcPr marL="4763" marR="2223" marT="46673" marB="4763" anchor="ctr"/>
                </a:tc>
                <a:tc>
                  <a:txBody>
                    <a:bodyPr/>
                    <a:lstStyle/>
                    <a:p>
                      <a:pPr marL="0" marR="0" indent="0" algn="ctr" eaLnBrk="0">
                        <a:lnSpc>
                          <a:spcPct val="96296"/>
                        </a:lnSpc>
                        <a:spcBef>
                          <a:spcPts val="351"/>
                        </a:spcBef>
                        <a:spcAft>
                          <a:spcPts val="508"/>
                        </a:spcAft>
                      </a:pPr>
                      <a:r>
                        <a:rPr lang="en-US" altLang="zh-CN" sz="1800" kern="0" spc="-15" baseline="0" noProof="0" dirty="0">
                          <a:solidFill>
                            <a:schemeClr val="bg1"/>
                          </a:solidFill>
                        </a:rPr>
                        <a:t>著录格式示例</a:t>
                      </a:r>
                      <a:endParaRPr lang="en-US" altLang="zh-CN" sz="1800" kern="0" spc="-15" baseline="0" noProof="0" dirty="0">
                        <a:solidFill>
                          <a:schemeClr val="bg1"/>
                        </a:solidFill>
                        <a:latin typeface="SimHei" pitchFamily="49" charset="0"/>
                        <a:ea typeface="SimHei" pitchFamily="49" charset="0"/>
                        <a:cs typeface="SimHei" pitchFamily="49" charset="0"/>
                      </a:endParaRPr>
                    </a:p>
                  </a:txBody>
                  <a:tcPr marL="2223" marR="4763" marT="46673" marB="4763" anchor="ctr"/>
                </a:tc>
                <a:extLst>
                  <a:ext uri="{0D108BD9-81ED-4DB2-BD59-A6C34878D82A}">
                    <a16:rowId xmlns:a16="http://schemas.microsoft.com/office/drawing/2014/main" val="10000"/>
                  </a:ext>
                </a:extLst>
              </a:tr>
              <a:tr h="459080">
                <a:tc>
                  <a:txBody>
                    <a:bodyPr/>
                    <a:lstStyle/>
                    <a:p>
                      <a:pPr marL="0" marR="0" indent="0" algn="ctr" eaLnBrk="0">
                        <a:lnSpc>
                          <a:spcPct val="101388"/>
                        </a:lnSpc>
                        <a:spcBef>
                          <a:spcPts val="418"/>
                        </a:spcBef>
                        <a:spcAft>
                          <a:spcPts val="496"/>
                        </a:spcAft>
                      </a:pPr>
                      <a:r>
                        <a:rPr lang="en-US" altLang="zh-CN" sz="1800" kern="0" spc="-15" baseline="0" noProof="0" dirty="0">
                          <a:solidFill>
                            <a:srgbClr val="242021"/>
                          </a:solidFill>
                        </a:rPr>
                        <a:t>专著</a:t>
                      </a:r>
                      <a:endParaRPr lang="en-US" altLang="zh-CN" sz="1800" kern="0" spc="-15" baseline="0" noProof="0" dirty="0">
                        <a:solidFill>
                          <a:srgbClr val="242021"/>
                        </a:solidFill>
                        <a:latin typeface="SimSun" pitchFamily="2" charset="0"/>
                        <a:ea typeface="SimSun" pitchFamily="2" charset="0"/>
                        <a:cs typeface="SimSun" pitchFamily="2" charset="0"/>
                      </a:endParaRPr>
                    </a:p>
                  </a:txBody>
                  <a:tcPr marL="4763" marR="2223" marT="55563" marB="2223" anchor="ctr"/>
                </a:tc>
                <a:tc>
                  <a:txBody>
                    <a:bodyPr/>
                    <a:lstStyle/>
                    <a:p>
                      <a:pPr marL="51402" marR="0" indent="0" eaLnBrk="0">
                        <a:lnSpc>
                          <a:spcPct val="101388"/>
                        </a:lnSpc>
                        <a:spcBef>
                          <a:spcPts val="418"/>
                        </a:spcBef>
                        <a:spcAft>
                          <a:spcPts val="470"/>
                        </a:spcAft>
                      </a:pPr>
                      <a:r>
                        <a:rPr lang="en-US" altLang="zh-CN" sz="1800" kern="0" spc="-40" baseline="0" noProof="0" dirty="0">
                          <a:solidFill>
                            <a:srgbClr val="242021"/>
                          </a:solidFill>
                        </a:rPr>
                        <a:t>周雪光：《组织社会学十讲》</a:t>
                      </a:r>
                      <a:r>
                        <a:rPr lang="en-US" altLang="zh-CN" sz="1800" kern="0" spc="-25" baseline="0" noProof="0" dirty="0">
                          <a:solidFill>
                            <a:srgbClr val="242021"/>
                          </a:solidFill>
                        </a:rPr>
                        <a:t>，社会科学文献出版社，</a:t>
                      </a:r>
                      <a:r>
                        <a:rPr lang="en-US" altLang="zh-CN" sz="1800" kern="0" spc="-15" baseline="0" noProof="0" dirty="0">
                          <a:solidFill>
                            <a:srgbClr val="242021"/>
                          </a:solidFill>
                        </a:rPr>
                        <a:t>2003</a:t>
                      </a:r>
                      <a:r>
                        <a:rPr lang="en-US" altLang="zh-CN" sz="1800" kern="0" spc="-25" baseline="0" noProof="0" dirty="0">
                          <a:solidFill>
                            <a:srgbClr val="242021"/>
                          </a:solidFill>
                        </a:rPr>
                        <a:t>，第</a:t>
                      </a:r>
                      <a:r>
                        <a:rPr lang="en-US" altLang="zh-CN" sz="1800" kern="0" spc="-15" baseline="0" noProof="0" dirty="0">
                          <a:solidFill>
                            <a:srgbClr val="242021"/>
                          </a:solidFill>
                        </a:rPr>
                        <a:t>216</a:t>
                      </a:r>
                      <a:r>
                        <a:rPr lang="en-US" altLang="zh-CN" sz="1800" kern="0" spc="-25" baseline="0" noProof="0" dirty="0">
                          <a:solidFill>
                            <a:srgbClr val="242021"/>
                          </a:solidFill>
                        </a:rPr>
                        <a:t>页。</a:t>
                      </a:r>
                      <a:endParaRPr lang="en-US" altLang="zh-CN" sz="1800" kern="0" spc="-25" baseline="0" noProof="0" dirty="0">
                        <a:solidFill>
                          <a:srgbClr val="242021"/>
                        </a:solidFill>
                        <a:latin typeface="SimSun" pitchFamily="2" charset="0"/>
                        <a:ea typeface="SimSun" pitchFamily="2" charset="0"/>
                        <a:cs typeface="SimSun" pitchFamily="2" charset="0"/>
                      </a:endParaRPr>
                    </a:p>
                  </a:txBody>
                  <a:tcPr marL="2223" marR="4763" marT="55563" marB="2223" anchor="ctr"/>
                </a:tc>
                <a:extLst>
                  <a:ext uri="{0D108BD9-81ED-4DB2-BD59-A6C34878D82A}">
                    <a16:rowId xmlns:a16="http://schemas.microsoft.com/office/drawing/2014/main" val="10001"/>
                  </a:ext>
                </a:extLst>
              </a:tr>
              <a:tr h="423399">
                <a:tc>
                  <a:txBody>
                    <a:bodyPr/>
                    <a:lstStyle/>
                    <a:p>
                      <a:pPr marL="0" marR="0" indent="0" eaLnBrk="0">
                        <a:lnSpc>
                          <a:spcPct val="89166"/>
                        </a:lnSpc>
                      </a:pPr>
                      <a:endParaRPr lang="en-US" altLang="zh-CN" sz="1800" kern="0" spc="0" baseline="0" noProof="0" dirty="0">
                        <a:solidFill>
                          <a:srgbClr val="000000"/>
                        </a:solidFill>
                      </a:endParaRPr>
                    </a:p>
                    <a:p>
                      <a:pPr marL="317494" marR="0" indent="0" eaLnBrk="0">
                        <a:lnSpc>
                          <a:spcPct val="100000"/>
                        </a:lnSpc>
                      </a:pPr>
                      <a:r>
                        <a:rPr lang="en-US" altLang="zh-CN" sz="1800" kern="0" spc="-15" baseline="0" noProof="0" dirty="0">
                          <a:solidFill>
                            <a:srgbClr val="242021"/>
                          </a:solidFill>
                        </a:rPr>
                        <a:t>主编作品</a:t>
                      </a:r>
                    </a:p>
                    <a:p>
                      <a:pPr marL="0" marR="0" indent="0" eaLnBrk="0">
                        <a:lnSpc>
                          <a:spcPct val="95416"/>
                        </a:lnSpc>
                      </a:pPr>
                      <a:endParaRPr lang="en-US" altLang="zh-CN" sz="1800" kern="0" spc="0" baseline="0" noProof="0" dirty="0">
                        <a:solidFill>
                          <a:srgbClr val="000000"/>
                        </a:solidFill>
                        <a:latin typeface="Arial" pitchFamily="34" charset="0"/>
                        <a:ea typeface="Arial" pitchFamily="34" charset="0"/>
                        <a:cs typeface="Arial" pitchFamily="34" charset="0"/>
                      </a:endParaRPr>
                    </a:p>
                  </a:txBody>
                  <a:tcPr marL="4763" marR="2223" marT="2223" marB="2223" anchor="ctr"/>
                </a:tc>
                <a:tc>
                  <a:txBody>
                    <a:bodyPr/>
                    <a:lstStyle/>
                    <a:p>
                      <a:pPr marL="51402" marR="45557" indent="0" eaLnBrk="0">
                        <a:lnSpc>
                          <a:spcPct val="124768"/>
                        </a:lnSpc>
                        <a:spcBef>
                          <a:spcPts val="234"/>
                        </a:spcBef>
                        <a:spcAft>
                          <a:spcPts val="428"/>
                        </a:spcAft>
                      </a:pPr>
                      <a:r>
                        <a:rPr lang="en-US" altLang="zh-CN" sz="1800" kern="0" spc="-15" baseline="0" noProof="0" dirty="0">
                          <a:solidFill>
                            <a:srgbClr val="242021"/>
                          </a:solidFill>
                        </a:rPr>
                        <a:t>陆学艺主编《当代中国社会结构》，“中国社会阶层研究报告</a:t>
                      </a:r>
                      <a:r>
                        <a:rPr lang="en-US" altLang="zh-CN" sz="1800" kern="0" spc="0" baseline="0" noProof="0" dirty="0">
                          <a:solidFill>
                            <a:srgbClr val="242021"/>
                          </a:solidFill>
                        </a:rPr>
                        <a:t>”之三，社会科学文献出版社，2010，第109页。</a:t>
                      </a:r>
                      <a:endParaRPr lang="en-US" altLang="zh-CN" sz="1800" kern="0" spc="0" baseline="0" noProof="0" dirty="0">
                        <a:solidFill>
                          <a:srgbClr val="242021"/>
                        </a:solidFill>
                        <a:latin typeface="SimSun" pitchFamily="2" charset="0"/>
                        <a:ea typeface="SimSun" pitchFamily="2" charset="0"/>
                        <a:cs typeface="SimSun" pitchFamily="2" charset="0"/>
                      </a:endParaRPr>
                    </a:p>
                  </a:txBody>
                  <a:tcPr marL="2223" marR="4763" marT="32068" marB="2223" anchor="ctr"/>
                </a:tc>
                <a:extLst>
                  <a:ext uri="{0D108BD9-81ED-4DB2-BD59-A6C34878D82A}">
                    <a16:rowId xmlns:a16="http://schemas.microsoft.com/office/drawing/2014/main" val="10002"/>
                  </a:ext>
                </a:extLst>
              </a:tr>
              <a:tr h="423401">
                <a:tc>
                  <a:txBody>
                    <a:bodyPr/>
                    <a:lstStyle/>
                    <a:p>
                      <a:pPr marL="0" marR="0" indent="0" eaLnBrk="0">
                        <a:lnSpc>
                          <a:spcPct val="89166"/>
                        </a:lnSpc>
                      </a:pPr>
                      <a:endParaRPr lang="en-US" altLang="zh-CN" sz="1800" kern="0" spc="0" baseline="0" noProof="0" dirty="0">
                        <a:solidFill>
                          <a:srgbClr val="000000"/>
                        </a:solidFill>
                      </a:endParaRPr>
                    </a:p>
                    <a:p>
                      <a:pPr marL="431794" marR="0" indent="0" eaLnBrk="0">
                        <a:lnSpc>
                          <a:spcPct val="100000"/>
                        </a:lnSpc>
                      </a:pPr>
                      <a:r>
                        <a:rPr lang="en-US" altLang="zh-CN" sz="1800" kern="0" spc="-15" baseline="0" noProof="0" dirty="0">
                          <a:solidFill>
                            <a:srgbClr val="242021"/>
                          </a:solidFill>
                        </a:rPr>
                        <a:t>译著</a:t>
                      </a:r>
                    </a:p>
                    <a:p>
                      <a:pPr marL="0" marR="0" indent="0" eaLnBrk="0">
                        <a:lnSpc>
                          <a:spcPct val="95416"/>
                        </a:lnSpc>
                      </a:pPr>
                      <a:endParaRPr lang="en-US" altLang="zh-CN" sz="1800" kern="0" spc="0" baseline="0" noProof="0" dirty="0">
                        <a:solidFill>
                          <a:srgbClr val="000000"/>
                        </a:solidFill>
                        <a:latin typeface="Arial" pitchFamily="34" charset="0"/>
                        <a:ea typeface="Arial" pitchFamily="34" charset="0"/>
                        <a:cs typeface="Arial" pitchFamily="34" charset="0"/>
                      </a:endParaRPr>
                    </a:p>
                  </a:txBody>
                  <a:tcPr marL="4763" marR="2223" marT="2223" marB="2223" anchor="ctr"/>
                </a:tc>
                <a:tc>
                  <a:txBody>
                    <a:bodyPr/>
                    <a:lstStyle/>
                    <a:p>
                      <a:pPr marL="51402" marR="0" indent="0" eaLnBrk="0">
                        <a:lnSpc>
                          <a:spcPct val="120138"/>
                        </a:lnSpc>
                        <a:spcBef>
                          <a:spcPts val="259"/>
                        </a:spcBef>
                        <a:spcAft>
                          <a:spcPts val="435"/>
                        </a:spcAft>
                      </a:pPr>
                      <a:r>
                        <a:rPr lang="en-US" altLang="zh-CN" sz="1800" kern="0" spc="5" baseline="0" noProof="0" dirty="0">
                          <a:solidFill>
                            <a:srgbClr val="242021"/>
                          </a:solidFill>
                        </a:rPr>
                        <a:t>皮埃尔</a:t>
                      </a:r>
                      <a:r>
                        <a:rPr lang="en-US" altLang="zh-CN" sz="1800" kern="0" spc="15" baseline="0" noProof="0" dirty="0">
                          <a:solidFill>
                            <a:srgbClr val="242021"/>
                          </a:solidFill>
                        </a:rPr>
                        <a:t>·</a:t>
                      </a:r>
                      <a:r>
                        <a:rPr lang="en-US" altLang="zh-CN" sz="1800" kern="0" spc="5" baseline="0" noProof="0" dirty="0">
                          <a:solidFill>
                            <a:srgbClr val="242021"/>
                          </a:solidFill>
                        </a:rPr>
                        <a:t>布迪厄</a:t>
                      </a:r>
                      <a:r>
                        <a:rPr lang="en-US" altLang="zh-CN" sz="1800" kern="0" spc="0" baseline="0" noProof="0" dirty="0">
                          <a:solidFill>
                            <a:srgbClr val="242021"/>
                          </a:solidFill>
                        </a:rPr>
                        <a:t>、华康德</a:t>
                      </a:r>
                      <a:r>
                        <a:rPr lang="en-US" altLang="zh-CN" sz="1800" kern="0" spc="15" baseline="0" noProof="0" dirty="0">
                          <a:solidFill>
                            <a:srgbClr val="242021"/>
                          </a:solidFill>
                        </a:rPr>
                        <a:t>：《</a:t>
                      </a:r>
                      <a:r>
                        <a:rPr lang="en-US" altLang="zh-CN" sz="1800" kern="0" spc="0" baseline="0" noProof="0" dirty="0">
                          <a:solidFill>
                            <a:srgbClr val="242021"/>
                          </a:solidFill>
                        </a:rPr>
                        <a:t>实践与反思：反思社会学导引</a:t>
                      </a:r>
                      <a:r>
                        <a:rPr lang="en-US" altLang="zh-CN" sz="1800" kern="0" spc="15" baseline="0" noProof="0" dirty="0">
                          <a:solidFill>
                            <a:srgbClr val="242021"/>
                          </a:solidFill>
                        </a:rPr>
                        <a:t>》</a:t>
                      </a:r>
                      <a:r>
                        <a:rPr lang="en-US" altLang="zh-CN" sz="1800" kern="0" spc="5" baseline="0" noProof="0" dirty="0">
                          <a:solidFill>
                            <a:srgbClr val="242021"/>
                          </a:solidFill>
                        </a:rPr>
                        <a:t>，李猛</a:t>
                      </a:r>
                      <a:r>
                        <a:rPr lang="en-US" altLang="zh-CN" sz="1800" kern="0" spc="0" baseline="0" noProof="0" dirty="0">
                          <a:solidFill>
                            <a:srgbClr val="242021"/>
                          </a:solidFill>
                        </a:rPr>
                        <a:t>、李康译</a:t>
                      </a:r>
                      <a:r>
                        <a:rPr lang="en-US" altLang="zh-CN" sz="1800" kern="0" spc="15" baseline="0" noProof="0" dirty="0">
                          <a:solidFill>
                            <a:srgbClr val="242021"/>
                          </a:solidFill>
                        </a:rPr>
                        <a:t>，</a:t>
                      </a:r>
                      <a:r>
                        <a:rPr lang="en-US" altLang="zh-CN" sz="1800" kern="0" spc="-15" baseline="0" noProof="0" dirty="0">
                          <a:solidFill>
                            <a:srgbClr val="242021"/>
                          </a:solidFill>
                        </a:rPr>
                        <a:t>中央编译出版社，</a:t>
                      </a:r>
                      <a:r>
                        <a:rPr lang="en-US" altLang="zh-CN" sz="1800" kern="0" spc="0" baseline="0" noProof="0" dirty="0">
                          <a:solidFill>
                            <a:srgbClr val="242021"/>
                          </a:solidFill>
                        </a:rPr>
                        <a:t>2004。</a:t>
                      </a:r>
                      <a:endParaRPr lang="en-US" altLang="zh-CN" sz="1800" kern="0" spc="0" baseline="0" noProof="0" dirty="0">
                        <a:solidFill>
                          <a:srgbClr val="242021"/>
                        </a:solidFill>
                        <a:latin typeface="SimSun" pitchFamily="2" charset="0"/>
                        <a:ea typeface="SimSun" pitchFamily="2" charset="0"/>
                        <a:cs typeface="SimSun" pitchFamily="2" charset="0"/>
                      </a:endParaRPr>
                    </a:p>
                  </a:txBody>
                  <a:tcPr marL="2223" marR="4763" marT="35243" marB="2223" anchor="ctr"/>
                </a:tc>
                <a:extLst>
                  <a:ext uri="{0D108BD9-81ED-4DB2-BD59-A6C34878D82A}">
                    <a16:rowId xmlns:a16="http://schemas.microsoft.com/office/drawing/2014/main" val="10003"/>
                  </a:ext>
                </a:extLst>
              </a:tr>
              <a:tr h="423399">
                <a:tc>
                  <a:txBody>
                    <a:bodyPr/>
                    <a:lstStyle/>
                    <a:p>
                      <a:pPr marL="374644" marR="95880" indent="-285750" eaLnBrk="0">
                        <a:lnSpc>
                          <a:spcPct val="120138"/>
                        </a:lnSpc>
                        <a:spcBef>
                          <a:spcPts val="233"/>
                        </a:spcBef>
                        <a:spcAft>
                          <a:spcPts val="461"/>
                        </a:spcAft>
                      </a:pPr>
                      <a:r>
                        <a:rPr lang="en-US" altLang="zh-CN" sz="1800" kern="0" spc="-15" baseline="0" noProof="0" dirty="0" err="1">
                          <a:solidFill>
                            <a:srgbClr val="242021"/>
                          </a:solidFill>
                        </a:rPr>
                        <a:t>章、节或者文集中的文章</a:t>
                      </a:r>
                      <a:endParaRPr lang="en-US" altLang="zh-CN" sz="1800" kern="0" spc="-15" baseline="0" noProof="0" dirty="0">
                        <a:solidFill>
                          <a:srgbClr val="242021"/>
                        </a:solidFill>
                        <a:latin typeface="SimSun" pitchFamily="2" charset="0"/>
                        <a:ea typeface="SimSun" pitchFamily="2" charset="0"/>
                        <a:cs typeface="SimSun" pitchFamily="2" charset="0"/>
                      </a:endParaRPr>
                    </a:p>
                  </a:txBody>
                  <a:tcPr marL="4763" marR="2223" marT="32068" marB="2223" anchor="ctr"/>
                </a:tc>
                <a:tc>
                  <a:txBody>
                    <a:bodyPr/>
                    <a:lstStyle/>
                    <a:p>
                      <a:pPr marL="51402" marR="43855" indent="0" eaLnBrk="0">
                        <a:lnSpc>
                          <a:spcPct val="124768"/>
                        </a:lnSpc>
                        <a:spcBef>
                          <a:spcPts val="233"/>
                        </a:spcBef>
                        <a:spcAft>
                          <a:spcPts val="429"/>
                        </a:spcAft>
                      </a:pPr>
                      <a:r>
                        <a:rPr lang="en-US" altLang="zh-CN" sz="1800" kern="0" spc="-15" baseline="0" noProof="0" dirty="0">
                          <a:solidFill>
                            <a:srgbClr val="242021"/>
                          </a:solidFill>
                        </a:rPr>
                        <a:t>乔启明：《中国农民生活程度之研究》，载《乔启明文选》，社会科学文献出版</a:t>
                      </a:r>
                      <a:r>
                        <a:rPr lang="en-US" altLang="zh-CN" sz="1800" kern="0" spc="0" baseline="0" noProof="0" dirty="0">
                          <a:solidFill>
                            <a:srgbClr val="242021"/>
                          </a:solidFill>
                        </a:rPr>
                        <a:t>社，2012，第340页。</a:t>
                      </a:r>
                      <a:endParaRPr lang="en-US" altLang="zh-CN" sz="1800" kern="0" spc="0" baseline="0" noProof="0" dirty="0">
                        <a:solidFill>
                          <a:srgbClr val="242021"/>
                        </a:solidFill>
                        <a:latin typeface="SimSun" pitchFamily="2" charset="0"/>
                        <a:ea typeface="SimSun" pitchFamily="2" charset="0"/>
                        <a:cs typeface="SimSun" pitchFamily="2" charset="0"/>
                      </a:endParaRPr>
                    </a:p>
                  </a:txBody>
                  <a:tcPr marL="2223" marR="4763" marT="32068" marB="2223" anchor="ctr"/>
                </a:tc>
                <a:extLst>
                  <a:ext uri="{0D108BD9-81ED-4DB2-BD59-A6C34878D82A}">
                    <a16:rowId xmlns:a16="http://schemas.microsoft.com/office/drawing/2014/main" val="10004"/>
                  </a:ext>
                </a:extLst>
              </a:tr>
              <a:tr h="588500">
                <a:tc>
                  <a:txBody>
                    <a:bodyPr/>
                    <a:lstStyle/>
                    <a:p>
                      <a:pPr marL="0" marR="0" indent="0" eaLnBrk="0">
                        <a:lnSpc>
                          <a:spcPct val="88750"/>
                        </a:lnSpc>
                      </a:pPr>
                      <a:endParaRPr lang="en-US" altLang="zh-CN" sz="1800" kern="0" spc="0" baseline="0" noProof="0" dirty="0">
                        <a:solidFill>
                          <a:srgbClr val="000000"/>
                        </a:solidFill>
                      </a:endParaRPr>
                    </a:p>
                    <a:p>
                      <a:pPr marL="203194" marR="95880" indent="-114300" eaLnBrk="0">
                        <a:lnSpc>
                          <a:spcPct val="110185"/>
                        </a:lnSpc>
                      </a:pPr>
                      <a:r>
                        <a:rPr lang="en-US" altLang="zh-CN" sz="1800" kern="0" spc="-15" baseline="0" noProof="0" dirty="0" err="1">
                          <a:solidFill>
                            <a:srgbClr val="242021"/>
                          </a:solidFill>
                        </a:rPr>
                        <a:t>前言、导言，与该书非同一作者</a:t>
                      </a:r>
                      <a:endParaRPr lang="en-US" altLang="zh-CN" sz="1800" kern="0" spc="-15" baseline="0" noProof="0" dirty="0">
                        <a:solidFill>
                          <a:srgbClr val="242021"/>
                        </a:solidFill>
                      </a:endParaRPr>
                    </a:p>
                    <a:p>
                      <a:pPr marL="0" marR="0" indent="0" eaLnBrk="0">
                        <a:lnSpc>
                          <a:spcPct val="95833"/>
                        </a:lnSpc>
                      </a:pPr>
                      <a:endParaRPr lang="en-US" altLang="zh-CN" sz="1800" kern="0" spc="0" baseline="0" noProof="0" dirty="0">
                        <a:solidFill>
                          <a:srgbClr val="000000"/>
                        </a:solidFill>
                        <a:latin typeface="Arial" pitchFamily="34" charset="0"/>
                        <a:ea typeface="Arial" pitchFamily="34" charset="0"/>
                        <a:cs typeface="Arial" pitchFamily="34" charset="0"/>
                      </a:endParaRPr>
                    </a:p>
                  </a:txBody>
                  <a:tcPr marL="4763" marR="2223" marT="2223" marB="2223" anchor="ctr"/>
                </a:tc>
                <a:tc>
                  <a:txBody>
                    <a:bodyPr/>
                    <a:lstStyle/>
                    <a:p>
                      <a:pPr marL="51402" marR="44471" indent="0" algn="just" eaLnBrk="0">
                        <a:lnSpc>
                          <a:spcPct val="123302"/>
                        </a:lnSpc>
                        <a:spcBef>
                          <a:spcPts val="200"/>
                        </a:spcBef>
                        <a:spcAft>
                          <a:spcPts val="430"/>
                        </a:spcAft>
                      </a:pPr>
                      <a:r>
                        <a:rPr lang="en-US" altLang="zh-CN" sz="1800" kern="0" spc="-40" baseline="0" noProof="0" dirty="0">
                          <a:solidFill>
                            <a:srgbClr val="242021"/>
                          </a:solidFill>
                        </a:rPr>
                        <a:t>苏国勋</a:t>
                      </a:r>
                      <a:r>
                        <a:rPr lang="en-US" altLang="zh-CN" sz="1800" kern="0" spc="-25" baseline="0" noProof="0" dirty="0">
                          <a:solidFill>
                            <a:srgbClr val="242021"/>
                          </a:solidFill>
                        </a:rPr>
                        <a:t>：《</a:t>
                      </a:r>
                      <a:r>
                        <a:rPr lang="en-US" altLang="zh-CN" sz="1800" kern="0" spc="-25" baseline="0" noProof="0" dirty="0" err="1">
                          <a:solidFill>
                            <a:srgbClr val="242021"/>
                          </a:solidFill>
                        </a:rPr>
                        <a:t>新教伦理与资本主义精神</a:t>
                      </a:r>
                      <a:r>
                        <a:rPr lang="en-US" altLang="zh-CN" sz="1800" kern="0" spc="-15" baseline="0" noProof="0" dirty="0" err="1">
                          <a:solidFill>
                            <a:srgbClr val="242021"/>
                          </a:solidFill>
                        </a:rPr>
                        <a:t>·</a:t>
                      </a:r>
                      <a:r>
                        <a:rPr lang="en-US" altLang="zh-CN" sz="1800" kern="0" spc="-25" baseline="0" noProof="0" dirty="0" err="1">
                          <a:solidFill>
                            <a:srgbClr val="242021"/>
                          </a:solidFill>
                        </a:rPr>
                        <a:t>中文新译本序言</a:t>
                      </a:r>
                      <a:r>
                        <a:rPr lang="en-US" altLang="zh-CN" sz="1800" kern="0" spc="-25" baseline="0" noProof="0" dirty="0">
                          <a:solidFill>
                            <a:srgbClr val="242021"/>
                          </a:solidFill>
                        </a:rPr>
                        <a:t>》，</a:t>
                      </a:r>
                      <a:r>
                        <a:rPr lang="en-US" altLang="zh-CN" sz="1800" kern="0" spc="-25" baseline="0" noProof="0" dirty="0" err="1">
                          <a:solidFill>
                            <a:srgbClr val="242021"/>
                          </a:solidFill>
                        </a:rPr>
                        <a:t>载马克斯</a:t>
                      </a:r>
                      <a:r>
                        <a:rPr lang="en-US" altLang="zh-CN" sz="1800" kern="0" spc="-15" baseline="0" noProof="0" dirty="0" err="1">
                          <a:solidFill>
                            <a:srgbClr val="242021"/>
                          </a:solidFill>
                        </a:rPr>
                        <a:t>·</a:t>
                      </a:r>
                      <a:r>
                        <a:rPr lang="en-US" altLang="zh-CN" sz="1800" kern="0" spc="-25" baseline="0" noProof="0" dirty="0" err="1">
                          <a:solidFill>
                            <a:srgbClr val="242021"/>
                          </a:solidFill>
                        </a:rPr>
                        <a:t>韦伯《新教</a:t>
                      </a:r>
                      <a:r>
                        <a:rPr lang="en-US" altLang="zh-CN" sz="1800" kern="0" spc="-15" baseline="0" noProof="0" dirty="0" err="1">
                          <a:solidFill>
                            <a:srgbClr val="242021"/>
                          </a:solidFill>
                        </a:rPr>
                        <a:t>伦理与资本主义精神</a:t>
                      </a:r>
                      <a:r>
                        <a:rPr lang="en-US" altLang="zh-CN" sz="1800" kern="0" spc="0" baseline="0" noProof="0" dirty="0" err="1">
                          <a:solidFill>
                            <a:srgbClr val="242021"/>
                          </a:solidFill>
                        </a:rPr>
                        <a:t>（罗克斯伯里第三版</a:t>
                      </a:r>
                      <a:r>
                        <a:rPr lang="en-US" altLang="zh-CN" sz="1800" kern="0" spc="0" baseline="0" noProof="0" dirty="0">
                          <a:solidFill>
                            <a:srgbClr val="242021"/>
                          </a:solidFill>
                        </a:rPr>
                        <a:t>）》，苏国勋、覃方明、赵立玮、秦明</a:t>
                      </a:r>
                      <a:r>
                        <a:rPr lang="en-US" altLang="zh-CN" sz="1800" kern="0" spc="-25" baseline="0" noProof="0" dirty="0">
                          <a:solidFill>
                            <a:srgbClr val="242021"/>
                          </a:solidFill>
                        </a:rPr>
                        <a:t>瑞译，社会科学文献出版社，“中文新译本序言”第</a:t>
                      </a:r>
                      <a:r>
                        <a:rPr lang="en-US" altLang="zh-CN" sz="1800" kern="0" spc="0" baseline="0" noProof="0" dirty="0">
                          <a:solidFill>
                            <a:srgbClr val="242021"/>
                          </a:solidFill>
                        </a:rPr>
                        <a:t>6页。</a:t>
                      </a:r>
                      <a:endParaRPr lang="en-US" altLang="zh-CN" sz="1800" kern="0" spc="0" baseline="0" noProof="0" dirty="0">
                        <a:solidFill>
                          <a:srgbClr val="242021"/>
                        </a:solidFill>
                        <a:latin typeface="SimSun" pitchFamily="2" charset="0"/>
                        <a:ea typeface="SimSun" pitchFamily="2" charset="0"/>
                        <a:cs typeface="SimSun" pitchFamily="2" charset="0"/>
                      </a:endParaRPr>
                    </a:p>
                  </a:txBody>
                  <a:tcPr marL="2223" marR="4763" marT="27623" marB="2223" anchor="ctr"/>
                </a:tc>
                <a:extLst>
                  <a:ext uri="{0D108BD9-81ED-4DB2-BD59-A6C34878D82A}">
                    <a16:rowId xmlns:a16="http://schemas.microsoft.com/office/drawing/2014/main" val="10005"/>
                  </a:ext>
                </a:extLst>
              </a:tr>
              <a:tr h="258300">
                <a:tc>
                  <a:txBody>
                    <a:bodyPr/>
                    <a:lstStyle/>
                    <a:p>
                      <a:pPr marL="0" marR="0" indent="0" algn="ctr" eaLnBrk="0">
                        <a:lnSpc>
                          <a:spcPct val="101388"/>
                        </a:lnSpc>
                        <a:spcBef>
                          <a:spcPts val="415"/>
                        </a:spcBef>
                        <a:spcAft>
                          <a:spcPts val="498"/>
                        </a:spcAft>
                      </a:pPr>
                      <a:r>
                        <a:rPr lang="en-US" altLang="zh-CN" sz="1800" kern="0" spc="-15" baseline="0" noProof="0" dirty="0">
                          <a:solidFill>
                            <a:srgbClr val="242021"/>
                          </a:solidFill>
                        </a:rPr>
                        <a:t>期刊文章</a:t>
                      </a:r>
                      <a:endParaRPr lang="en-US" altLang="zh-CN" sz="1800" kern="0" spc="-15" baseline="0" noProof="0" dirty="0">
                        <a:solidFill>
                          <a:srgbClr val="242021"/>
                        </a:solidFill>
                        <a:latin typeface="SimSun" pitchFamily="2" charset="0"/>
                        <a:ea typeface="SimSun" pitchFamily="2" charset="0"/>
                        <a:cs typeface="SimSun" pitchFamily="2" charset="0"/>
                      </a:endParaRPr>
                    </a:p>
                  </a:txBody>
                  <a:tcPr marL="4763" marR="2223" marT="54928" marB="2223" anchor="ctr"/>
                </a:tc>
                <a:tc>
                  <a:txBody>
                    <a:bodyPr/>
                    <a:lstStyle/>
                    <a:p>
                      <a:pPr marL="51403" marR="0" indent="0" eaLnBrk="0">
                        <a:lnSpc>
                          <a:spcPct val="101388"/>
                        </a:lnSpc>
                        <a:spcBef>
                          <a:spcPts val="415"/>
                        </a:spcBef>
                        <a:spcAft>
                          <a:spcPts val="472"/>
                        </a:spcAft>
                      </a:pPr>
                      <a:r>
                        <a:rPr lang="en-US" altLang="zh-CN" sz="1800" kern="0" spc="-40" baseline="0" noProof="0" dirty="0">
                          <a:solidFill>
                            <a:srgbClr val="242021"/>
                          </a:solidFill>
                        </a:rPr>
                        <a:t>林建成：《试论陕甘宁边区的历史地位及其作用》，《民国档案》</a:t>
                      </a:r>
                      <a:r>
                        <a:rPr lang="en-US" altLang="zh-CN" sz="1800" kern="0" spc="-25" baseline="0" noProof="0" dirty="0">
                          <a:solidFill>
                            <a:srgbClr val="242021"/>
                          </a:solidFill>
                        </a:rPr>
                        <a:t>1997</a:t>
                      </a:r>
                      <a:r>
                        <a:rPr lang="en-US" altLang="zh-CN" sz="1800" kern="0" spc="-40" baseline="0" noProof="0" dirty="0">
                          <a:solidFill>
                            <a:srgbClr val="242021"/>
                          </a:solidFill>
                        </a:rPr>
                        <a:t>年第</a:t>
                      </a:r>
                      <a:r>
                        <a:rPr lang="en-US" altLang="zh-CN" sz="1800" kern="0" spc="0" baseline="0" noProof="0" dirty="0">
                          <a:solidFill>
                            <a:srgbClr val="242021"/>
                          </a:solidFill>
                        </a:rPr>
                        <a:t>3期。</a:t>
                      </a:r>
                      <a:endParaRPr lang="en-US" altLang="zh-CN" sz="1800" kern="0" spc="0" baseline="0" noProof="0" dirty="0">
                        <a:solidFill>
                          <a:srgbClr val="242021"/>
                        </a:solidFill>
                        <a:latin typeface="SimSun" pitchFamily="2" charset="0"/>
                        <a:ea typeface="SimSun" pitchFamily="2" charset="0"/>
                        <a:cs typeface="SimSun" pitchFamily="2" charset="0"/>
                      </a:endParaRPr>
                    </a:p>
                  </a:txBody>
                  <a:tcPr marL="2223" marR="4763" marT="54928" marB="2223" anchor="ctr"/>
                </a:tc>
                <a:extLst>
                  <a:ext uri="{0D108BD9-81ED-4DB2-BD59-A6C34878D82A}">
                    <a16:rowId xmlns:a16="http://schemas.microsoft.com/office/drawing/2014/main" val="10006"/>
                  </a:ext>
                </a:extLst>
              </a:tr>
              <a:tr h="423400">
                <a:tc>
                  <a:txBody>
                    <a:bodyPr/>
                    <a:lstStyle/>
                    <a:p>
                      <a:pPr marL="374644" marR="95879" indent="-285750" eaLnBrk="0">
                        <a:lnSpc>
                          <a:spcPct val="120138"/>
                        </a:lnSpc>
                        <a:spcBef>
                          <a:spcPts val="231"/>
                        </a:spcBef>
                        <a:spcAft>
                          <a:spcPts val="462"/>
                        </a:spcAft>
                      </a:pPr>
                      <a:r>
                        <a:rPr lang="en-US" altLang="zh-CN" sz="1800" kern="0" spc="-15" baseline="0" noProof="0" dirty="0" err="1">
                          <a:solidFill>
                            <a:srgbClr val="242021"/>
                          </a:solidFill>
                        </a:rPr>
                        <a:t>数字出版物、网页文章等</a:t>
                      </a:r>
                      <a:endParaRPr lang="en-US" altLang="zh-CN" sz="1800" kern="0" spc="-15" baseline="0" noProof="0" dirty="0">
                        <a:solidFill>
                          <a:srgbClr val="242021"/>
                        </a:solidFill>
                        <a:latin typeface="SimSun" pitchFamily="2" charset="0"/>
                        <a:ea typeface="SimSun" pitchFamily="2" charset="0"/>
                        <a:cs typeface="SimSun" pitchFamily="2" charset="0"/>
                      </a:endParaRPr>
                    </a:p>
                  </a:txBody>
                  <a:tcPr marL="4763" marR="2223" marT="31433" marB="2223" anchor="ctr"/>
                </a:tc>
                <a:tc>
                  <a:txBody>
                    <a:bodyPr/>
                    <a:lstStyle/>
                    <a:p>
                      <a:pPr marL="51403" marR="44070" indent="0" eaLnBrk="0">
                        <a:lnSpc>
                          <a:spcPct val="120138"/>
                        </a:lnSpc>
                        <a:spcBef>
                          <a:spcPts val="257"/>
                        </a:spcBef>
                        <a:spcAft>
                          <a:spcPts val="436"/>
                        </a:spcAft>
                      </a:pPr>
                      <a:r>
                        <a:rPr lang="en-US" altLang="zh-CN" sz="1800" kern="0" spc="-25" baseline="0" noProof="0" dirty="0">
                          <a:solidFill>
                            <a:srgbClr val="242021"/>
                          </a:solidFill>
                        </a:rPr>
                        <a:t>王巍：《夏鼐先生与中国考古学》，《考古》</a:t>
                      </a:r>
                      <a:r>
                        <a:rPr lang="en-US" altLang="zh-CN" sz="1800" kern="0" spc="-15" baseline="0" noProof="0" dirty="0">
                          <a:solidFill>
                            <a:srgbClr val="242021"/>
                          </a:solidFill>
                        </a:rPr>
                        <a:t>2010</a:t>
                      </a:r>
                      <a:r>
                        <a:rPr lang="en-US" altLang="zh-CN" sz="1800" kern="0" spc="-25" baseline="0" noProof="0" dirty="0">
                          <a:solidFill>
                            <a:srgbClr val="242021"/>
                          </a:solidFill>
                        </a:rPr>
                        <a:t>年第</a:t>
                      </a:r>
                      <a:r>
                        <a:rPr lang="en-US" altLang="zh-CN" sz="1800" kern="0" spc="-15" baseline="0" noProof="0" dirty="0">
                          <a:solidFill>
                            <a:srgbClr val="242021"/>
                          </a:solidFill>
                        </a:rPr>
                        <a:t>2</a:t>
                      </a:r>
                      <a:r>
                        <a:rPr lang="en-US" altLang="zh-CN" sz="1800" kern="0" spc="-25" baseline="0" noProof="0" dirty="0">
                          <a:solidFill>
                            <a:srgbClr val="242021"/>
                          </a:solidFill>
                        </a:rPr>
                        <a:t>期，</a:t>
                      </a:r>
                      <a:r>
                        <a:rPr lang="en-US" altLang="zh-CN" sz="1800" kern="0" spc="-15" baseline="0" noProof="0" dirty="0">
                          <a:solidFill>
                            <a:srgbClr val="242021"/>
                          </a:solidFill>
                        </a:rPr>
                        <a:t>http</a:t>
                      </a:r>
                      <a:r>
                        <a:rPr lang="en-US" altLang="zh-CN" sz="1800" kern="0" spc="-25" baseline="0" noProof="0" dirty="0">
                          <a:solidFill>
                            <a:srgbClr val="242021"/>
                          </a:solidFill>
                        </a:rPr>
                        <a:t>：</a:t>
                      </a:r>
                      <a:r>
                        <a:rPr lang="en-US" altLang="zh-CN" sz="1800" kern="0" spc="-15" baseline="0" noProof="0" dirty="0">
                          <a:solidFill>
                            <a:srgbClr val="242021"/>
                          </a:solidFill>
                        </a:rPr>
                        <a:t>//mall.cnki.net/magazine/Article/KAGU201002007.htm</a:t>
                      </a:r>
                      <a:r>
                        <a:rPr lang="en-US" altLang="zh-CN" sz="1800" kern="0" spc="0" baseline="0" noProof="0" dirty="0">
                          <a:solidFill>
                            <a:srgbClr val="242021"/>
                          </a:solidFill>
                        </a:rPr>
                        <a:t>，访问日期：2012年6月3日。</a:t>
                      </a:r>
                      <a:endParaRPr lang="en-US" altLang="zh-CN" sz="1800" kern="0" spc="0" baseline="0" noProof="0" dirty="0">
                        <a:solidFill>
                          <a:srgbClr val="242021"/>
                        </a:solidFill>
                        <a:latin typeface="SimSun" pitchFamily="2" charset="0"/>
                        <a:ea typeface="SimSun" pitchFamily="2" charset="0"/>
                        <a:cs typeface="SimSun" pitchFamily="2" charset="0"/>
                      </a:endParaRPr>
                    </a:p>
                  </a:txBody>
                  <a:tcPr marL="2223" marR="4763" marT="35243" marB="2223" anchor="ct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213314271"/>
      </p:ext>
    </p:extLst>
  </p:cSld>
  <p:clrMapOvr>
    <a:masterClrMapping/>
  </p:clrMapOvr>
  <p:transition spd="slow">
    <p:push dir="u"/>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案例展示</a:t>
            </a:r>
            <a:endParaRPr lang="en-US" dirty="0">
              <a:solidFill>
                <a:schemeClr val="bg2">
                  <a:lumMod val="25000"/>
                </a:schemeClr>
              </a:solidFill>
              <a:latin typeface="+mn-ea"/>
              <a:ea typeface="+mn-ea"/>
            </a:endParaRPr>
          </a:p>
        </p:txBody>
      </p:sp>
      <p:sp>
        <p:nvSpPr>
          <p:cNvPr id="3" name="文本框 2">
            <a:extLst>
              <a:ext uri="{FF2B5EF4-FFF2-40B4-BE49-F238E27FC236}">
                <a16:creationId xmlns:a16="http://schemas.microsoft.com/office/drawing/2014/main" id="{D33908C6-F857-1D21-0DAB-6FEED8B1593D}"/>
              </a:ext>
            </a:extLst>
          </p:cNvPr>
          <p:cNvSpPr txBox="1"/>
          <p:nvPr/>
        </p:nvSpPr>
        <p:spPr>
          <a:xfrm>
            <a:off x="5208899" y="859144"/>
            <a:ext cx="6172200" cy="369332"/>
          </a:xfrm>
          <a:prstGeom prst="rect">
            <a:avLst/>
          </a:prstGeom>
          <a:noFill/>
        </p:spPr>
        <p:txBody>
          <a:bodyPr wrap="square">
            <a:spAutoFit/>
          </a:bodyPr>
          <a:lstStyle/>
          <a:p>
            <a:pPr marL="1919736" marR="0" indent="0" algn="r" eaLnBrk="0">
              <a:lnSpc>
                <a:spcPct val="100000"/>
              </a:lnSpc>
            </a:pPr>
            <a:r>
              <a:rPr lang="zh-CN" altLang="en-US" b="1" kern="0" spc="0" baseline="0" noProof="0" dirty="0">
                <a:solidFill>
                  <a:schemeClr val="accent2">
                    <a:lumMod val="50000"/>
                  </a:schemeClr>
                </a:solidFill>
                <a:latin typeface="微软雅黑" panose="020B0503020204020204" pitchFamily="34" charset="-122"/>
                <a:ea typeface="微软雅黑" panose="020B0503020204020204" pitchFamily="34" charset="-122"/>
                <a:cs typeface="SimHei" pitchFamily="49" charset="0"/>
              </a:rPr>
              <a:t>续表</a:t>
            </a:r>
          </a:p>
        </p:txBody>
      </p:sp>
      <p:graphicFrame>
        <p:nvGraphicFramePr>
          <p:cNvPr id="6" name="Table2382">
            <a:extLst>
              <a:ext uri="{FF2B5EF4-FFF2-40B4-BE49-F238E27FC236}">
                <a16:creationId xmlns:a16="http://schemas.microsoft.com/office/drawing/2014/main" id="{95B42267-7364-12DA-0DF0-4CCE9766EEAF}"/>
              </a:ext>
            </a:extLst>
          </p:cNvPr>
          <p:cNvGraphicFramePr>
            <a:graphicFrameLocks noGrp="1"/>
          </p:cNvGraphicFramePr>
          <p:nvPr>
            <p:extLst>
              <p:ext uri="{D42A27DB-BD31-4B8C-83A1-F6EECF244321}">
                <p14:modId xmlns:p14="http://schemas.microsoft.com/office/powerpoint/2010/main" val="3294916974"/>
              </p:ext>
            </p:extLst>
          </p:nvPr>
        </p:nvGraphicFramePr>
        <p:xfrm>
          <a:off x="790750" y="1304736"/>
          <a:ext cx="10753391" cy="5274750"/>
        </p:xfrm>
        <a:graphic>
          <a:graphicData uri="http://schemas.openxmlformats.org/drawingml/2006/table">
            <a:tbl>
              <a:tblPr firstRow="1" bandRow="1">
                <a:tableStyleId>{3C2FFA5D-87B4-456A-9821-1D502468CF0F}</a:tableStyleId>
              </a:tblPr>
              <a:tblGrid>
                <a:gridCol w="2023866">
                  <a:extLst>
                    <a:ext uri="{9D8B030D-6E8A-4147-A177-3AD203B41FA5}">
                      <a16:colId xmlns:a16="http://schemas.microsoft.com/office/drawing/2014/main" val="20000"/>
                    </a:ext>
                  </a:extLst>
                </a:gridCol>
                <a:gridCol w="8729525">
                  <a:extLst>
                    <a:ext uri="{9D8B030D-6E8A-4147-A177-3AD203B41FA5}">
                      <a16:colId xmlns:a16="http://schemas.microsoft.com/office/drawing/2014/main" val="20001"/>
                    </a:ext>
                  </a:extLst>
                </a:gridCol>
              </a:tblGrid>
              <a:tr h="517240">
                <a:tc>
                  <a:txBody>
                    <a:bodyPr/>
                    <a:lstStyle/>
                    <a:p>
                      <a:pPr marL="0" marR="0" indent="0" algn="ctr" eaLnBrk="0">
                        <a:lnSpc>
                          <a:spcPct val="96296"/>
                        </a:lnSpc>
                        <a:spcBef>
                          <a:spcPts val="351"/>
                        </a:spcBef>
                        <a:spcAft>
                          <a:spcPts val="508"/>
                        </a:spcAft>
                      </a:pPr>
                      <a:r>
                        <a:rPr lang="en-US" altLang="zh-CN" sz="1800" kern="0" spc="-15" baseline="0" noProof="0" dirty="0">
                          <a:solidFill>
                            <a:schemeClr val="bg1"/>
                          </a:solidFill>
                        </a:rPr>
                        <a:t>注释文献类型</a:t>
                      </a:r>
                      <a:endParaRPr lang="en-US" altLang="zh-CN" sz="1800" kern="0" spc="-15" baseline="0" noProof="0" dirty="0">
                        <a:solidFill>
                          <a:schemeClr val="bg1"/>
                        </a:solidFill>
                        <a:latin typeface="SimHei" pitchFamily="49" charset="0"/>
                        <a:ea typeface="SimHei" pitchFamily="49" charset="0"/>
                        <a:cs typeface="SimHei" pitchFamily="49" charset="0"/>
                      </a:endParaRPr>
                    </a:p>
                  </a:txBody>
                  <a:tcPr marL="4763" marR="2223" marT="46673" marB="4763" anchor="ctr"/>
                </a:tc>
                <a:tc>
                  <a:txBody>
                    <a:bodyPr/>
                    <a:lstStyle/>
                    <a:p>
                      <a:pPr marL="0" marR="0" indent="0" algn="ctr" eaLnBrk="0">
                        <a:lnSpc>
                          <a:spcPct val="96296"/>
                        </a:lnSpc>
                        <a:spcBef>
                          <a:spcPts val="351"/>
                        </a:spcBef>
                        <a:spcAft>
                          <a:spcPts val="508"/>
                        </a:spcAft>
                      </a:pPr>
                      <a:r>
                        <a:rPr lang="en-US" altLang="zh-CN" sz="1800" kern="0" spc="-15" baseline="0" noProof="0" dirty="0">
                          <a:solidFill>
                            <a:schemeClr val="bg1"/>
                          </a:solidFill>
                        </a:rPr>
                        <a:t>著录格式示例</a:t>
                      </a:r>
                      <a:endParaRPr lang="en-US" altLang="zh-CN" sz="1800" kern="0" spc="-15" baseline="0" noProof="0" dirty="0">
                        <a:solidFill>
                          <a:schemeClr val="bg1"/>
                        </a:solidFill>
                        <a:latin typeface="SimHei" pitchFamily="49" charset="0"/>
                        <a:ea typeface="SimHei" pitchFamily="49" charset="0"/>
                        <a:cs typeface="SimHei" pitchFamily="49" charset="0"/>
                      </a:endParaRPr>
                    </a:p>
                  </a:txBody>
                  <a:tcPr marL="2223" marR="4763" marT="46673" marB="4763" anchor="ctr"/>
                </a:tc>
                <a:extLst>
                  <a:ext uri="{0D108BD9-81ED-4DB2-BD59-A6C34878D82A}">
                    <a16:rowId xmlns:a16="http://schemas.microsoft.com/office/drawing/2014/main" val="10000"/>
                  </a:ext>
                </a:extLst>
              </a:tr>
              <a:tr h="744059">
                <a:tc>
                  <a:txBody>
                    <a:bodyPr/>
                    <a:lstStyle/>
                    <a:p>
                      <a:pPr marL="374530" marR="95993" indent="-285750" eaLnBrk="0">
                        <a:lnSpc>
                          <a:spcPct val="120138"/>
                        </a:lnSpc>
                        <a:spcBef>
                          <a:spcPts val="231"/>
                        </a:spcBef>
                        <a:spcAft>
                          <a:spcPts val="463"/>
                        </a:spcAft>
                      </a:pPr>
                      <a:r>
                        <a:rPr lang="en-US" altLang="zh-CN" sz="1800" kern="0" spc="-15" baseline="0" noProof="0" dirty="0" err="1">
                          <a:solidFill>
                            <a:srgbClr val="242021"/>
                          </a:solidFill>
                        </a:rPr>
                        <a:t>报纸和大众杂志中的文章</a:t>
                      </a:r>
                      <a:endParaRPr lang="en-US" altLang="zh-CN" sz="1800" kern="0" spc="-15" baseline="0" noProof="0" dirty="0">
                        <a:solidFill>
                          <a:srgbClr val="242021"/>
                        </a:solidFill>
                        <a:latin typeface="SimSun" pitchFamily="2" charset="0"/>
                        <a:ea typeface="SimSun" pitchFamily="2" charset="0"/>
                        <a:cs typeface="SimSun" pitchFamily="2" charset="0"/>
                      </a:endParaRPr>
                    </a:p>
                  </a:txBody>
                  <a:tcPr marL="4763" marR="2223" marT="31433" marB="2223" anchor="ctr"/>
                </a:tc>
                <a:tc>
                  <a:txBody>
                    <a:bodyPr/>
                    <a:lstStyle/>
                    <a:p>
                      <a:pPr marL="51289" marR="44642" indent="0" eaLnBrk="0">
                        <a:lnSpc>
                          <a:spcPct val="120138"/>
                        </a:lnSpc>
                        <a:spcBef>
                          <a:spcPts val="257"/>
                        </a:spcBef>
                        <a:spcAft>
                          <a:spcPts val="437"/>
                        </a:spcAft>
                      </a:pPr>
                      <a:r>
                        <a:rPr lang="en-US" altLang="zh-CN" sz="1800" kern="0" spc="-50" baseline="0" noProof="0" dirty="0">
                          <a:solidFill>
                            <a:srgbClr val="242021"/>
                          </a:solidFill>
                        </a:rPr>
                        <a:t>周玉清</a:t>
                      </a:r>
                      <a:r>
                        <a:rPr lang="en-US" altLang="zh-CN" sz="1800" kern="0" spc="-65" baseline="0" noProof="0" dirty="0">
                          <a:solidFill>
                            <a:srgbClr val="242021"/>
                          </a:solidFill>
                        </a:rPr>
                        <a:t>：《</a:t>
                      </a:r>
                      <a:r>
                        <a:rPr lang="en-US" altLang="zh-CN" sz="1800" kern="0" spc="-40" baseline="0" noProof="0" dirty="0">
                          <a:solidFill>
                            <a:srgbClr val="242021"/>
                          </a:solidFill>
                        </a:rPr>
                        <a:t>职工工资收入过低严重影响社会和谐稳定</a:t>
                      </a:r>
                      <a:r>
                        <a:rPr lang="en-US" altLang="zh-CN" sz="1800" kern="0" spc="-25" baseline="0" noProof="0" dirty="0">
                          <a:solidFill>
                            <a:srgbClr val="242021"/>
                          </a:solidFill>
                        </a:rPr>
                        <a:t>》，《中国经济时报》</a:t>
                      </a:r>
                      <a:r>
                        <a:rPr lang="en-US" altLang="zh-CN" sz="1800" kern="0" spc="-15" baseline="0" noProof="0" dirty="0">
                          <a:solidFill>
                            <a:srgbClr val="242021"/>
                          </a:solidFill>
                        </a:rPr>
                        <a:t>2006</a:t>
                      </a:r>
                      <a:r>
                        <a:rPr lang="en-US" altLang="zh-CN" sz="1800" kern="0" spc="-25" baseline="0" noProof="0" dirty="0">
                          <a:solidFill>
                            <a:srgbClr val="242021"/>
                          </a:solidFill>
                        </a:rPr>
                        <a:t>年</a:t>
                      </a:r>
                      <a:r>
                        <a:rPr lang="en-US" altLang="zh-CN" sz="1800" kern="0" spc="0" baseline="0" noProof="0" dirty="0">
                          <a:solidFill>
                            <a:srgbClr val="242021"/>
                          </a:solidFill>
                        </a:rPr>
                        <a:t>7月28日。</a:t>
                      </a:r>
                      <a:endParaRPr lang="en-US" altLang="zh-CN" sz="1800" kern="0" spc="0" baseline="0" noProof="0" dirty="0">
                        <a:solidFill>
                          <a:srgbClr val="242021"/>
                        </a:solidFill>
                        <a:latin typeface="SimSun" pitchFamily="2" charset="0"/>
                        <a:ea typeface="SimSun" pitchFamily="2" charset="0"/>
                        <a:cs typeface="SimSun" pitchFamily="2" charset="0"/>
                      </a:endParaRPr>
                    </a:p>
                  </a:txBody>
                  <a:tcPr marL="2223" marR="4763" marT="34608" marB="2223" anchor="ctr"/>
                </a:tc>
                <a:extLst>
                  <a:ext uri="{0D108BD9-81ED-4DB2-BD59-A6C34878D82A}">
                    <a16:rowId xmlns:a16="http://schemas.microsoft.com/office/drawing/2014/main" val="10008"/>
                  </a:ext>
                </a:extLst>
              </a:tr>
              <a:tr h="880609">
                <a:tc>
                  <a:txBody>
                    <a:bodyPr/>
                    <a:lstStyle/>
                    <a:p>
                      <a:pPr marL="0" marR="0" indent="0" eaLnBrk="0">
                        <a:lnSpc>
                          <a:spcPct val="88750"/>
                        </a:lnSpc>
                      </a:pPr>
                      <a:endParaRPr lang="en-US" altLang="zh-CN" sz="1800" kern="0" spc="-40" baseline="0" noProof="0" dirty="0">
                        <a:solidFill>
                          <a:srgbClr val="242021"/>
                        </a:solidFill>
                        <a:latin typeface="+mn-lt"/>
                        <a:ea typeface="+mn-ea"/>
                        <a:cs typeface="+mn-cs"/>
                      </a:endParaRPr>
                    </a:p>
                    <a:p>
                      <a:pPr marL="317380" marR="0" indent="0" eaLnBrk="0">
                        <a:lnSpc>
                          <a:spcPct val="100000"/>
                        </a:lnSpc>
                      </a:pPr>
                      <a:r>
                        <a:rPr lang="en-US" altLang="zh-CN" sz="1800" kern="0" spc="-40" baseline="0" noProof="0" dirty="0">
                          <a:solidFill>
                            <a:srgbClr val="242021"/>
                          </a:solidFill>
                          <a:latin typeface="+mn-lt"/>
                          <a:ea typeface="+mn-ea"/>
                          <a:cs typeface="+mn-cs"/>
                        </a:rPr>
                        <a:t>学位论文</a:t>
                      </a:r>
                    </a:p>
                    <a:p>
                      <a:pPr marL="0" marR="0" indent="0" eaLnBrk="0">
                        <a:lnSpc>
                          <a:spcPct val="95833"/>
                        </a:lnSpc>
                      </a:pPr>
                      <a:endParaRPr lang="en-US" altLang="zh-CN" sz="1800" kern="0" spc="-40" baseline="0" noProof="0" dirty="0">
                        <a:solidFill>
                          <a:srgbClr val="242021"/>
                        </a:solidFill>
                        <a:latin typeface="+mn-lt"/>
                        <a:ea typeface="+mn-ea"/>
                        <a:cs typeface="+mn-cs"/>
                      </a:endParaRPr>
                    </a:p>
                  </a:txBody>
                  <a:tcPr marL="4763" marR="2223" marT="2223" marB="2223" anchor="ctr"/>
                </a:tc>
                <a:tc>
                  <a:txBody>
                    <a:bodyPr/>
                    <a:lstStyle/>
                    <a:p>
                      <a:pPr marL="51289" marR="44311" indent="0" eaLnBrk="0">
                        <a:lnSpc>
                          <a:spcPct val="124768"/>
                        </a:lnSpc>
                        <a:spcBef>
                          <a:spcPts val="231"/>
                        </a:spcBef>
                        <a:spcAft>
                          <a:spcPts val="431"/>
                        </a:spcAft>
                      </a:pPr>
                      <a:r>
                        <a:rPr lang="en-US" altLang="zh-CN" sz="1800" kern="0" spc="-40" baseline="0" noProof="0" dirty="0">
                          <a:solidFill>
                            <a:srgbClr val="242021"/>
                          </a:solidFill>
                          <a:latin typeface="+mn-lt"/>
                          <a:ea typeface="+mn-ea"/>
                          <a:cs typeface="+mn-cs"/>
                        </a:rPr>
                        <a:t>陈默：《抗战时期国军的战区——集团军体系研究》，博士学位论文，北京大学历史学系，2012，第134页。</a:t>
                      </a:r>
                    </a:p>
                  </a:txBody>
                  <a:tcPr marL="2223" marR="4763" marT="31433" marB="2223" anchor="ctr"/>
                </a:tc>
                <a:extLst>
                  <a:ext uri="{0D108BD9-81ED-4DB2-BD59-A6C34878D82A}">
                    <a16:rowId xmlns:a16="http://schemas.microsoft.com/office/drawing/2014/main" val="10009"/>
                  </a:ext>
                </a:extLst>
              </a:tr>
              <a:tr h="874493">
                <a:tc>
                  <a:txBody>
                    <a:bodyPr/>
                    <a:lstStyle/>
                    <a:p>
                      <a:pPr marL="0" marR="0" indent="0" eaLnBrk="0">
                        <a:lnSpc>
                          <a:spcPct val="88750"/>
                        </a:lnSpc>
                      </a:pPr>
                      <a:endParaRPr lang="en-US" altLang="zh-CN" sz="1800" kern="0" spc="-40" baseline="0" noProof="0" dirty="0">
                        <a:solidFill>
                          <a:srgbClr val="242021"/>
                        </a:solidFill>
                        <a:latin typeface="+mn-lt"/>
                        <a:ea typeface="+mn-ea"/>
                        <a:cs typeface="+mn-cs"/>
                      </a:endParaRPr>
                    </a:p>
                    <a:p>
                      <a:pPr marL="317380" marR="0" indent="0" eaLnBrk="0">
                        <a:lnSpc>
                          <a:spcPct val="100000"/>
                        </a:lnSpc>
                      </a:pPr>
                      <a:r>
                        <a:rPr lang="en-US" altLang="zh-CN" sz="1800" kern="0" spc="-40" baseline="0" noProof="0" dirty="0">
                          <a:solidFill>
                            <a:srgbClr val="242021"/>
                          </a:solidFill>
                          <a:latin typeface="+mn-lt"/>
                          <a:ea typeface="+mn-ea"/>
                          <a:cs typeface="+mn-cs"/>
                        </a:rPr>
                        <a:t>会议论文</a:t>
                      </a:r>
                    </a:p>
                    <a:p>
                      <a:pPr marL="0" marR="0" indent="0" eaLnBrk="0">
                        <a:lnSpc>
                          <a:spcPct val="94166"/>
                        </a:lnSpc>
                      </a:pPr>
                      <a:endParaRPr lang="en-US" altLang="zh-CN" sz="1800" kern="0" spc="-40" baseline="0" noProof="0" dirty="0">
                        <a:solidFill>
                          <a:srgbClr val="242021"/>
                        </a:solidFill>
                        <a:latin typeface="+mn-lt"/>
                        <a:ea typeface="+mn-ea"/>
                        <a:cs typeface="+mn-cs"/>
                      </a:endParaRPr>
                    </a:p>
                  </a:txBody>
                  <a:tcPr marL="4763" marR="2223" marT="2223" marB="2223" anchor="ctr"/>
                </a:tc>
                <a:tc>
                  <a:txBody>
                    <a:bodyPr/>
                    <a:lstStyle/>
                    <a:p>
                      <a:pPr marL="51289" marR="44079" indent="0" eaLnBrk="0">
                        <a:lnSpc>
                          <a:spcPct val="123842"/>
                        </a:lnSpc>
                        <a:spcBef>
                          <a:spcPts val="231"/>
                        </a:spcBef>
                        <a:spcAft>
                          <a:spcPts val="411"/>
                        </a:spcAft>
                      </a:pPr>
                      <a:r>
                        <a:rPr lang="en-US" altLang="zh-CN" sz="1800" kern="0" spc="-40" baseline="0" noProof="0" dirty="0">
                          <a:solidFill>
                            <a:srgbClr val="242021"/>
                          </a:solidFill>
                          <a:latin typeface="+mn-lt"/>
                          <a:ea typeface="+mn-ea"/>
                          <a:cs typeface="+mn-cs"/>
                        </a:rPr>
                        <a:t>马勇：《王爷纷争：观察义和团战争起源的一个视角》，政治精英与近代中国国际学术研究会会议论文，杭州，2012，第9页。</a:t>
                      </a:r>
                    </a:p>
                  </a:txBody>
                  <a:tcPr marL="2223" marR="4763" marT="31433" marB="2223" anchor="ctr"/>
                </a:tc>
                <a:extLst>
                  <a:ext uri="{0D108BD9-81ED-4DB2-BD59-A6C34878D82A}">
                    <a16:rowId xmlns:a16="http://schemas.microsoft.com/office/drawing/2014/main" val="10010"/>
                  </a:ext>
                </a:extLst>
              </a:tr>
              <a:tr h="747615">
                <a:tc>
                  <a:txBody>
                    <a:bodyPr/>
                    <a:lstStyle/>
                    <a:p>
                      <a:pPr marL="0" marR="0" indent="0" eaLnBrk="0">
                        <a:lnSpc>
                          <a:spcPct val="89166"/>
                        </a:lnSpc>
                      </a:pPr>
                      <a:endParaRPr lang="en-US" altLang="zh-CN" sz="1800" kern="0" spc="-40" baseline="0" noProof="0" dirty="0">
                        <a:solidFill>
                          <a:srgbClr val="242021"/>
                        </a:solidFill>
                        <a:latin typeface="+mn-lt"/>
                        <a:ea typeface="+mn-ea"/>
                        <a:cs typeface="+mn-cs"/>
                      </a:endParaRPr>
                    </a:p>
                    <a:p>
                      <a:pPr marL="317494" marR="0" indent="0" eaLnBrk="0">
                        <a:lnSpc>
                          <a:spcPct val="100000"/>
                        </a:lnSpc>
                      </a:pPr>
                      <a:r>
                        <a:rPr lang="en-US" altLang="zh-CN" sz="1800" kern="0" spc="-40" baseline="0" noProof="0" dirty="0">
                          <a:solidFill>
                            <a:srgbClr val="242021"/>
                          </a:solidFill>
                          <a:latin typeface="+mn-lt"/>
                          <a:ea typeface="+mn-ea"/>
                          <a:cs typeface="+mn-cs"/>
                        </a:rPr>
                        <a:t>档案文献</a:t>
                      </a:r>
                    </a:p>
                  </a:txBody>
                  <a:tcPr marL="4763" marR="2223" marT="2223" marB="2223"/>
                </a:tc>
                <a:tc>
                  <a:txBody>
                    <a:bodyPr/>
                    <a:lstStyle/>
                    <a:p>
                      <a:pPr marL="51403" marR="44069" indent="0" eaLnBrk="0">
                        <a:lnSpc>
                          <a:spcPct val="120138"/>
                        </a:lnSpc>
                        <a:spcBef>
                          <a:spcPts val="259"/>
                        </a:spcBef>
                        <a:spcAft>
                          <a:spcPts val="434"/>
                        </a:spcAft>
                      </a:pPr>
                      <a:r>
                        <a:rPr lang="en-US" altLang="zh-CN" sz="1800" kern="0" spc="-40" baseline="0" noProof="0" dirty="0">
                          <a:solidFill>
                            <a:srgbClr val="242021"/>
                          </a:solidFill>
                          <a:latin typeface="+mn-lt"/>
                          <a:ea typeface="+mn-ea"/>
                          <a:cs typeface="+mn-cs"/>
                        </a:rPr>
                        <a:t>雷经天：《关于边区司法工作检查情形》（1943年9月3日），陕西省档案馆藏陕甘宁边区高等法院档案，档案号：15/149。</a:t>
                      </a:r>
                    </a:p>
                  </a:txBody>
                  <a:tcPr marL="2223" marR="4763" marT="35243" marB="2223"/>
                </a:tc>
                <a:extLst>
                  <a:ext uri="{0D108BD9-81ED-4DB2-BD59-A6C34878D82A}">
                    <a16:rowId xmlns:a16="http://schemas.microsoft.com/office/drawing/2014/main" val="824707927"/>
                  </a:ext>
                </a:extLst>
              </a:tr>
              <a:tr h="770942">
                <a:tc>
                  <a:txBody>
                    <a:bodyPr/>
                    <a:lstStyle/>
                    <a:p>
                      <a:pPr marL="0" marR="0" indent="0" eaLnBrk="0">
                        <a:lnSpc>
                          <a:spcPct val="89166"/>
                        </a:lnSpc>
                      </a:pPr>
                      <a:endParaRPr lang="en-US" altLang="zh-CN" sz="1800" kern="0" spc="-40" baseline="0" noProof="0" dirty="0">
                        <a:solidFill>
                          <a:srgbClr val="242021"/>
                        </a:solidFill>
                        <a:latin typeface="+mn-lt"/>
                        <a:ea typeface="+mn-ea"/>
                        <a:cs typeface="+mn-cs"/>
                      </a:endParaRPr>
                    </a:p>
                    <a:p>
                      <a:pPr marL="431909" marR="0" indent="0" eaLnBrk="0">
                        <a:lnSpc>
                          <a:spcPct val="100000"/>
                        </a:lnSpc>
                      </a:pPr>
                      <a:r>
                        <a:rPr lang="en-US" altLang="zh-CN" sz="1800" kern="0" spc="-40" baseline="0" noProof="0" dirty="0">
                          <a:solidFill>
                            <a:srgbClr val="242021"/>
                          </a:solidFill>
                          <a:latin typeface="+mn-lt"/>
                          <a:ea typeface="+mn-ea"/>
                          <a:cs typeface="+mn-cs"/>
                        </a:rPr>
                        <a:t>古籍</a:t>
                      </a:r>
                    </a:p>
                  </a:txBody>
                  <a:tcPr marL="4763" marR="2223" marT="2223" marB="2223"/>
                </a:tc>
                <a:tc>
                  <a:txBody>
                    <a:bodyPr/>
                    <a:lstStyle/>
                    <a:p>
                      <a:pPr marL="51518" marR="43739" indent="0" eaLnBrk="0">
                        <a:lnSpc>
                          <a:spcPct val="124768"/>
                        </a:lnSpc>
                        <a:spcBef>
                          <a:spcPts val="233"/>
                        </a:spcBef>
                        <a:spcAft>
                          <a:spcPts val="429"/>
                        </a:spcAft>
                      </a:pPr>
                      <a:r>
                        <a:rPr lang="en-US" altLang="zh-CN" sz="1800" kern="0" spc="-40" baseline="0" noProof="0" dirty="0">
                          <a:solidFill>
                            <a:srgbClr val="242021"/>
                          </a:solidFill>
                          <a:latin typeface="+mn-lt"/>
                          <a:ea typeface="+mn-ea"/>
                          <a:cs typeface="+mn-cs"/>
                        </a:rPr>
                        <a:t>苏天爵辑《元朝名臣事略》卷一三《廉访使杨文宪公》，姚景安点校，中华书局，1996，第257～258页。</a:t>
                      </a:r>
                    </a:p>
                  </a:txBody>
                  <a:tcPr marL="2223" marR="4763" marT="32068" marB="2223"/>
                </a:tc>
                <a:extLst>
                  <a:ext uri="{0D108BD9-81ED-4DB2-BD59-A6C34878D82A}">
                    <a16:rowId xmlns:a16="http://schemas.microsoft.com/office/drawing/2014/main" val="2111775221"/>
                  </a:ext>
                </a:extLst>
              </a:tr>
              <a:tr h="739792">
                <a:tc>
                  <a:txBody>
                    <a:bodyPr/>
                    <a:lstStyle/>
                    <a:p>
                      <a:pPr marL="0" marR="0" indent="0" eaLnBrk="0">
                        <a:lnSpc>
                          <a:spcPct val="88750"/>
                        </a:lnSpc>
                      </a:pPr>
                      <a:endParaRPr lang="en-US" altLang="zh-CN" sz="1800" kern="0" spc="-40" baseline="0" noProof="0" dirty="0">
                        <a:solidFill>
                          <a:srgbClr val="242021"/>
                        </a:solidFill>
                        <a:latin typeface="+mn-lt"/>
                        <a:ea typeface="+mn-ea"/>
                        <a:cs typeface="+mn-cs"/>
                      </a:endParaRPr>
                    </a:p>
                    <a:p>
                      <a:pPr marL="317609" marR="0" indent="0" eaLnBrk="0">
                        <a:lnSpc>
                          <a:spcPct val="100000"/>
                        </a:lnSpc>
                      </a:pPr>
                      <a:r>
                        <a:rPr lang="en-US" altLang="zh-CN" sz="1800" kern="0" spc="-40" baseline="0" noProof="0" dirty="0">
                          <a:solidFill>
                            <a:srgbClr val="242021"/>
                          </a:solidFill>
                          <a:latin typeface="+mn-lt"/>
                          <a:ea typeface="+mn-ea"/>
                          <a:cs typeface="+mn-cs"/>
                        </a:rPr>
                        <a:t>转引文献</a:t>
                      </a:r>
                    </a:p>
                  </a:txBody>
                  <a:tcPr marL="4763" marR="2223" marT="4763" marB="2223"/>
                </a:tc>
                <a:tc>
                  <a:txBody>
                    <a:bodyPr/>
                    <a:lstStyle/>
                    <a:p>
                      <a:pPr marL="51404" marR="44755" indent="0" eaLnBrk="0">
                        <a:lnSpc>
                          <a:spcPct val="117592"/>
                        </a:lnSpc>
                        <a:spcBef>
                          <a:spcPts val="259"/>
                        </a:spcBef>
                        <a:spcAft>
                          <a:spcPts val="380"/>
                        </a:spcAft>
                      </a:pPr>
                      <a:r>
                        <a:rPr lang="en-US" altLang="zh-CN" sz="1800" kern="0" spc="-40" baseline="0" noProof="0" dirty="0">
                          <a:solidFill>
                            <a:srgbClr val="242021"/>
                          </a:solidFill>
                          <a:latin typeface="+mn-lt"/>
                          <a:ea typeface="+mn-ea"/>
                          <a:cs typeface="+mn-cs"/>
                        </a:rPr>
                        <a:t>章太炎：《在长沙晨光学校演说》（1925年10月），转引自汤志钧《章太炎年谱长编》下册，中华书局，1979，第823页。</a:t>
                      </a:r>
                    </a:p>
                  </a:txBody>
                  <a:tcPr marL="2223" marR="4763" marT="37783" marB="2223"/>
                </a:tc>
                <a:extLst>
                  <a:ext uri="{0D108BD9-81ED-4DB2-BD59-A6C34878D82A}">
                    <a16:rowId xmlns:a16="http://schemas.microsoft.com/office/drawing/2014/main" val="2004787450"/>
                  </a:ext>
                </a:extLst>
              </a:tr>
            </a:tbl>
          </a:graphicData>
        </a:graphic>
      </p:graphicFrame>
    </p:spTree>
    <p:extLst>
      <p:ext uri="{BB962C8B-B14F-4D97-AF65-F5344CB8AC3E}">
        <p14:creationId xmlns:p14="http://schemas.microsoft.com/office/powerpoint/2010/main" val="1448736036"/>
      </p:ext>
    </p:extLst>
  </p:cSld>
  <p:clrMapOvr>
    <a:masterClrMapping/>
  </p:clrMapOvr>
  <p:transition spd="slow">
    <p:push dir="u"/>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二、参考文献的规范</a:t>
            </a:r>
          </a:p>
        </p:txBody>
      </p:sp>
      <p:sp>
        <p:nvSpPr>
          <p:cNvPr id="2" name="文本框 1">
            <a:extLst>
              <a:ext uri="{FF2B5EF4-FFF2-40B4-BE49-F238E27FC236}">
                <a16:creationId xmlns:a16="http://schemas.microsoft.com/office/drawing/2014/main" id="{B27A392E-8BEA-D764-D0BC-2698C8A487F3}"/>
              </a:ext>
            </a:extLst>
          </p:cNvPr>
          <p:cNvSpPr txBox="1"/>
          <p:nvPr/>
        </p:nvSpPr>
        <p:spPr>
          <a:xfrm>
            <a:off x="448964" y="1620582"/>
            <a:ext cx="11345153" cy="5113644"/>
          </a:xfrm>
          <a:prstGeom prst="rect">
            <a:avLst/>
          </a:prstGeom>
          <a:noFill/>
        </p:spPr>
        <p:txBody>
          <a:bodyPr wrap="square">
            <a:spAutoFit/>
          </a:bodyPr>
          <a:lstStyle/>
          <a:p>
            <a:pPr marL="333374" marR="0" lvl="0" eaLnBrk="0">
              <a:lnSpc>
                <a:spcPct val="150000"/>
              </a:lnSpc>
            </a:pPr>
            <a:r>
              <a:rPr lang="en-US" altLang="zh-CN" sz="2000" b="1" dirty="0">
                <a:solidFill>
                  <a:schemeClr val="accent3">
                    <a:lumMod val="50000"/>
                  </a:schemeClr>
                </a:solidFill>
              </a:rPr>
              <a:t>1.</a:t>
            </a:r>
            <a:r>
              <a:rPr lang="zh-CN" altLang="en-US" sz="2000" b="1" dirty="0">
                <a:solidFill>
                  <a:schemeClr val="accent3">
                    <a:lumMod val="50000"/>
                  </a:schemeClr>
                </a:solidFill>
              </a:rPr>
              <a:t>主要责任者或其他责任者</a:t>
            </a:r>
          </a:p>
          <a:p>
            <a:pPr marL="266699" marR="0" indent="0" eaLnBrk="0">
              <a:lnSpc>
                <a:spcPct val="150000"/>
              </a:lnSpc>
            </a:pPr>
            <a:r>
              <a:rPr lang="zh-CN" altLang="en-US" sz="2000" dirty="0"/>
              <a:t>（</a:t>
            </a:r>
            <a:r>
              <a:rPr lang="en-US" altLang="zh-CN" sz="2000" dirty="0"/>
              <a:t>1</a:t>
            </a:r>
            <a:r>
              <a:rPr lang="zh-CN" altLang="en-US" sz="2000" dirty="0"/>
              <a:t>）个人著者采用姓在前名在后的著录形式。欧美著者的名可用缩写字母，缩写名后省略缩写点。欧美著者的中译名只著录其姓；同姓不同名的欧美著者，其中译名不仅要著录其姓，还需著录其名的首字母。用汉语拼音书写的人名，姓全大写，其名可缩写，取每个汉字拼音的首字母。</a:t>
            </a:r>
          </a:p>
          <a:p>
            <a:pPr marL="266699" marR="0" indent="0" eaLnBrk="0">
              <a:lnSpc>
                <a:spcPct val="150000"/>
              </a:lnSpc>
            </a:pPr>
            <a:r>
              <a:rPr lang="zh-CN" altLang="en-US" sz="2000" dirty="0"/>
              <a:t>（</a:t>
            </a:r>
            <a:r>
              <a:rPr lang="en-US" altLang="zh-CN" sz="2000" dirty="0"/>
              <a:t>2</a:t>
            </a:r>
            <a:r>
              <a:rPr lang="zh-CN" altLang="en-US" sz="2000" dirty="0"/>
              <a:t>）著作方式相同的责任者不超过</a:t>
            </a:r>
            <a:r>
              <a:rPr lang="en-US" altLang="zh-CN" sz="2000" dirty="0"/>
              <a:t>3</a:t>
            </a:r>
            <a:r>
              <a:rPr lang="zh-CN" altLang="en-US" sz="2000" dirty="0"/>
              <a:t>个时，全部照录。超过</a:t>
            </a:r>
            <a:r>
              <a:rPr lang="en-US" altLang="zh-CN" sz="2000" dirty="0"/>
              <a:t>3</a:t>
            </a:r>
            <a:r>
              <a:rPr lang="zh-CN" altLang="en-US" sz="2000" dirty="0"/>
              <a:t>个时，著录前</a:t>
            </a:r>
            <a:r>
              <a:rPr lang="en-US" altLang="zh-CN" sz="2000" dirty="0"/>
              <a:t>3</a:t>
            </a:r>
            <a:r>
              <a:rPr lang="zh-CN" altLang="en-US" sz="2000" dirty="0"/>
              <a:t>个责任者，其后加“，等”或与之相应的词。</a:t>
            </a:r>
          </a:p>
          <a:p>
            <a:pPr marL="266699" marR="0" indent="0" eaLnBrk="0">
              <a:lnSpc>
                <a:spcPct val="150000"/>
              </a:lnSpc>
            </a:pPr>
            <a:r>
              <a:rPr lang="zh-CN" altLang="en-US" sz="2000" dirty="0"/>
              <a:t>（</a:t>
            </a:r>
            <a:r>
              <a:rPr lang="en-US" altLang="zh-CN" sz="2000" dirty="0"/>
              <a:t>3</a:t>
            </a:r>
            <a:r>
              <a:rPr lang="zh-CN" altLang="en-US" sz="2000" dirty="0"/>
              <a:t>）无责任者或者责任者情况不明的文献，“主要责任者”项应注明“佚名”或与之相应的词。凡采用顺序编码制组织的参考文献可省略此项，直接著录题名。</a:t>
            </a:r>
          </a:p>
          <a:p>
            <a:pPr marL="266699" marR="0" indent="0" eaLnBrk="0">
              <a:lnSpc>
                <a:spcPct val="150000"/>
              </a:lnSpc>
            </a:pPr>
            <a:r>
              <a:rPr lang="zh-CN" altLang="en-US" sz="2000" dirty="0"/>
              <a:t>（</a:t>
            </a:r>
            <a:r>
              <a:rPr lang="en-US" altLang="zh-CN" sz="2000" dirty="0"/>
              <a:t>4</a:t>
            </a:r>
            <a:r>
              <a:rPr lang="zh-CN" altLang="en-US" sz="2000" dirty="0"/>
              <a:t>）凡是对文献负责的机关团体名称，通常根据著录信息源著录。机关团体名称应由</a:t>
            </a:r>
            <a:br>
              <a:rPr lang="zh-CN" altLang="en-US" sz="2000" dirty="0"/>
            </a:br>
            <a:r>
              <a:rPr lang="zh-CN" altLang="en-US" sz="2000" dirty="0"/>
              <a:t>上至下分级著录，上下级间用“</a:t>
            </a:r>
            <a:r>
              <a:rPr lang="en-US" altLang="zh-CN" sz="2000" dirty="0"/>
              <a:t>.”</a:t>
            </a:r>
            <a:r>
              <a:rPr lang="zh-CN" altLang="en-US" sz="2000" dirty="0"/>
              <a:t>分隔，用汉字书写的机关团体名称除外。</a:t>
            </a:r>
          </a:p>
          <a:p>
            <a:pPr marL="266699" marR="0" indent="0" eaLnBrk="0">
              <a:lnSpc>
                <a:spcPct val="150000"/>
              </a:lnSpc>
            </a:pPr>
            <a:endParaRPr lang="en-US" altLang="zh-CN" sz="2000" dirty="0"/>
          </a:p>
        </p:txBody>
      </p:sp>
      <p:sp>
        <p:nvSpPr>
          <p:cNvPr id="3" name="文本框 2">
            <a:extLst>
              <a:ext uri="{FF2B5EF4-FFF2-40B4-BE49-F238E27FC236}">
                <a16:creationId xmlns:a16="http://schemas.microsoft.com/office/drawing/2014/main" id="{B98E764E-7A2B-2E52-B084-2805135C9E77}"/>
              </a:ext>
            </a:extLst>
          </p:cNvPr>
          <p:cNvSpPr txBox="1"/>
          <p:nvPr/>
        </p:nvSpPr>
        <p:spPr>
          <a:xfrm>
            <a:off x="613228" y="937289"/>
            <a:ext cx="10929019" cy="580415"/>
          </a:xfrm>
          <a:prstGeom prst="rect">
            <a:avLst/>
          </a:prstGeom>
          <a:noFill/>
        </p:spPr>
        <p:txBody>
          <a:bodyPr wrap="square">
            <a:spAutoFit/>
          </a:bodyPr>
          <a:lstStyle/>
          <a:p>
            <a:pPr marL="257174" marR="0" indent="0" eaLnBrk="0">
              <a:lnSpc>
                <a:spcPct val="150000"/>
              </a:lnSpc>
            </a:pPr>
            <a:r>
              <a:rPr lang="zh-CN" altLang="en-US" sz="2400" b="1" dirty="0">
                <a:solidFill>
                  <a:srgbClr val="0070C0"/>
                </a:solidFill>
              </a:rPr>
              <a:t>（一）参考文献著录项目</a:t>
            </a:r>
          </a:p>
        </p:txBody>
      </p:sp>
    </p:spTree>
    <p:extLst>
      <p:ext uri="{BB962C8B-B14F-4D97-AF65-F5344CB8AC3E}">
        <p14:creationId xmlns:p14="http://schemas.microsoft.com/office/powerpoint/2010/main" val="2685692982"/>
      </p:ext>
    </p:extLst>
  </p:cSld>
  <p:clrMapOvr>
    <a:masterClrMapping/>
  </p:clrMapOvr>
  <p:transition spd="slow">
    <p:push dir="u"/>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二、参考文献的规范</a:t>
            </a:r>
          </a:p>
        </p:txBody>
      </p:sp>
      <p:sp>
        <p:nvSpPr>
          <p:cNvPr id="2" name="文本框 1">
            <a:extLst>
              <a:ext uri="{FF2B5EF4-FFF2-40B4-BE49-F238E27FC236}">
                <a16:creationId xmlns:a16="http://schemas.microsoft.com/office/drawing/2014/main" id="{B27A392E-8BEA-D764-D0BC-2698C8A487F3}"/>
              </a:ext>
            </a:extLst>
          </p:cNvPr>
          <p:cNvSpPr txBox="1"/>
          <p:nvPr/>
        </p:nvSpPr>
        <p:spPr>
          <a:xfrm>
            <a:off x="448964" y="1365398"/>
            <a:ext cx="11345153" cy="5113644"/>
          </a:xfrm>
          <a:prstGeom prst="rect">
            <a:avLst/>
          </a:prstGeom>
          <a:noFill/>
        </p:spPr>
        <p:txBody>
          <a:bodyPr wrap="square">
            <a:spAutoFit/>
          </a:bodyPr>
          <a:lstStyle/>
          <a:p>
            <a:pPr marL="333374" marR="0" lvl="0" eaLnBrk="0">
              <a:lnSpc>
                <a:spcPct val="150000"/>
              </a:lnSpc>
            </a:pPr>
            <a:r>
              <a:rPr lang="en-US" altLang="zh-CN" sz="2000" b="1" dirty="0">
                <a:solidFill>
                  <a:schemeClr val="accent3">
                    <a:lumMod val="50000"/>
                  </a:schemeClr>
                </a:solidFill>
              </a:rPr>
              <a:t>2.</a:t>
            </a:r>
            <a:r>
              <a:rPr lang="zh-CN" altLang="en-US" sz="2000" b="1" dirty="0">
                <a:solidFill>
                  <a:schemeClr val="accent3">
                    <a:lumMod val="50000"/>
                  </a:schemeClr>
                </a:solidFill>
              </a:rPr>
              <a:t>题名</a:t>
            </a:r>
          </a:p>
          <a:p>
            <a:pPr marL="333374" marR="0" lvl="0" eaLnBrk="0">
              <a:lnSpc>
                <a:spcPct val="150000"/>
              </a:lnSpc>
            </a:pPr>
            <a:r>
              <a:rPr lang="zh-CN" altLang="en-US" sz="2000" dirty="0"/>
              <a:t>（</a:t>
            </a:r>
            <a:r>
              <a:rPr lang="en-US" altLang="zh-CN" sz="2000" dirty="0"/>
              <a:t>1</a:t>
            </a:r>
            <a:r>
              <a:rPr lang="zh-CN" altLang="en-US" sz="2000" dirty="0"/>
              <a:t>）题名包括书名、刊名、报纸名、专利题名、报告名、标准名、学位论文名、档案名、舆图名、析出的文献名等。题名按著录信息源所载的内容著录。</a:t>
            </a:r>
          </a:p>
          <a:p>
            <a:pPr marL="333374" marR="0" lvl="0" eaLnBrk="0">
              <a:lnSpc>
                <a:spcPct val="150000"/>
              </a:lnSpc>
            </a:pPr>
            <a:r>
              <a:rPr lang="zh-CN" altLang="en-US" sz="2000" dirty="0"/>
              <a:t>（</a:t>
            </a:r>
            <a:r>
              <a:rPr lang="en-US" altLang="zh-CN" sz="2000" dirty="0"/>
              <a:t>2</a:t>
            </a:r>
            <a:r>
              <a:rPr lang="zh-CN" altLang="en-US" sz="2000" dirty="0"/>
              <a:t>）同一责任者的多个合订题名，著录前</a:t>
            </a:r>
            <a:r>
              <a:rPr lang="en-US" altLang="zh-CN" sz="2000" dirty="0"/>
              <a:t>3</a:t>
            </a:r>
            <a:r>
              <a:rPr lang="zh-CN" altLang="en-US" sz="2000" dirty="0"/>
              <a:t>个合订题名。对于不同责任者的多个合订题名，可以只著录第一个或处于显要位置的合订题名。在参考文献中不著录并列题名。</a:t>
            </a:r>
          </a:p>
          <a:p>
            <a:pPr marL="333374" marR="0" lvl="0" eaLnBrk="0">
              <a:lnSpc>
                <a:spcPct val="150000"/>
              </a:lnSpc>
            </a:pPr>
            <a:r>
              <a:rPr lang="zh-CN" altLang="en-US" sz="2000" dirty="0"/>
              <a:t>（</a:t>
            </a:r>
            <a:r>
              <a:rPr lang="en-US" altLang="zh-CN" sz="2000" dirty="0"/>
              <a:t>3</a:t>
            </a:r>
            <a:r>
              <a:rPr lang="zh-CN" altLang="en-US" sz="2000" dirty="0"/>
              <a:t>）其他题名信息根据信息资源外部特征的具体情况决定取舍。其他题名信息包括副题名，说明题名文字，多卷书的分卷书名、卷次、册次，专利号，报告号，标准号等。</a:t>
            </a:r>
            <a:endParaRPr lang="en-US" altLang="zh-CN" sz="2000" dirty="0"/>
          </a:p>
          <a:p>
            <a:pPr marL="333374" marR="0" lvl="0" eaLnBrk="0">
              <a:lnSpc>
                <a:spcPct val="150000"/>
              </a:lnSpc>
            </a:pPr>
            <a:r>
              <a:rPr lang="en-US" altLang="zh-CN" sz="2000" b="1" dirty="0">
                <a:solidFill>
                  <a:schemeClr val="accent3">
                    <a:lumMod val="50000"/>
                  </a:schemeClr>
                </a:solidFill>
              </a:rPr>
              <a:t>3.</a:t>
            </a:r>
            <a:r>
              <a:rPr lang="zh-CN" altLang="en-US" sz="2000" b="1" dirty="0">
                <a:solidFill>
                  <a:schemeClr val="accent3">
                    <a:lumMod val="50000"/>
                  </a:schemeClr>
                </a:solidFill>
              </a:rPr>
              <a:t>版本</a:t>
            </a:r>
          </a:p>
          <a:p>
            <a:pPr marL="333374" marR="0" lvl="0" eaLnBrk="0">
              <a:lnSpc>
                <a:spcPct val="150000"/>
              </a:lnSpc>
            </a:pPr>
            <a:r>
              <a:rPr lang="zh-CN" altLang="en-US" sz="2000" dirty="0"/>
              <a:t>第</a:t>
            </a:r>
            <a:r>
              <a:rPr lang="en-US" altLang="zh-CN" sz="2000" dirty="0"/>
              <a:t>1</a:t>
            </a:r>
            <a:r>
              <a:rPr lang="zh-CN" altLang="en-US" sz="2000" dirty="0"/>
              <a:t>版不著录，其他版本说明应著录。版本用阿拉伯数字、序数缩写形式或其他标识表示。古籍的版本可著录“写本”“抄本”“刻本”“活字本”等。</a:t>
            </a:r>
          </a:p>
          <a:p>
            <a:pPr marL="333374" marR="0" lvl="0" eaLnBrk="0">
              <a:lnSpc>
                <a:spcPct val="150000"/>
              </a:lnSpc>
            </a:pPr>
            <a:endParaRPr lang="zh-CN" altLang="en-US" sz="2000" dirty="0"/>
          </a:p>
        </p:txBody>
      </p:sp>
    </p:spTree>
    <p:extLst>
      <p:ext uri="{BB962C8B-B14F-4D97-AF65-F5344CB8AC3E}">
        <p14:creationId xmlns:p14="http://schemas.microsoft.com/office/powerpoint/2010/main" val="4105330738"/>
      </p:ext>
    </p:extLst>
  </p:cSld>
  <p:clrMapOvr>
    <a:masterClrMapping/>
  </p:clrMapOvr>
  <p:transition spd="slow">
    <p:push dir="u"/>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二、参考文献的规范</a:t>
            </a:r>
          </a:p>
        </p:txBody>
      </p:sp>
      <p:sp>
        <p:nvSpPr>
          <p:cNvPr id="2" name="文本框 1">
            <a:extLst>
              <a:ext uri="{FF2B5EF4-FFF2-40B4-BE49-F238E27FC236}">
                <a16:creationId xmlns:a16="http://schemas.microsoft.com/office/drawing/2014/main" id="{B27A392E-8BEA-D764-D0BC-2698C8A487F3}"/>
              </a:ext>
            </a:extLst>
          </p:cNvPr>
          <p:cNvSpPr txBox="1"/>
          <p:nvPr/>
        </p:nvSpPr>
        <p:spPr>
          <a:xfrm>
            <a:off x="448964" y="1078321"/>
            <a:ext cx="11345153" cy="5577424"/>
          </a:xfrm>
          <a:prstGeom prst="rect">
            <a:avLst/>
          </a:prstGeom>
          <a:noFill/>
        </p:spPr>
        <p:txBody>
          <a:bodyPr wrap="square">
            <a:spAutoFit/>
          </a:bodyPr>
          <a:lstStyle/>
          <a:p>
            <a:pPr marL="333374" marR="0" lvl="0" eaLnBrk="0">
              <a:lnSpc>
                <a:spcPct val="150000"/>
              </a:lnSpc>
            </a:pPr>
            <a:r>
              <a:rPr lang="en-US" altLang="zh-CN" sz="2000" b="1" dirty="0">
                <a:solidFill>
                  <a:schemeClr val="accent3">
                    <a:lumMod val="50000"/>
                  </a:schemeClr>
                </a:solidFill>
              </a:rPr>
              <a:t>4.</a:t>
            </a:r>
            <a:r>
              <a:rPr lang="zh-CN" altLang="en-US" sz="2000" b="1" dirty="0">
                <a:solidFill>
                  <a:schemeClr val="accent3">
                    <a:lumMod val="50000"/>
                  </a:schemeClr>
                </a:solidFill>
              </a:rPr>
              <a:t>出版项</a:t>
            </a:r>
          </a:p>
          <a:p>
            <a:pPr marL="333374" marR="0" lvl="0" eaLnBrk="0">
              <a:lnSpc>
                <a:spcPct val="150000"/>
              </a:lnSpc>
            </a:pPr>
            <a:r>
              <a:rPr lang="zh-CN" altLang="en-US" sz="2000" dirty="0"/>
              <a:t>（</a:t>
            </a:r>
            <a:r>
              <a:rPr lang="en-US" altLang="zh-CN" sz="2000" dirty="0"/>
              <a:t>1</a:t>
            </a:r>
            <a:r>
              <a:rPr lang="zh-CN" altLang="en-US" sz="2000" dirty="0"/>
              <a:t>）出版地</a:t>
            </a:r>
          </a:p>
          <a:p>
            <a:pPr marL="333374" marR="0" lvl="0" eaLnBrk="0">
              <a:lnSpc>
                <a:spcPct val="150000"/>
              </a:lnSpc>
            </a:pPr>
            <a:r>
              <a:rPr lang="zh-CN" altLang="en-US" sz="2000" dirty="0"/>
              <a:t>①出版地著录出版者所在地的城市名称。对同名异地或不为人们熟悉的城市名，宜在城市名后附省、州名或国名等限定语。</a:t>
            </a:r>
          </a:p>
          <a:p>
            <a:pPr marL="333374" marR="0" lvl="0" eaLnBrk="0">
              <a:lnSpc>
                <a:spcPct val="150000"/>
              </a:lnSpc>
            </a:pPr>
            <a:r>
              <a:rPr lang="zh-CN" altLang="en-US" sz="2000" dirty="0"/>
              <a:t>②文献中载有多个出版地，只著录第一个或处于显要位置的出版地。</a:t>
            </a:r>
          </a:p>
          <a:p>
            <a:pPr marL="333374" marR="0" lvl="0" eaLnBrk="0">
              <a:lnSpc>
                <a:spcPct val="150000"/>
              </a:lnSpc>
            </a:pPr>
            <a:r>
              <a:rPr lang="zh-CN" altLang="en-US" sz="2000" dirty="0"/>
              <a:t>③无出版地的中文文献著录“出版地不详”，外文文献著录“</a:t>
            </a:r>
            <a:r>
              <a:rPr lang="en-US" altLang="zh-CN" sz="2000" dirty="0" err="1"/>
              <a:t>S.l.</a:t>
            </a:r>
            <a:r>
              <a:rPr lang="en-US" altLang="zh-CN" sz="2000" dirty="0"/>
              <a:t>”</a:t>
            </a:r>
            <a:r>
              <a:rPr lang="zh-CN" altLang="en-US" sz="2000" dirty="0"/>
              <a:t>，并置于方括号内。无出版地的电子资源可省略此项。</a:t>
            </a:r>
          </a:p>
          <a:p>
            <a:pPr marL="333374" marR="0" lvl="0" eaLnBrk="0">
              <a:lnSpc>
                <a:spcPct val="150000"/>
              </a:lnSpc>
            </a:pPr>
            <a:r>
              <a:rPr lang="zh-CN" altLang="en-US" sz="2000" dirty="0"/>
              <a:t>（</a:t>
            </a:r>
            <a:r>
              <a:rPr lang="en-US" altLang="zh-CN" sz="2000" dirty="0"/>
              <a:t>2</a:t>
            </a:r>
            <a:r>
              <a:rPr lang="zh-CN" altLang="en-US" sz="2000" dirty="0"/>
              <a:t>）出版者</a:t>
            </a:r>
          </a:p>
          <a:p>
            <a:pPr marL="333374" marR="0" lvl="0" eaLnBrk="0">
              <a:lnSpc>
                <a:spcPct val="150000"/>
              </a:lnSpc>
            </a:pPr>
            <a:r>
              <a:rPr lang="zh-CN" altLang="en-US" sz="2000" dirty="0"/>
              <a:t>①出版者可以按著录信息源所载的形式著录，也可以按国际公认的简化形式或缩写形式著录。</a:t>
            </a:r>
          </a:p>
          <a:p>
            <a:pPr marL="333374" marR="0" lvl="0" eaLnBrk="0">
              <a:lnSpc>
                <a:spcPct val="150000"/>
              </a:lnSpc>
            </a:pPr>
            <a:r>
              <a:rPr lang="zh-CN" altLang="en-US" sz="2000" dirty="0"/>
              <a:t>②文献中载有多个出版者，只著录第一个或处于显要位置的出版者。</a:t>
            </a:r>
          </a:p>
          <a:p>
            <a:pPr marL="333374" marR="0" lvl="0" eaLnBrk="0">
              <a:lnSpc>
                <a:spcPct val="150000"/>
              </a:lnSpc>
            </a:pPr>
            <a:r>
              <a:rPr lang="zh-CN" altLang="en-US" sz="2000" dirty="0"/>
              <a:t>③无出版者的中文文献著录“出版者不详”，外文文献著录“</a:t>
            </a:r>
            <a:r>
              <a:rPr lang="en-US" altLang="zh-CN" sz="2000" dirty="0" err="1"/>
              <a:t>s.n</a:t>
            </a:r>
            <a:r>
              <a:rPr lang="en-US" altLang="zh-CN" sz="2000" dirty="0"/>
              <a:t>.”</a:t>
            </a:r>
            <a:r>
              <a:rPr lang="zh-CN" altLang="en-US" sz="2000" dirty="0"/>
              <a:t>，并置于方括号内。无出版者的电子资源可省略此项。</a:t>
            </a:r>
          </a:p>
        </p:txBody>
      </p:sp>
    </p:spTree>
    <p:extLst>
      <p:ext uri="{BB962C8B-B14F-4D97-AF65-F5344CB8AC3E}">
        <p14:creationId xmlns:p14="http://schemas.microsoft.com/office/powerpoint/2010/main" val="781389774"/>
      </p:ext>
    </p:extLst>
  </p:cSld>
  <p:clrMapOvr>
    <a:masterClrMapping/>
  </p:clrMapOvr>
  <p:transition spd="slow">
    <p:push dir="u"/>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二、参考文献的规范</a:t>
            </a:r>
          </a:p>
        </p:txBody>
      </p:sp>
      <p:sp>
        <p:nvSpPr>
          <p:cNvPr id="2" name="文本框 1">
            <a:extLst>
              <a:ext uri="{FF2B5EF4-FFF2-40B4-BE49-F238E27FC236}">
                <a16:creationId xmlns:a16="http://schemas.microsoft.com/office/drawing/2014/main" id="{B27A392E-8BEA-D764-D0BC-2698C8A487F3}"/>
              </a:ext>
            </a:extLst>
          </p:cNvPr>
          <p:cNvSpPr txBox="1"/>
          <p:nvPr/>
        </p:nvSpPr>
        <p:spPr>
          <a:xfrm>
            <a:off x="448964" y="1078321"/>
            <a:ext cx="11345153" cy="4654095"/>
          </a:xfrm>
          <a:prstGeom prst="rect">
            <a:avLst/>
          </a:prstGeom>
          <a:noFill/>
        </p:spPr>
        <p:txBody>
          <a:bodyPr wrap="square">
            <a:spAutoFit/>
          </a:bodyPr>
          <a:lstStyle/>
          <a:p>
            <a:pPr marL="333374" marR="0" lvl="0" eaLnBrk="0">
              <a:lnSpc>
                <a:spcPct val="150000"/>
              </a:lnSpc>
            </a:pPr>
            <a:r>
              <a:rPr lang="en-US" altLang="zh-CN" sz="2000" b="1" dirty="0">
                <a:solidFill>
                  <a:schemeClr val="accent3">
                    <a:lumMod val="50000"/>
                  </a:schemeClr>
                </a:solidFill>
              </a:rPr>
              <a:t>4.</a:t>
            </a:r>
            <a:r>
              <a:rPr lang="zh-CN" altLang="en-US" sz="2000" b="1" dirty="0">
                <a:solidFill>
                  <a:schemeClr val="accent3">
                    <a:lumMod val="50000"/>
                  </a:schemeClr>
                </a:solidFill>
              </a:rPr>
              <a:t>出版项</a:t>
            </a:r>
          </a:p>
          <a:p>
            <a:pPr marL="333374" marR="0" lvl="0" eaLnBrk="0">
              <a:lnSpc>
                <a:spcPct val="150000"/>
              </a:lnSpc>
            </a:pPr>
            <a:r>
              <a:rPr lang="zh-CN" altLang="en-US" sz="2000" dirty="0"/>
              <a:t>（</a:t>
            </a:r>
            <a:r>
              <a:rPr lang="en-US" altLang="zh-CN" sz="2000" dirty="0"/>
              <a:t>3</a:t>
            </a:r>
            <a:r>
              <a:rPr lang="zh-CN" altLang="en-US" sz="2000" dirty="0"/>
              <a:t>）出版日期</a:t>
            </a:r>
          </a:p>
          <a:p>
            <a:pPr marL="333374" marR="0" lvl="0" eaLnBrk="0">
              <a:lnSpc>
                <a:spcPct val="150000"/>
              </a:lnSpc>
            </a:pPr>
            <a:r>
              <a:rPr lang="zh-CN" altLang="en-US" sz="2000" dirty="0"/>
              <a:t>①出版年采用公元纪年，并用阿拉伯数字著录。如有其他纪年形式时，将原有的纪年形式置于“（）”内。</a:t>
            </a:r>
          </a:p>
          <a:p>
            <a:pPr marL="333374" marR="0" lvl="0" eaLnBrk="0">
              <a:lnSpc>
                <a:spcPct val="150000"/>
              </a:lnSpc>
            </a:pPr>
            <a:r>
              <a:rPr lang="zh-CN" altLang="en-US" sz="2000" dirty="0"/>
              <a:t>②报纸的出版日期按照“</a:t>
            </a:r>
            <a:r>
              <a:rPr lang="en-US" altLang="zh-CN" sz="2000" dirty="0"/>
              <a:t>YYYY-MM-DD”</a:t>
            </a:r>
            <a:r>
              <a:rPr lang="zh-CN" altLang="en-US" sz="2000" dirty="0"/>
              <a:t>格式，用阿拉伯数字著录。</a:t>
            </a:r>
          </a:p>
          <a:p>
            <a:pPr marL="333374" marR="0" lvl="0" eaLnBrk="0">
              <a:lnSpc>
                <a:spcPct val="150000"/>
              </a:lnSpc>
            </a:pPr>
            <a:r>
              <a:rPr lang="zh-CN" altLang="en-US" sz="2000" dirty="0"/>
              <a:t>③出版年无法确定时，可依次选用版权年、印刷年、估计的出版年。估计的出版年应置于方括号内。</a:t>
            </a:r>
          </a:p>
          <a:p>
            <a:pPr marL="333374" marR="0" lvl="0" eaLnBrk="0">
              <a:lnSpc>
                <a:spcPct val="150000"/>
              </a:lnSpc>
            </a:pPr>
            <a:r>
              <a:rPr lang="zh-CN" altLang="en-US" sz="2000" dirty="0"/>
              <a:t>（</a:t>
            </a:r>
            <a:r>
              <a:rPr lang="en-US" altLang="zh-CN" sz="2000" dirty="0"/>
              <a:t>4</a:t>
            </a:r>
            <a:r>
              <a:rPr lang="zh-CN" altLang="en-US" sz="2000" dirty="0"/>
              <a:t>）公告日期、更新日期、引用日期。</a:t>
            </a:r>
          </a:p>
          <a:p>
            <a:pPr marL="333374" marR="0" lvl="0" eaLnBrk="0">
              <a:lnSpc>
                <a:spcPct val="150000"/>
              </a:lnSpc>
            </a:pPr>
            <a:r>
              <a:rPr lang="zh-CN" altLang="en-US" sz="2000" dirty="0"/>
              <a:t>①专利文献的公告日期或公开日期按照“</a:t>
            </a:r>
            <a:r>
              <a:rPr lang="en-US" altLang="zh-CN" sz="2000" dirty="0"/>
              <a:t>YYYY-MM-DD”</a:t>
            </a:r>
            <a:r>
              <a:rPr lang="zh-CN" altLang="en-US" sz="2000" dirty="0"/>
              <a:t>格式，用阿拉伯数字著录。</a:t>
            </a:r>
          </a:p>
          <a:p>
            <a:pPr marL="333374" marR="0" lvl="0" eaLnBrk="0">
              <a:lnSpc>
                <a:spcPct val="150000"/>
              </a:lnSpc>
            </a:pPr>
            <a:r>
              <a:rPr lang="zh-CN" altLang="en-US" sz="2000" dirty="0"/>
              <a:t>②电子资源的更新或修改日期、引用日期按照“</a:t>
            </a:r>
            <a:r>
              <a:rPr lang="en-US" altLang="zh-CN" sz="2000" dirty="0"/>
              <a:t>YYYY-MM-DD”</a:t>
            </a:r>
            <a:r>
              <a:rPr lang="zh-CN" altLang="en-US" sz="2000" dirty="0"/>
              <a:t>格式，用阿拉伯数字著录。</a:t>
            </a:r>
          </a:p>
        </p:txBody>
      </p:sp>
    </p:spTree>
    <p:extLst>
      <p:ext uri="{BB962C8B-B14F-4D97-AF65-F5344CB8AC3E}">
        <p14:creationId xmlns:p14="http://schemas.microsoft.com/office/powerpoint/2010/main" val="2472599191"/>
      </p:ext>
    </p:extLst>
  </p:cSld>
  <p:clrMapOvr>
    <a:masterClrMapping/>
  </p:clrMapOvr>
  <p:transition spd="slow">
    <p:push dir="u"/>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二、参考文献的规范</a:t>
            </a:r>
          </a:p>
        </p:txBody>
      </p:sp>
      <p:sp>
        <p:nvSpPr>
          <p:cNvPr id="2" name="文本框 1">
            <a:extLst>
              <a:ext uri="{FF2B5EF4-FFF2-40B4-BE49-F238E27FC236}">
                <a16:creationId xmlns:a16="http://schemas.microsoft.com/office/drawing/2014/main" id="{B27A392E-8BEA-D764-D0BC-2698C8A487F3}"/>
              </a:ext>
            </a:extLst>
          </p:cNvPr>
          <p:cNvSpPr txBox="1"/>
          <p:nvPr/>
        </p:nvSpPr>
        <p:spPr>
          <a:xfrm>
            <a:off x="448964" y="1078321"/>
            <a:ext cx="11345153" cy="5190845"/>
          </a:xfrm>
          <a:prstGeom prst="rect">
            <a:avLst/>
          </a:prstGeom>
          <a:noFill/>
        </p:spPr>
        <p:txBody>
          <a:bodyPr wrap="square">
            <a:spAutoFit/>
          </a:bodyPr>
          <a:lstStyle/>
          <a:p>
            <a:pPr marL="333374" marR="0" lvl="0" eaLnBrk="0">
              <a:lnSpc>
                <a:spcPct val="150000"/>
              </a:lnSpc>
            </a:pPr>
            <a:r>
              <a:rPr lang="en-US" altLang="zh-CN" sz="2000" b="1" dirty="0">
                <a:solidFill>
                  <a:schemeClr val="accent3">
                    <a:lumMod val="50000"/>
                  </a:schemeClr>
                </a:solidFill>
              </a:rPr>
              <a:t>5.</a:t>
            </a:r>
            <a:r>
              <a:rPr lang="zh-CN" altLang="en-US" sz="2000" b="1" dirty="0">
                <a:solidFill>
                  <a:schemeClr val="accent3">
                    <a:lumMod val="50000"/>
                  </a:schemeClr>
                </a:solidFill>
              </a:rPr>
              <a:t>页码</a:t>
            </a:r>
          </a:p>
          <a:p>
            <a:pPr marL="333374" marR="0" lvl="0" eaLnBrk="0">
              <a:lnSpc>
                <a:spcPct val="150000"/>
              </a:lnSpc>
            </a:pPr>
            <a:r>
              <a:rPr lang="zh-CN" altLang="en-US" sz="2000" dirty="0"/>
              <a:t>（</a:t>
            </a:r>
            <a:r>
              <a:rPr lang="en-US" altLang="zh-CN" sz="2000" dirty="0"/>
              <a:t>1</a:t>
            </a:r>
            <a:r>
              <a:rPr lang="zh-CN" altLang="en-US" sz="2000" dirty="0"/>
              <a:t>）专著或期刊中析出文献的页码或引文页码，应采用阿拉伯数字著录。</a:t>
            </a:r>
          </a:p>
          <a:p>
            <a:pPr marL="333374" marR="0" lvl="0" eaLnBrk="0">
              <a:lnSpc>
                <a:spcPct val="150000"/>
              </a:lnSpc>
            </a:pPr>
            <a:r>
              <a:rPr lang="zh-CN" altLang="en-US" sz="2000" dirty="0"/>
              <a:t>（</a:t>
            </a:r>
            <a:r>
              <a:rPr lang="en-US" altLang="zh-CN" sz="2000" dirty="0"/>
              <a:t>2</a:t>
            </a:r>
            <a:r>
              <a:rPr lang="zh-CN" altLang="en-US" sz="2000" dirty="0"/>
              <a:t>）引自序言或扉页题词的页码，可按实际情况著录。</a:t>
            </a:r>
            <a:endParaRPr lang="en-US" altLang="zh-CN" sz="2000" dirty="0"/>
          </a:p>
          <a:p>
            <a:pPr marL="333374" marR="0" lvl="0" eaLnBrk="0">
              <a:lnSpc>
                <a:spcPct val="150000"/>
              </a:lnSpc>
            </a:pPr>
            <a:r>
              <a:rPr lang="en-US" altLang="zh-CN" sz="2000" b="1" dirty="0">
                <a:solidFill>
                  <a:schemeClr val="accent3">
                    <a:lumMod val="50000"/>
                  </a:schemeClr>
                </a:solidFill>
              </a:rPr>
              <a:t>6.</a:t>
            </a:r>
            <a:r>
              <a:rPr lang="zh-CN" altLang="en-US" sz="2000" b="1" dirty="0">
                <a:solidFill>
                  <a:schemeClr val="accent3">
                    <a:lumMod val="50000"/>
                  </a:schemeClr>
                </a:solidFill>
              </a:rPr>
              <a:t>获取和访问路径</a:t>
            </a:r>
          </a:p>
          <a:p>
            <a:pPr marL="333374" marR="0" lvl="0" eaLnBrk="0">
              <a:lnSpc>
                <a:spcPct val="150000"/>
              </a:lnSpc>
            </a:pPr>
            <a:r>
              <a:rPr lang="zh-CN" altLang="en-US" sz="2000" dirty="0"/>
              <a:t>根据电子资源在互联网中的实际情况，著录其获取和访问路径。</a:t>
            </a:r>
          </a:p>
          <a:p>
            <a:pPr marL="333374" marR="0" lvl="0" eaLnBrk="0">
              <a:lnSpc>
                <a:spcPct val="150000"/>
              </a:lnSpc>
            </a:pPr>
            <a:r>
              <a:rPr lang="en-US" altLang="zh-CN" sz="2000" b="1" dirty="0">
                <a:solidFill>
                  <a:schemeClr val="accent3">
                    <a:lumMod val="50000"/>
                  </a:schemeClr>
                </a:solidFill>
              </a:rPr>
              <a:t>7.</a:t>
            </a:r>
            <a:r>
              <a:rPr lang="zh-CN" altLang="en-US" sz="2000" b="1" dirty="0">
                <a:solidFill>
                  <a:schemeClr val="accent3">
                    <a:lumMod val="50000"/>
                  </a:schemeClr>
                </a:solidFill>
              </a:rPr>
              <a:t>数字对象唯一标识符</a:t>
            </a:r>
          </a:p>
          <a:p>
            <a:pPr marL="333374" marR="0" lvl="0" eaLnBrk="0">
              <a:lnSpc>
                <a:spcPct val="150000"/>
              </a:lnSpc>
            </a:pPr>
            <a:r>
              <a:rPr lang="zh-CN" altLang="en-US" sz="2000" dirty="0"/>
              <a:t>获取和访问路径中不含数字对象唯一标识符时，可依原文如实著录数字对象唯一标识符。否则，可省略数字对象唯一标识符。</a:t>
            </a:r>
          </a:p>
          <a:p>
            <a:pPr marL="190500" marR="0" indent="0" eaLnBrk="0">
              <a:lnSpc>
                <a:spcPct val="150000"/>
              </a:lnSpc>
            </a:pPr>
            <a:r>
              <a:rPr lang="en-US" altLang="zh-CN" sz="2400" b="1" dirty="0">
                <a:solidFill>
                  <a:srgbClr val="0070C0"/>
                </a:solidFill>
              </a:rPr>
              <a:t>（</a:t>
            </a:r>
            <a:r>
              <a:rPr lang="en-US" altLang="zh-CN" sz="2400" b="1" dirty="0" err="1">
                <a:solidFill>
                  <a:srgbClr val="0070C0"/>
                </a:solidFill>
              </a:rPr>
              <a:t>二）参考文献的著录格式</a:t>
            </a:r>
            <a:endParaRPr lang="en-US" altLang="zh-CN" sz="2400" b="1" dirty="0">
              <a:solidFill>
                <a:srgbClr val="0070C0"/>
              </a:solidFill>
            </a:endParaRPr>
          </a:p>
          <a:p>
            <a:pPr marL="0" marR="0" indent="266700" eaLnBrk="0">
              <a:lnSpc>
                <a:spcPct val="150000"/>
              </a:lnSpc>
            </a:pPr>
            <a:r>
              <a:rPr lang="en-US" altLang="zh-CN" sz="2000" dirty="0" err="1"/>
              <a:t>根据文献类型不同，参考文献的著录格式有所不同，常见参考文献类型及著录格式</a:t>
            </a:r>
            <a:r>
              <a:rPr lang="zh-CN" altLang="en-US" sz="2000" dirty="0"/>
              <a:t>（详见教材）</a:t>
            </a:r>
            <a:r>
              <a:rPr lang="en-US" altLang="zh-CN" sz="2000" dirty="0"/>
              <a:t>。</a:t>
            </a:r>
          </a:p>
          <a:p>
            <a:pPr marL="0" marR="0" indent="266700" eaLnBrk="0">
              <a:lnSpc>
                <a:spcPct val="150000"/>
              </a:lnSpc>
            </a:pPr>
            <a:endParaRPr lang="en-US" altLang="zh-CN" sz="2000" kern="0" spc="0" baseline="0" noProof="0" dirty="0">
              <a:solidFill>
                <a:srgbClr val="242021"/>
              </a:solidFill>
              <a:latin typeface="SimSun" pitchFamily="2" charset="0"/>
              <a:ea typeface="SimSun" pitchFamily="2" charset="0"/>
              <a:cs typeface="SimSun" pitchFamily="2" charset="0"/>
            </a:endParaRPr>
          </a:p>
        </p:txBody>
      </p:sp>
      <p:pic>
        <p:nvPicPr>
          <p:cNvPr id="3" name="图片 2" descr="图片包含 游戏机, 灯光, 鸟&#10;&#10;描述已自动生成">
            <a:extLst>
              <a:ext uri="{FF2B5EF4-FFF2-40B4-BE49-F238E27FC236}">
                <a16:creationId xmlns:a16="http://schemas.microsoft.com/office/drawing/2014/main" id="{E9D038B4-5EE6-61B2-BA68-E6AC440E742F}"/>
              </a:ext>
            </a:extLst>
          </p:cNvPr>
          <p:cNvPicPr>
            <a:picLocks noChangeAspect="1"/>
          </p:cNvPicPr>
          <p:nvPr/>
        </p:nvPicPr>
        <p:blipFill rotWithShape="1">
          <a:blip r:embed="rId2">
            <a:extLst>
              <a:ext uri="{28A0092B-C50C-407E-A947-70E740481C1C}">
                <a14:useLocalDpi xmlns:a14="http://schemas.microsoft.com/office/drawing/2010/main" val="0"/>
              </a:ext>
            </a:extLst>
          </a:blip>
          <a:srcRect l="25521" t="28912" r="46354" b="20557"/>
          <a:stretch/>
        </p:blipFill>
        <p:spPr>
          <a:xfrm>
            <a:off x="9550400" y="43133"/>
            <a:ext cx="2527300" cy="2377534"/>
          </a:xfrm>
          <a:prstGeom prst="rect">
            <a:avLst/>
          </a:prstGeom>
        </p:spPr>
      </p:pic>
    </p:spTree>
    <p:extLst>
      <p:ext uri="{BB962C8B-B14F-4D97-AF65-F5344CB8AC3E}">
        <p14:creationId xmlns:p14="http://schemas.microsoft.com/office/powerpoint/2010/main" val="1580558666"/>
      </p:ext>
    </p:extLst>
  </p:cSld>
  <p:clrMapOvr>
    <a:masterClrMapping/>
  </p:clrMapOvr>
  <p:transition spd="slow">
    <p:push dir="u"/>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三、图的规范</a:t>
            </a:r>
          </a:p>
        </p:txBody>
      </p:sp>
      <p:sp>
        <p:nvSpPr>
          <p:cNvPr id="8" name="文本框 7">
            <a:extLst>
              <a:ext uri="{FF2B5EF4-FFF2-40B4-BE49-F238E27FC236}">
                <a16:creationId xmlns:a16="http://schemas.microsoft.com/office/drawing/2014/main" id="{951F83AF-1A9E-E9D1-92A8-65E4663629F1}"/>
              </a:ext>
            </a:extLst>
          </p:cNvPr>
          <p:cNvSpPr txBox="1"/>
          <p:nvPr/>
        </p:nvSpPr>
        <p:spPr>
          <a:xfrm>
            <a:off x="553019" y="1434066"/>
            <a:ext cx="5645188" cy="4285276"/>
          </a:xfrm>
          <a:prstGeom prst="rect">
            <a:avLst/>
          </a:prstGeom>
          <a:noFill/>
        </p:spPr>
        <p:txBody>
          <a:bodyPr wrap="square">
            <a:spAutoFit/>
          </a:bodyPr>
          <a:lstStyle/>
          <a:p>
            <a:pPr marL="3175" marR="0" indent="266700" eaLnBrk="0">
              <a:lnSpc>
                <a:spcPct val="150000"/>
              </a:lnSpc>
            </a:pPr>
            <a:r>
              <a:rPr lang="en-US" altLang="zh-CN" sz="2000" kern="0" spc="-15" baseline="0" noProof="0" dirty="0">
                <a:solidFill>
                  <a:srgbClr val="242021"/>
                </a:solidFill>
                <a:latin typeface="+mn-ea"/>
                <a:cs typeface="SimSun" pitchFamily="2" charset="0"/>
              </a:rPr>
              <a:t>插图是排在文字中间配合说明内容的图</a:t>
            </a:r>
            <a:r>
              <a:rPr lang="en-US" altLang="zh-CN" sz="2000" kern="0" spc="0" baseline="0" noProof="0" dirty="0">
                <a:solidFill>
                  <a:srgbClr val="242021"/>
                </a:solidFill>
                <a:latin typeface="+mn-ea"/>
                <a:cs typeface="SimSun" pitchFamily="2" charset="0"/>
              </a:rPr>
              <a:t>，涵盖坐标曲线图、构造图、示意图、框图、</a:t>
            </a:r>
            <a:r>
              <a:rPr lang="en-US" altLang="zh-CN" sz="2000" kern="0" spc="30" baseline="0" noProof="0" dirty="0">
                <a:solidFill>
                  <a:srgbClr val="242021"/>
                </a:solidFill>
                <a:latin typeface="+mn-ea"/>
                <a:cs typeface="SimSun" pitchFamily="2" charset="0"/>
              </a:rPr>
              <a:t>流程图</a:t>
            </a:r>
            <a:r>
              <a:rPr lang="en-US" altLang="zh-CN" sz="2000" kern="0" spc="25" baseline="0" noProof="0" dirty="0">
                <a:solidFill>
                  <a:srgbClr val="242021"/>
                </a:solidFill>
                <a:latin typeface="+mn-ea"/>
                <a:cs typeface="SimSun" pitchFamily="2" charset="0"/>
              </a:rPr>
              <a:t>、记录图</a:t>
            </a:r>
            <a:r>
              <a:rPr lang="en-US" altLang="zh-CN" sz="2000" kern="0" spc="30" baseline="0" noProof="0" dirty="0">
                <a:solidFill>
                  <a:srgbClr val="242021"/>
                </a:solidFill>
                <a:latin typeface="+mn-ea"/>
                <a:cs typeface="SimSun" pitchFamily="2" charset="0"/>
              </a:rPr>
              <a:t>、地图</a:t>
            </a:r>
            <a:r>
              <a:rPr lang="en-US" altLang="zh-CN" sz="2000" kern="0" spc="15" baseline="0" noProof="0" dirty="0">
                <a:solidFill>
                  <a:srgbClr val="242021"/>
                </a:solidFill>
                <a:latin typeface="+mn-ea"/>
                <a:cs typeface="SimSun" pitchFamily="2" charset="0"/>
              </a:rPr>
              <a:t>、照片等多种类型。插图须具备自明性</a:t>
            </a:r>
            <a:r>
              <a:rPr lang="en-US" altLang="zh-CN" sz="2000" kern="0" spc="25" baseline="0" noProof="0" dirty="0">
                <a:solidFill>
                  <a:srgbClr val="242021"/>
                </a:solidFill>
                <a:latin typeface="+mn-ea"/>
                <a:cs typeface="SimSun" pitchFamily="2" charset="0"/>
              </a:rPr>
              <a:t>、简明性</a:t>
            </a:r>
            <a:r>
              <a:rPr lang="en-US" altLang="zh-CN" sz="2000" kern="0" spc="20" baseline="0" noProof="0" dirty="0">
                <a:solidFill>
                  <a:srgbClr val="242021"/>
                </a:solidFill>
                <a:latin typeface="+mn-ea"/>
                <a:cs typeface="SimSun" pitchFamily="2" charset="0"/>
              </a:rPr>
              <a:t>、科学性和艺术</a:t>
            </a:r>
            <a:r>
              <a:rPr lang="en-US" altLang="zh-CN" sz="2000" kern="0" spc="0" baseline="0" noProof="0" dirty="0">
                <a:solidFill>
                  <a:srgbClr val="242021"/>
                </a:solidFill>
                <a:latin typeface="+mn-ea"/>
                <a:cs typeface="SimSun" pitchFamily="2" charset="0"/>
              </a:rPr>
              <a:t>性，大小适中，文字清晰可读，且编排需遵循《学术出版规范插图》的相关规定。</a:t>
            </a:r>
          </a:p>
          <a:p>
            <a:pPr marL="3175" marR="0" indent="266700" eaLnBrk="0">
              <a:lnSpc>
                <a:spcPct val="150000"/>
              </a:lnSpc>
            </a:pPr>
            <a:r>
              <a:rPr lang="en-US" altLang="zh-CN" sz="2400" b="1" dirty="0">
                <a:solidFill>
                  <a:srgbClr val="0070C0"/>
                </a:solidFill>
              </a:rPr>
              <a:t>（</a:t>
            </a:r>
            <a:r>
              <a:rPr lang="en-US" altLang="zh-CN" sz="2400" b="1" dirty="0" err="1">
                <a:solidFill>
                  <a:srgbClr val="0070C0"/>
                </a:solidFill>
              </a:rPr>
              <a:t>一）插图的构成及规范</a:t>
            </a:r>
            <a:endParaRPr lang="en-US" altLang="zh-CN" sz="2400" b="1" dirty="0">
              <a:solidFill>
                <a:srgbClr val="0070C0"/>
              </a:solidFill>
            </a:endParaRPr>
          </a:p>
          <a:p>
            <a:pPr marL="269875" marR="0" indent="0" eaLnBrk="0">
              <a:lnSpc>
                <a:spcPct val="150000"/>
              </a:lnSpc>
            </a:pPr>
            <a:r>
              <a:rPr lang="en-US" altLang="zh-CN" sz="2000" kern="0" spc="0" baseline="0" noProof="0" dirty="0" err="1">
                <a:solidFill>
                  <a:srgbClr val="242021"/>
                </a:solidFill>
                <a:latin typeface="+mn-ea"/>
                <a:cs typeface="SimSun" pitchFamily="2" charset="0"/>
              </a:rPr>
              <a:t>插图一般由图、图号、图题和图注构成，如图所示</a:t>
            </a:r>
            <a:r>
              <a:rPr lang="en-US" altLang="zh-CN" sz="2000" kern="0" spc="0" baseline="0" noProof="0" dirty="0">
                <a:solidFill>
                  <a:srgbClr val="242021"/>
                </a:solidFill>
                <a:latin typeface="+mn-ea"/>
                <a:cs typeface="SimSun" pitchFamily="2" charset="0"/>
              </a:rPr>
              <a:t>。</a:t>
            </a:r>
          </a:p>
        </p:txBody>
      </p:sp>
      <p:sp>
        <p:nvSpPr>
          <p:cNvPr id="3" name="文本框 2">
            <a:extLst>
              <a:ext uri="{FF2B5EF4-FFF2-40B4-BE49-F238E27FC236}">
                <a16:creationId xmlns:a16="http://schemas.microsoft.com/office/drawing/2014/main" id="{2DFE3ED7-4161-6B42-B2B1-4E76373E0D68}"/>
              </a:ext>
            </a:extLst>
          </p:cNvPr>
          <p:cNvSpPr txBox="1"/>
          <p:nvPr/>
        </p:nvSpPr>
        <p:spPr>
          <a:xfrm>
            <a:off x="7736809" y="6033973"/>
            <a:ext cx="2493188" cy="400110"/>
          </a:xfrm>
          <a:prstGeom prst="rect">
            <a:avLst/>
          </a:prstGeom>
          <a:noFill/>
        </p:spPr>
        <p:txBody>
          <a:bodyPr wrap="square">
            <a:spAutoFit/>
          </a:bodyPr>
          <a:lstStyle/>
          <a:p>
            <a:pPr marL="827373" marR="0" indent="0" eaLnBrk="0">
              <a:lnSpc>
                <a:spcPct val="100000"/>
              </a:lnSpc>
            </a:pPr>
            <a:r>
              <a:rPr lang="en-US" altLang="zh-CN" sz="2000" b="1" dirty="0" err="1">
                <a:solidFill>
                  <a:schemeClr val="accent3">
                    <a:lumMod val="50000"/>
                  </a:schemeClr>
                </a:solidFill>
              </a:rPr>
              <a:t>插图示例</a:t>
            </a:r>
            <a:endParaRPr lang="en-US" altLang="zh-CN" sz="2000" b="1" dirty="0">
              <a:solidFill>
                <a:schemeClr val="accent3">
                  <a:lumMod val="50000"/>
                </a:schemeClr>
              </a:solidFill>
            </a:endParaRPr>
          </a:p>
        </p:txBody>
      </p:sp>
      <p:pic>
        <p:nvPicPr>
          <p:cNvPr id="39" name="图片 38">
            <a:extLst>
              <a:ext uri="{FF2B5EF4-FFF2-40B4-BE49-F238E27FC236}">
                <a16:creationId xmlns:a16="http://schemas.microsoft.com/office/drawing/2014/main" id="{A57A51AD-BC94-7A17-B8C9-52624C9ED7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85522" y="1434066"/>
            <a:ext cx="4843661" cy="4420097"/>
          </a:xfrm>
          <a:prstGeom prst="rect">
            <a:avLst/>
          </a:prstGeom>
        </p:spPr>
      </p:pic>
    </p:spTree>
    <p:extLst>
      <p:ext uri="{BB962C8B-B14F-4D97-AF65-F5344CB8AC3E}">
        <p14:creationId xmlns:p14="http://schemas.microsoft.com/office/powerpoint/2010/main" val="3299846407"/>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id="{8C213F3B-87FC-F91C-2219-15FB69120589}"/>
              </a:ext>
            </a:extLst>
          </p:cNvPr>
          <p:cNvGrpSpPr/>
          <p:nvPr/>
        </p:nvGrpSpPr>
        <p:grpSpPr>
          <a:xfrm>
            <a:off x="338364" y="1"/>
            <a:ext cx="11853636" cy="3304862"/>
            <a:chOff x="338364" y="1"/>
            <a:chExt cx="11853636" cy="3304862"/>
          </a:xfrm>
        </p:grpSpPr>
        <p:sp>
          <p:nvSpPr>
            <p:cNvPr id="3" name="圆: 空心 2">
              <a:extLst>
                <a:ext uri="{FF2B5EF4-FFF2-40B4-BE49-F238E27FC236}">
                  <a16:creationId xmlns:a16="http://schemas.microsoft.com/office/drawing/2014/main" id="{F6D76FE6-0395-BBC3-A5F2-2AF86B00BFFE}"/>
                </a:ext>
              </a:extLst>
            </p:cNvPr>
            <p:cNvSpPr/>
            <p:nvPr/>
          </p:nvSpPr>
          <p:spPr>
            <a:xfrm>
              <a:off x="338364" y="384629"/>
              <a:ext cx="644071" cy="644071"/>
            </a:xfrm>
            <a:prstGeom prst="donut">
              <a:avLst>
                <a:gd name="adj" fmla="val 14936"/>
              </a:avLst>
            </a:prstGeom>
            <a:solidFill>
              <a:schemeClr val="accent1">
                <a:alpha val="15000"/>
              </a:schemeClr>
            </a:solidFill>
            <a:ln w="12700" cap="flat">
              <a:noFill/>
              <a:prstDash val="solid"/>
              <a:miter/>
            </a:ln>
          </p:spPr>
          <p:txBody>
            <a:bodyPr lIns="91440" tIns="93600" rIns="91440" bIns="45720" rtlCol="0" anchor="ctr"/>
            <a:lstStyle/>
            <a:p>
              <a:pPr algn="ctr"/>
              <a:endParaRPr kumimoji="1" lang="zh-CN" altLang="en-US" sz="1050">
                <a:solidFill>
                  <a:schemeClr val="tx1"/>
                </a:solidFill>
                <a:cs typeface="+mn-ea"/>
                <a:sym typeface="+mn-lt"/>
              </a:endParaRPr>
            </a:p>
          </p:txBody>
        </p:sp>
        <p:grpSp>
          <p:nvGrpSpPr>
            <p:cNvPr id="28" name="组合 27">
              <a:extLst>
                <a:ext uri="{FF2B5EF4-FFF2-40B4-BE49-F238E27FC236}">
                  <a16:creationId xmlns:a16="http://schemas.microsoft.com/office/drawing/2014/main" id="{F9037784-069A-A4ED-D9C0-D1202D0C17E2}"/>
                </a:ext>
              </a:extLst>
            </p:cNvPr>
            <p:cNvGrpSpPr/>
            <p:nvPr/>
          </p:nvGrpSpPr>
          <p:grpSpPr>
            <a:xfrm>
              <a:off x="8640537" y="1"/>
              <a:ext cx="3551463" cy="3304862"/>
              <a:chOff x="8640537" y="1"/>
              <a:chExt cx="3551463" cy="3304862"/>
            </a:xfrm>
          </p:grpSpPr>
          <p:sp>
            <p:nvSpPr>
              <p:cNvPr id="2" name="任意多边形: 形状 1">
                <a:extLst>
                  <a:ext uri="{FF2B5EF4-FFF2-40B4-BE49-F238E27FC236}">
                    <a16:creationId xmlns:a16="http://schemas.microsoft.com/office/drawing/2014/main" id="{DBA98B30-3723-D185-A1CB-9ACF75EF6EDB}"/>
                  </a:ext>
                </a:extLst>
              </p:cNvPr>
              <p:cNvSpPr/>
              <p:nvPr/>
            </p:nvSpPr>
            <p:spPr>
              <a:xfrm>
                <a:off x="9853464" y="1"/>
                <a:ext cx="2338536" cy="2644245"/>
              </a:xfrm>
              <a:custGeom>
                <a:avLst/>
                <a:gdLst>
                  <a:gd name="connsiteX0" fmla="*/ 227320 w 2338536"/>
                  <a:gd name="connsiteY0" fmla="*/ 0 h 2644245"/>
                  <a:gd name="connsiteX1" fmla="*/ 2338536 w 2338536"/>
                  <a:gd name="connsiteY1" fmla="*/ 0 h 2644245"/>
                  <a:gd name="connsiteX2" fmla="*/ 2338536 w 2338536"/>
                  <a:gd name="connsiteY2" fmla="*/ 2551925 h 2644245"/>
                  <a:gd name="connsiteX3" fmla="*/ 2304488 w 2338536"/>
                  <a:gd name="connsiteY3" fmla="*/ 2564387 h 2644245"/>
                  <a:gd name="connsiteX4" fmla="*/ 1776277 w 2338536"/>
                  <a:gd name="connsiteY4" fmla="*/ 2644245 h 2644245"/>
                  <a:gd name="connsiteX5" fmla="*/ 0 w 2338536"/>
                  <a:gd name="connsiteY5" fmla="*/ 867968 h 2644245"/>
                  <a:gd name="connsiteX6" fmla="*/ 214387 w 2338536"/>
                  <a:gd name="connsiteY6" fmla="*/ 21289 h 2644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38536" h="2644245">
                    <a:moveTo>
                      <a:pt x="227320" y="0"/>
                    </a:moveTo>
                    <a:lnTo>
                      <a:pt x="2338536" y="0"/>
                    </a:lnTo>
                    <a:lnTo>
                      <a:pt x="2338536" y="2551925"/>
                    </a:lnTo>
                    <a:lnTo>
                      <a:pt x="2304488" y="2564387"/>
                    </a:lnTo>
                    <a:cubicBezTo>
                      <a:pt x="2137626" y="2616287"/>
                      <a:pt x="1960217" y="2644245"/>
                      <a:pt x="1776277" y="2644245"/>
                    </a:cubicBezTo>
                    <a:cubicBezTo>
                      <a:pt x="795266" y="2644245"/>
                      <a:pt x="0" y="1848979"/>
                      <a:pt x="0" y="867968"/>
                    </a:cubicBezTo>
                    <a:cubicBezTo>
                      <a:pt x="0" y="561402"/>
                      <a:pt x="77663" y="272975"/>
                      <a:pt x="214387" y="21289"/>
                    </a:cubicBezTo>
                    <a:close/>
                  </a:path>
                </a:pathLst>
              </a:custGeom>
              <a:solidFill>
                <a:schemeClr val="accent1">
                  <a:alpha val="15000"/>
                </a:schemeClr>
              </a:solidFill>
              <a:ln w="12700" cap="flat">
                <a:noFill/>
                <a:prstDash val="solid"/>
                <a:miter/>
              </a:ln>
            </p:spPr>
            <p:txBody>
              <a:bodyPr lIns="91440" tIns="93600" rIns="91440" bIns="45720" rtlCol="0" anchor="ctr"/>
              <a:lstStyle/>
              <a:p>
                <a:pPr algn="ctr"/>
                <a:endParaRPr kumimoji="1" lang="zh-CN" altLang="en-US" sz="1050">
                  <a:solidFill>
                    <a:schemeClr val="tx1"/>
                  </a:solidFill>
                  <a:cs typeface="+mn-ea"/>
                  <a:sym typeface="+mn-lt"/>
                </a:endParaRPr>
              </a:p>
            </p:txBody>
          </p:sp>
          <p:sp>
            <p:nvSpPr>
              <p:cNvPr id="10" name="空心弧 9">
                <a:extLst>
                  <a:ext uri="{FF2B5EF4-FFF2-40B4-BE49-F238E27FC236}">
                    <a16:creationId xmlns:a16="http://schemas.microsoft.com/office/drawing/2014/main" id="{621E03D5-61E0-9FFB-378F-B60DB7E6367C}"/>
                  </a:ext>
                </a:extLst>
              </p:cNvPr>
              <p:cNvSpPr/>
              <p:nvPr/>
            </p:nvSpPr>
            <p:spPr>
              <a:xfrm>
                <a:off x="8640537" y="146192"/>
                <a:ext cx="3158671" cy="3158671"/>
              </a:xfrm>
              <a:prstGeom prst="blockArc">
                <a:avLst>
                  <a:gd name="adj1" fmla="val 21550601"/>
                  <a:gd name="adj2" fmla="val 5291015"/>
                  <a:gd name="adj3" fmla="val 2183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sp>
        <p:nvSpPr>
          <p:cNvPr id="4" name="文本框 3">
            <a:extLst>
              <a:ext uri="{FF2B5EF4-FFF2-40B4-BE49-F238E27FC236}">
                <a16:creationId xmlns:a16="http://schemas.microsoft.com/office/drawing/2014/main" id="{ED7926AD-3748-8122-E71E-2E39233ED37B}"/>
              </a:ext>
            </a:extLst>
          </p:cNvPr>
          <p:cNvSpPr txBox="1"/>
          <p:nvPr/>
        </p:nvSpPr>
        <p:spPr>
          <a:xfrm>
            <a:off x="1313863" y="946950"/>
            <a:ext cx="2680874" cy="923330"/>
          </a:xfrm>
          <a:prstGeom prst="rect">
            <a:avLst/>
          </a:prstGeom>
          <a:noFill/>
          <a:ln>
            <a:noFill/>
          </a:ln>
        </p:spPr>
        <p:txBody>
          <a:bodyPr wrap="square" lIns="91440" tIns="45720" rIns="91440" bIns="45720" anchor="ctr" anchorCtr="0">
            <a:spAutoFit/>
          </a:bodyPr>
          <a:lstStyle/>
          <a:p>
            <a:pPr marL="0" indent="0">
              <a:buNone/>
            </a:pPr>
            <a:r>
              <a:rPr lang="zh-CN" altLang="en-GB" sz="5400" b="1" dirty="0">
                <a:cs typeface="+mn-ea"/>
                <a:sym typeface="+mn-lt"/>
              </a:rPr>
              <a:t>目录</a:t>
            </a:r>
            <a:endParaRPr lang="en-GB" altLang="zh-CN" sz="5400" b="1" dirty="0">
              <a:cs typeface="+mn-ea"/>
              <a:sym typeface="+mn-lt"/>
            </a:endParaRPr>
          </a:p>
        </p:txBody>
      </p:sp>
      <p:grpSp>
        <p:nvGrpSpPr>
          <p:cNvPr id="23" name="组合 22">
            <a:extLst>
              <a:ext uri="{FF2B5EF4-FFF2-40B4-BE49-F238E27FC236}">
                <a16:creationId xmlns:a16="http://schemas.microsoft.com/office/drawing/2014/main" id="{DD0447B4-80F1-2092-551A-43E5B14602FB}"/>
              </a:ext>
            </a:extLst>
          </p:cNvPr>
          <p:cNvGrpSpPr/>
          <p:nvPr/>
        </p:nvGrpSpPr>
        <p:grpSpPr>
          <a:xfrm>
            <a:off x="1710474" y="2890331"/>
            <a:ext cx="5380233" cy="939691"/>
            <a:chOff x="1723174" y="2647950"/>
            <a:chExt cx="5380233" cy="939691"/>
          </a:xfrm>
        </p:grpSpPr>
        <p:sp>
          <p:nvSpPr>
            <p:cNvPr id="5" name="矩形: 圆角 4">
              <a:extLst>
                <a:ext uri="{FF2B5EF4-FFF2-40B4-BE49-F238E27FC236}">
                  <a16:creationId xmlns:a16="http://schemas.microsoft.com/office/drawing/2014/main" id="{FCB6FD89-37C8-32CE-7445-80A39A3F169D}"/>
                </a:ext>
              </a:extLst>
            </p:cNvPr>
            <p:cNvSpPr/>
            <p:nvPr/>
          </p:nvSpPr>
          <p:spPr>
            <a:xfrm>
              <a:off x="1723174" y="2647950"/>
              <a:ext cx="943826" cy="939691"/>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tx1"/>
                  </a:solidFill>
                  <a:cs typeface="+mn-ea"/>
                  <a:sym typeface="+mn-lt"/>
                </a:rPr>
                <a:t>01</a:t>
              </a:r>
              <a:endParaRPr lang="zh-CN" altLang="en-US" sz="3200" dirty="0">
                <a:solidFill>
                  <a:schemeClr val="tx1"/>
                </a:solidFill>
                <a:cs typeface="+mn-ea"/>
                <a:sym typeface="+mn-lt"/>
              </a:endParaRPr>
            </a:p>
          </p:txBody>
        </p:sp>
        <p:sp>
          <p:nvSpPr>
            <p:cNvPr id="12" name="矩形 11">
              <a:extLst>
                <a:ext uri="{FF2B5EF4-FFF2-40B4-BE49-F238E27FC236}">
                  <a16:creationId xmlns:a16="http://schemas.microsoft.com/office/drawing/2014/main" id="{8E61E247-4B2D-AAB9-26B1-66DDF0510632}"/>
                </a:ext>
              </a:extLst>
            </p:cNvPr>
            <p:cNvSpPr/>
            <p:nvPr/>
          </p:nvSpPr>
          <p:spPr>
            <a:xfrm>
              <a:off x="2479430" y="2856185"/>
              <a:ext cx="4623977" cy="5232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r>
                <a:rPr kumimoji="1" lang="zh-CN" altLang="en-US" sz="2800" b="1" dirty="0">
                  <a:solidFill>
                    <a:schemeClr val="tx1"/>
                  </a:solidFill>
                  <a:cs typeface="+mn-ea"/>
                  <a:sym typeface="+mn-lt"/>
                </a:rPr>
                <a:t>　毕业论文（设计）的创新</a:t>
              </a:r>
            </a:p>
          </p:txBody>
        </p:sp>
      </p:grpSp>
      <p:sp>
        <p:nvSpPr>
          <p:cNvPr id="7" name="矩形: 圆角 6">
            <a:extLst>
              <a:ext uri="{FF2B5EF4-FFF2-40B4-BE49-F238E27FC236}">
                <a16:creationId xmlns:a16="http://schemas.microsoft.com/office/drawing/2014/main" id="{E0ED8AEB-87EA-73E3-49AC-F9D1132B25DA}"/>
              </a:ext>
            </a:extLst>
          </p:cNvPr>
          <p:cNvSpPr/>
          <p:nvPr/>
        </p:nvSpPr>
        <p:spPr>
          <a:xfrm>
            <a:off x="1710474" y="4150455"/>
            <a:ext cx="943826" cy="939691"/>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tx1"/>
                </a:solidFill>
                <a:cs typeface="+mn-ea"/>
                <a:sym typeface="+mn-lt"/>
              </a:rPr>
              <a:t>02</a:t>
            </a:r>
            <a:endParaRPr lang="zh-CN" altLang="en-US" sz="3200" dirty="0">
              <a:solidFill>
                <a:schemeClr val="tx1"/>
              </a:solidFill>
              <a:cs typeface="+mn-ea"/>
              <a:sym typeface="+mn-lt"/>
            </a:endParaRPr>
          </a:p>
        </p:txBody>
      </p:sp>
      <p:sp>
        <p:nvSpPr>
          <p:cNvPr id="6" name="矩形 5">
            <a:extLst>
              <a:ext uri="{FF2B5EF4-FFF2-40B4-BE49-F238E27FC236}">
                <a16:creationId xmlns:a16="http://schemas.microsoft.com/office/drawing/2014/main" id="{14F24512-4EDF-B067-D52D-8E0E3FBA0010}"/>
              </a:ext>
            </a:extLst>
          </p:cNvPr>
          <p:cNvSpPr/>
          <p:nvPr/>
        </p:nvSpPr>
        <p:spPr>
          <a:xfrm>
            <a:off x="2798789" y="4326852"/>
            <a:ext cx="7325316" cy="5232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r>
              <a:rPr kumimoji="1" lang="zh-CN" altLang="en-US" sz="2800" b="1" dirty="0">
                <a:solidFill>
                  <a:schemeClr val="tx1"/>
                </a:solidFill>
                <a:cs typeface="+mn-ea"/>
                <a:sym typeface="+mn-lt"/>
              </a:rPr>
              <a:t>毕业论文（设计）的形式规范</a:t>
            </a:r>
          </a:p>
        </p:txBody>
      </p:sp>
      <p:sp>
        <p:nvSpPr>
          <p:cNvPr id="16" name="矩形: 圆角 15">
            <a:extLst>
              <a:ext uri="{FF2B5EF4-FFF2-40B4-BE49-F238E27FC236}">
                <a16:creationId xmlns:a16="http://schemas.microsoft.com/office/drawing/2014/main" id="{D2FB6AD5-B2EE-A1D6-6AE3-3CE580082CBE}"/>
              </a:ext>
            </a:extLst>
          </p:cNvPr>
          <p:cNvSpPr/>
          <p:nvPr/>
        </p:nvSpPr>
        <p:spPr>
          <a:xfrm>
            <a:off x="1710474" y="5441204"/>
            <a:ext cx="943826" cy="939691"/>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tx1"/>
                </a:solidFill>
                <a:cs typeface="+mn-ea"/>
                <a:sym typeface="+mn-lt"/>
              </a:rPr>
              <a:t>03</a:t>
            </a:r>
            <a:endParaRPr lang="zh-CN" altLang="en-US" sz="3200" dirty="0">
              <a:solidFill>
                <a:schemeClr val="tx1"/>
              </a:solidFill>
              <a:cs typeface="+mn-ea"/>
              <a:sym typeface="+mn-lt"/>
            </a:endParaRPr>
          </a:p>
        </p:txBody>
      </p:sp>
      <p:sp>
        <p:nvSpPr>
          <p:cNvPr id="17" name="矩形 16">
            <a:extLst>
              <a:ext uri="{FF2B5EF4-FFF2-40B4-BE49-F238E27FC236}">
                <a16:creationId xmlns:a16="http://schemas.microsoft.com/office/drawing/2014/main" id="{D4CDAE1A-2C08-8F0D-B60A-1FB3D0A821F6}"/>
              </a:ext>
            </a:extLst>
          </p:cNvPr>
          <p:cNvSpPr/>
          <p:nvPr/>
        </p:nvSpPr>
        <p:spPr>
          <a:xfrm>
            <a:off x="2798789" y="5610451"/>
            <a:ext cx="7325316" cy="5232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r>
              <a:rPr kumimoji="1" lang="zh-CN" altLang="en-US" sz="2800" b="1" dirty="0">
                <a:solidFill>
                  <a:schemeClr val="tx1"/>
                </a:solidFill>
                <a:cs typeface="+mn-ea"/>
                <a:sym typeface="+mn-lt"/>
              </a:rPr>
              <a:t>毕业论文（设计）相关的著录规范</a:t>
            </a:r>
          </a:p>
        </p:txBody>
      </p:sp>
    </p:spTree>
    <p:custDataLst>
      <p:tags r:id="rId2"/>
    </p:custDataLst>
    <p:extLst>
      <p:ext uri="{BB962C8B-B14F-4D97-AF65-F5344CB8AC3E}">
        <p14:creationId xmlns:p14="http://schemas.microsoft.com/office/powerpoint/2010/main" val="572019046"/>
      </p:ext>
    </p:extLst>
  </p:cSld>
  <p:clrMapOvr>
    <a:masterClrMapping/>
  </p:clrMapOvr>
  <p:transition spd="slow">
    <p:push dir="u"/>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三、图的规范</a:t>
            </a:r>
          </a:p>
        </p:txBody>
      </p:sp>
      <p:sp>
        <p:nvSpPr>
          <p:cNvPr id="5" name="文本框 4">
            <a:extLst>
              <a:ext uri="{FF2B5EF4-FFF2-40B4-BE49-F238E27FC236}">
                <a16:creationId xmlns:a16="http://schemas.microsoft.com/office/drawing/2014/main" id="{95358C9E-18D2-18A9-C84C-637404EA6882}"/>
              </a:ext>
            </a:extLst>
          </p:cNvPr>
          <p:cNvSpPr txBox="1"/>
          <p:nvPr/>
        </p:nvSpPr>
        <p:spPr>
          <a:xfrm>
            <a:off x="468765" y="1066981"/>
            <a:ext cx="11243221" cy="2346283"/>
          </a:xfrm>
          <a:prstGeom prst="rect">
            <a:avLst/>
          </a:prstGeom>
          <a:noFill/>
        </p:spPr>
        <p:txBody>
          <a:bodyPr wrap="square">
            <a:spAutoFit/>
          </a:bodyPr>
          <a:lstStyle/>
          <a:p>
            <a:pPr marL="400050" marR="0" lvl="0" indent="-133350" algn="just" eaLnBrk="0">
              <a:lnSpc>
                <a:spcPct val="150000"/>
              </a:lnSpc>
              <a:buAutoNum type="arabicPeriod"/>
            </a:pPr>
            <a:r>
              <a:rPr lang="en-US" altLang="zh-CN" sz="2000" b="1" dirty="0">
                <a:solidFill>
                  <a:schemeClr val="accent3">
                    <a:lumMod val="50000"/>
                  </a:schemeClr>
                </a:solidFill>
              </a:rPr>
              <a:t>图</a:t>
            </a:r>
          </a:p>
          <a:p>
            <a:pPr marL="0" marR="0" indent="266700" algn="just" eaLnBrk="0">
              <a:lnSpc>
                <a:spcPct val="150000"/>
              </a:lnSpc>
            </a:pPr>
            <a:r>
              <a:rPr lang="en-US" altLang="zh-CN" sz="2000" kern="0" dirty="0">
                <a:solidFill>
                  <a:srgbClr val="242021"/>
                </a:solidFill>
                <a:latin typeface="+mn-ea"/>
              </a:rPr>
              <a:t>图的内容与形式应追求高度的统一，风格和体例需保持一致，以确保连贯性和一致性。对于线条图，它们应具备清晰度，线型选择和线条粗细应规范统一，色调准确无误，图形布局合理且大小适中，便于观察和理解。连续色调图则应清晰展示细节，同时层次感和饱和度适中，以保证视觉效果的和谐与平衡。</a:t>
            </a:r>
          </a:p>
        </p:txBody>
      </p:sp>
      <p:pic>
        <p:nvPicPr>
          <p:cNvPr id="3" name="图片 2">
            <a:extLst>
              <a:ext uri="{FF2B5EF4-FFF2-40B4-BE49-F238E27FC236}">
                <a16:creationId xmlns:a16="http://schemas.microsoft.com/office/drawing/2014/main" id="{FB85B940-C7EA-F798-0745-517653F54CF3}"/>
              </a:ext>
            </a:extLst>
          </p:cNvPr>
          <p:cNvPicPr>
            <a:picLocks noChangeAspect="1"/>
          </p:cNvPicPr>
          <p:nvPr/>
        </p:nvPicPr>
        <p:blipFill rotWithShape="1">
          <a:blip r:embed="rId2">
            <a:extLst>
              <a:ext uri="{28A0092B-C50C-407E-A947-70E740481C1C}">
                <a14:useLocalDpi xmlns:a14="http://schemas.microsoft.com/office/drawing/2010/main" val="0"/>
              </a:ext>
            </a:extLst>
          </a:blip>
          <a:srcRect l="17901"/>
          <a:stretch/>
        </p:blipFill>
        <p:spPr>
          <a:xfrm>
            <a:off x="1032578" y="3555730"/>
            <a:ext cx="4844798" cy="2823167"/>
          </a:xfrm>
          <a:prstGeom prst="rect">
            <a:avLst/>
          </a:prstGeom>
        </p:spPr>
      </p:pic>
      <p:pic>
        <p:nvPicPr>
          <p:cNvPr id="8" name="图片 7">
            <a:extLst>
              <a:ext uri="{FF2B5EF4-FFF2-40B4-BE49-F238E27FC236}">
                <a16:creationId xmlns:a16="http://schemas.microsoft.com/office/drawing/2014/main" id="{2B9B50F1-5433-01FD-838C-090869DB9449}"/>
              </a:ext>
            </a:extLst>
          </p:cNvPr>
          <p:cNvPicPr>
            <a:picLocks noChangeAspect="1"/>
          </p:cNvPicPr>
          <p:nvPr/>
        </p:nvPicPr>
        <p:blipFill rotWithShape="1">
          <a:blip r:embed="rId3">
            <a:extLst>
              <a:ext uri="{28A0092B-C50C-407E-A947-70E740481C1C}">
                <a14:useLocalDpi xmlns:a14="http://schemas.microsoft.com/office/drawing/2010/main" val="0"/>
              </a:ext>
            </a:extLst>
          </a:blip>
          <a:srcRect t="4907"/>
          <a:stretch/>
        </p:blipFill>
        <p:spPr>
          <a:xfrm>
            <a:off x="6003748" y="3555730"/>
            <a:ext cx="4844798" cy="2823167"/>
          </a:xfrm>
          <a:prstGeom prst="rect">
            <a:avLst/>
          </a:prstGeom>
        </p:spPr>
      </p:pic>
    </p:spTree>
    <p:extLst>
      <p:ext uri="{BB962C8B-B14F-4D97-AF65-F5344CB8AC3E}">
        <p14:creationId xmlns:p14="http://schemas.microsoft.com/office/powerpoint/2010/main" val="1792705481"/>
      </p:ext>
    </p:extLst>
  </p:cSld>
  <p:clrMapOvr>
    <a:masterClrMapping/>
  </p:clrMapOvr>
  <p:transition spd="slow">
    <p:push dir="u"/>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三、图的规范</a:t>
            </a:r>
          </a:p>
        </p:txBody>
      </p:sp>
      <p:sp>
        <p:nvSpPr>
          <p:cNvPr id="5" name="文本框 4">
            <a:extLst>
              <a:ext uri="{FF2B5EF4-FFF2-40B4-BE49-F238E27FC236}">
                <a16:creationId xmlns:a16="http://schemas.microsoft.com/office/drawing/2014/main" id="{95358C9E-18D2-18A9-C84C-637404EA6882}"/>
              </a:ext>
            </a:extLst>
          </p:cNvPr>
          <p:cNvSpPr txBox="1"/>
          <p:nvPr/>
        </p:nvSpPr>
        <p:spPr>
          <a:xfrm>
            <a:off x="518045" y="1203867"/>
            <a:ext cx="11100858" cy="5267596"/>
          </a:xfrm>
          <a:prstGeom prst="rect">
            <a:avLst/>
          </a:prstGeom>
          <a:noFill/>
        </p:spPr>
        <p:txBody>
          <a:bodyPr wrap="square">
            <a:spAutoFit/>
          </a:bodyPr>
          <a:lstStyle/>
          <a:p>
            <a:pPr marL="266700" algn="just" eaLnBrk="0"/>
            <a:r>
              <a:rPr lang="en-US" altLang="zh-CN" sz="2000" b="1" dirty="0">
                <a:solidFill>
                  <a:schemeClr val="accent3">
                    <a:lumMod val="50000"/>
                  </a:schemeClr>
                </a:solidFill>
              </a:rPr>
              <a:t>2.图号</a:t>
            </a:r>
          </a:p>
          <a:p>
            <a:pPr marR="0" indent="266700" algn="just" eaLnBrk="0">
              <a:lnSpc>
                <a:spcPct val="150000"/>
              </a:lnSpc>
            </a:pPr>
            <a:r>
              <a:rPr lang="en-US" altLang="zh-CN" sz="2000" kern="0" dirty="0">
                <a:solidFill>
                  <a:srgbClr val="242021"/>
                </a:solidFill>
                <a:latin typeface="+mn-ea"/>
              </a:rPr>
              <a:t>（1）在正文中提到的插图应该被编号，并且在正文中应使用相同的编号进行提及。</a:t>
            </a:r>
          </a:p>
          <a:p>
            <a:pPr marL="200025" marR="0" indent="0" algn="just" eaLnBrk="0">
              <a:lnSpc>
                <a:spcPct val="150000"/>
              </a:lnSpc>
            </a:pPr>
            <a:r>
              <a:rPr lang="zh-CN" altLang="en-US" sz="2000" kern="0" dirty="0">
                <a:solidFill>
                  <a:srgbClr val="242021"/>
                </a:solidFill>
                <a:latin typeface="+mn-ea"/>
              </a:rPr>
              <a:t>（</a:t>
            </a:r>
            <a:r>
              <a:rPr lang="en-US" altLang="zh-CN" sz="2000" kern="0" dirty="0">
                <a:solidFill>
                  <a:srgbClr val="242021"/>
                </a:solidFill>
                <a:latin typeface="+mn-ea"/>
              </a:rPr>
              <a:t>2</a:t>
            </a:r>
            <a:r>
              <a:rPr lang="zh-CN" altLang="en-US" sz="2000" kern="0" dirty="0">
                <a:solidFill>
                  <a:srgbClr val="242021"/>
                </a:solidFill>
                <a:latin typeface="+mn-ea"/>
              </a:rPr>
              <a:t>）插图可以按照全文顺序进行编号，也可以按照章节顺序进行编号。如果选择全文依序编号，方式应为“图</a:t>
            </a:r>
            <a:r>
              <a:rPr lang="en-US" altLang="zh-CN" sz="2000" kern="0" dirty="0">
                <a:solidFill>
                  <a:srgbClr val="242021"/>
                </a:solidFill>
                <a:latin typeface="+mn-ea"/>
              </a:rPr>
              <a:t>1”“</a:t>
            </a:r>
            <a:r>
              <a:rPr lang="zh-CN" altLang="en-US" sz="2000" kern="0" dirty="0">
                <a:solidFill>
                  <a:srgbClr val="242021"/>
                </a:solidFill>
                <a:latin typeface="+mn-ea"/>
              </a:rPr>
              <a:t>图</a:t>
            </a:r>
            <a:r>
              <a:rPr lang="en-US" altLang="zh-CN" sz="2000" kern="0" dirty="0">
                <a:solidFill>
                  <a:srgbClr val="242021"/>
                </a:solidFill>
                <a:latin typeface="+mn-ea"/>
              </a:rPr>
              <a:t>2”</a:t>
            </a:r>
            <a:r>
              <a:rPr lang="zh-CN" altLang="en-US" sz="2000" kern="0" dirty="0">
                <a:solidFill>
                  <a:srgbClr val="242021"/>
                </a:solidFill>
                <a:latin typeface="+mn-ea"/>
              </a:rPr>
              <a:t>等。如果选择分章依序编号，方式可以是“图</a:t>
            </a:r>
            <a:r>
              <a:rPr lang="en-US" altLang="zh-CN" sz="2000" kern="0" dirty="0">
                <a:solidFill>
                  <a:srgbClr val="242021"/>
                </a:solidFill>
                <a:latin typeface="+mn-ea"/>
              </a:rPr>
              <a:t>1-1”</a:t>
            </a:r>
            <a:r>
              <a:rPr lang="zh-CN" altLang="en-US" sz="2000" kern="0" dirty="0">
                <a:solidFill>
                  <a:srgbClr val="242021"/>
                </a:solidFill>
                <a:latin typeface="+mn-ea"/>
              </a:rPr>
              <a:t>或“图</a:t>
            </a:r>
            <a:r>
              <a:rPr lang="en-US" altLang="zh-CN" sz="2000" kern="0" dirty="0">
                <a:solidFill>
                  <a:srgbClr val="242021"/>
                </a:solidFill>
                <a:latin typeface="+mn-ea"/>
              </a:rPr>
              <a:t>1.1”</a:t>
            </a:r>
            <a:r>
              <a:rPr lang="zh-CN" altLang="en-US" sz="2000" kern="0" dirty="0">
                <a:solidFill>
                  <a:srgbClr val="242021"/>
                </a:solidFill>
                <a:latin typeface="+mn-ea"/>
              </a:rPr>
              <a:t>，其中前一个数字代表章节号，后一个数字代表该章节内插图的顺序号，中间使用“</a:t>
            </a:r>
            <a:r>
              <a:rPr lang="en-US" altLang="zh-CN" sz="2000" kern="0" dirty="0">
                <a:solidFill>
                  <a:srgbClr val="242021"/>
                </a:solidFill>
                <a:latin typeface="+mn-ea"/>
              </a:rPr>
              <a:t>-”</a:t>
            </a:r>
            <a:r>
              <a:rPr lang="zh-CN" altLang="en-US" sz="2000" kern="0" dirty="0">
                <a:solidFill>
                  <a:srgbClr val="242021"/>
                </a:solidFill>
                <a:latin typeface="+mn-ea"/>
              </a:rPr>
              <a:t>（短横线）或“</a:t>
            </a:r>
            <a:r>
              <a:rPr lang="en-US" altLang="zh-CN" sz="2000" kern="0" dirty="0">
                <a:solidFill>
                  <a:srgbClr val="242021"/>
                </a:solidFill>
                <a:latin typeface="+mn-ea"/>
              </a:rPr>
              <a:t>.”</a:t>
            </a:r>
            <a:r>
              <a:rPr lang="zh-CN" altLang="en-US" sz="2000" kern="0" dirty="0">
                <a:solidFill>
                  <a:srgbClr val="242021"/>
                </a:solidFill>
                <a:latin typeface="+mn-ea"/>
              </a:rPr>
              <a:t>（下圆点）进行连接。论文通常建议全文依序编号，而图书则更适宜分章依序编号。</a:t>
            </a:r>
          </a:p>
          <a:p>
            <a:pPr marL="200025" marR="0" indent="0" algn="just" eaLnBrk="0">
              <a:lnSpc>
                <a:spcPct val="150000"/>
              </a:lnSpc>
            </a:pPr>
            <a:r>
              <a:rPr lang="zh-CN" altLang="en-US" sz="2000" kern="0" dirty="0">
                <a:solidFill>
                  <a:srgbClr val="242021"/>
                </a:solidFill>
                <a:latin typeface="+mn-ea"/>
              </a:rPr>
              <a:t>（</a:t>
            </a:r>
            <a:r>
              <a:rPr lang="en-US" altLang="zh-CN" sz="2000" kern="0" dirty="0">
                <a:solidFill>
                  <a:srgbClr val="242021"/>
                </a:solidFill>
                <a:latin typeface="+mn-ea"/>
              </a:rPr>
              <a:t>3</a:t>
            </a:r>
            <a:r>
              <a:rPr lang="zh-CN" altLang="en-US" sz="2000" kern="0" dirty="0">
                <a:solidFill>
                  <a:srgbClr val="242021"/>
                </a:solidFill>
                <a:latin typeface="+mn-ea"/>
              </a:rPr>
              <a:t>）即使文中只有一个插图，也应进行编号，论文中可以使用“图</a:t>
            </a:r>
            <a:r>
              <a:rPr lang="en-US" altLang="zh-CN" sz="2000" kern="0" dirty="0">
                <a:solidFill>
                  <a:srgbClr val="242021"/>
                </a:solidFill>
                <a:latin typeface="+mn-ea"/>
              </a:rPr>
              <a:t>1”</a:t>
            </a:r>
            <a:r>
              <a:rPr lang="zh-CN" altLang="en-US" sz="2000" kern="0" dirty="0">
                <a:solidFill>
                  <a:srgbClr val="242021"/>
                </a:solidFill>
                <a:latin typeface="+mn-ea"/>
              </a:rPr>
              <a:t>进行标识。</a:t>
            </a:r>
          </a:p>
          <a:p>
            <a:pPr marL="200025" marR="0" indent="0" algn="just" eaLnBrk="0">
              <a:lnSpc>
                <a:spcPct val="150000"/>
              </a:lnSpc>
            </a:pPr>
            <a:r>
              <a:rPr lang="zh-CN" altLang="en-US" sz="2000" kern="0" dirty="0">
                <a:solidFill>
                  <a:srgbClr val="242021"/>
                </a:solidFill>
                <a:latin typeface="+mn-ea"/>
              </a:rPr>
              <a:t>（</a:t>
            </a:r>
            <a:r>
              <a:rPr lang="en-US" altLang="zh-CN" sz="2000" kern="0" dirty="0">
                <a:solidFill>
                  <a:srgbClr val="242021"/>
                </a:solidFill>
                <a:latin typeface="+mn-ea"/>
              </a:rPr>
              <a:t>4</a:t>
            </a:r>
            <a:r>
              <a:rPr lang="zh-CN" altLang="en-US" sz="2000" kern="0" dirty="0">
                <a:solidFill>
                  <a:srgbClr val="242021"/>
                </a:solidFill>
                <a:latin typeface="+mn-ea"/>
              </a:rPr>
              <a:t>）如果一张插图包含多个部分，应使用字母进行分图编号。</a:t>
            </a:r>
          </a:p>
          <a:p>
            <a:pPr marL="200025" marR="0" indent="0" algn="just" eaLnBrk="0">
              <a:lnSpc>
                <a:spcPct val="150000"/>
              </a:lnSpc>
            </a:pPr>
            <a:r>
              <a:rPr lang="zh-CN" altLang="en-US" sz="2000" kern="0" dirty="0">
                <a:solidFill>
                  <a:srgbClr val="242021"/>
                </a:solidFill>
                <a:latin typeface="+mn-ea"/>
              </a:rPr>
              <a:t>（</a:t>
            </a:r>
            <a:r>
              <a:rPr lang="en-US" altLang="zh-CN" sz="2000" kern="0" dirty="0">
                <a:solidFill>
                  <a:srgbClr val="242021"/>
                </a:solidFill>
                <a:latin typeface="+mn-ea"/>
              </a:rPr>
              <a:t>5</a:t>
            </a:r>
            <a:r>
              <a:rPr lang="zh-CN" altLang="en-US" sz="2000" kern="0" dirty="0">
                <a:solidFill>
                  <a:srgbClr val="242021"/>
                </a:solidFill>
                <a:latin typeface="+mn-ea"/>
              </a:rPr>
              <a:t>）全书或全刊的插图编号方式应保持一致，并与正文中表格、公式的编号方式相协调。</a:t>
            </a:r>
            <a:endParaRPr lang="en-US" altLang="zh-CN" sz="2000" kern="0" dirty="0">
              <a:solidFill>
                <a:srgbClr val="242021"/>
              </a:solidFill>
              <a:latin typeface="+mn-ea"/>
            </a:endParaRPr>
          </a:p>
          <a:p>
            <a:pPr marL="200025" marR="0" indent="0" algn="just" eaLnBrk="0">
              <a:lnSpc>
                <a:spcPct val="150000"/>
              </a:lnSpc>
            </a:pPr>
            <a:r>
              <a:rPr lang="en-US" altLang="zh-CN" sz="2000" b="1" dirty="0">
                <a:solidFill>
                  <a:schemeClr val="accent3">
                    <a:lumMod val="50000"/>
                  </a:schemeClr>
                </a:solidFill>
              </a:rPr>
              <a:t>3.</a:t>
            </a:r>
            <a:r>
              <a:rPr lang="zh-CN" altLang="en-US" sz="2000" b="1" dirty="0">
                <a:solidFill>
                  <a:schemeClr val="accent3">
                    <a:lumMod val="50000"/>
                  </a:schemeClr>
                </a:solidFill>
              </a:rPr>
              <a:t>图题</a:t>
            </a:r>
          </a:p>
          <a:p>
            <a:pPr marL="200025" marR="0" indent="0" algn="just" eaLnBrk="0">
              <a:lnSpc>
                <a:spcPct val="150000"/>
              </a:lnSpc>
            </a:pPr>
            <a:r>
              <a:rPr lang="zh-CN" altLang="en-US" sz="2000" kern="0" dirty="0">
                <a:solidFill>
                  <a:srgbClr val="242021"/>
                </a:solidFill>
                <a:latin typeface="+mn-ea"/>
              </a:rPr>
              <a:t>插图应配备图题，图题应准确、简明地阐释插图内容。</a:t>
            </a:r>
          </a:p>
          <a:p>
            <a:pPr marL="200025" marR="0" indent="0" algn="just" eaLnBrk="0">
              <a:lnSpc>
                <a:spcPct val="102380"/>
              </a:lnSpc>
            </a:pPr>
            <a:endParaRPr lang="en-US" altLang="zh-CN" sz="1800" kern="0" spc="0" baseline="0" noProof="0" dirty="0">
              <a:solidFill>
                <a:srgbClr val="242021"/>
              </a:solidFill>
              <a:latin typeface="SimSun" pitchFamily="2" charset="0"/>
              <a:ea typeface="SimSun" pitchFamily="2" charset="0"/>
              <a:cs typeface="SimSun" pitchFamily="2" charset="0"/>
            </a:endParaRPr>
          </a:p>
        </p:txBody>
      </p:sp>
    </p:spTree>
    <p:extLst>
      <p:ext uri="{BB962C8B-B14F-4D97-AF65-F5344CB8AC3E}">
        <p14:creationId xmlns:p14="http://schemas.microsoft.com/office/powerpoint/2010/main" val="80603691"/>
      </p:ext>
    </p:extLst>
  </p:cSld>
  <p:clrMapOvr>
    <a:masterClrMapping/>
  </p:clrMapOvr>
  <p:transition spd="slow">
    <p:push dir="u"/>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三、图的规范</a:t>
            </a:r>
          </a:p>
        </p:txBody>
      </p:sp>
      <p:sp>
        <p:nvSpPr>
          <p:cNvPr id="5" name="文本框 4">
            <a:extLst>
              <a:ext uri="{FF2B5EF4-FFF2-40B4-BE49-F238E27FC236}">
                <a16:creationId xmlns:a16="http://schemas.microsoft.com/office/drawing/2014/main" id="{95358C9E-18D2-18A9-C84C-637404EA6882}"/>
              </a:ext>
            </a:extLst>
          </p:cNvPr>
          <p:cNvSpPr txBox="1"/>
          <p:nvPr/>
        </p:nvSpPr>
        <p:spPr>
          <a:xfrm>
            <a:off x="518045" y="1203867"/>
            <a:ext cx="11068006" cy="4654608"/>
          </a:xfrm>
          <a:prstGeom prst="rect">
            <a:avLst/>
          </a:prstGeom>
          <a:noFill/>
        </p:spPr>
        <p:txBody>
          <a:bodyPr wrap="square">
            <a:spAutoFit/>
          </a:bodyPr>
          <a:lstStyle/>
          <a:p>
            <a:pPr marL="200025" marR="0" indent="0" algn="just" eaLnBrk="0">
              <a:lnSpc>
                <a:spcPct val="150000"/>
              </a:lnSpc>
            </a:pPr>
            <a:r>
              <a:rPr lang="en-US" altLang="zh-CN" sz="2000" b="1" dirty="0">
                <a:solidFill>
                  <a:schemeClr val="accent3">
                    <a:lumMod val="50000"/>
                  </a:schemeClr>
                </a:solidFill>
              </a:rPr>
              <a:t>4.</a:t>
            </a:r>
            <a:r>
              <a:rPr lang="zh-CN" altLang="en-US" sz="2000" b="1" dirty="0">
                <a:solidFill>
                  <a:schemeClr val="accent3">
                    <a:lumMod val="50000"/>
                  </a:schemeClr>
                </a:solidFill>
              </a:rPr>
              <a:t>图注</a:t>
            </a:r>
          </a:p>
          <a:p>
            <a:pPr marL="200025" marR="0" indent="0" algn="just" eaLnBrk="0">
              <a:lnSpc>
                <a:spcPct val="150000"/>
              </a:lnSpc>
            </a:pPr>
            <a:r>
              <a:rPr lang="zh-CN" altLang="en-US" sz="2000" kern="0" dirty="0">
                <a:solidFill>
                  <a:srgbClr val="242021"/>
                </a:solidFill>
                <a:latin typeface="+mn-ea"/>
              </a:rPr>
              <a:t>图中未直接表达但重要的信息应在图注中详细阐述。图注主要包括图元注和整图注两种类型。</a:t>
            </a:r>
          </a:p>
          <a:p>
            <a:pPr marL="200025" marR="0" indent="0" algn="just" eaLnBrk="0">
              <a:lnSpc>
                <a:spcPct val="150000"/>
              </a:lnSpc>
            </a:pPr>
            <a:r>
              <a:rPr lang="zh-CN" altLang="en-US" sz="2000" kern="0" dirty="0">
                <a:solidFill>
                  <a:srgbClr val="242021"/>
                </a:solidFill>
                <a:latin typeface="+mn-ea"/>
              </a:rPr>
              <a:t>（</a:t>
            </a:r>
            <a:r>
              <a:rPr lang="en-US" altLang="zh-CN" sz="2000" kern="0" dirty="0">
                <a:solidFill>
                  <a:srgbClr val="242021"/>
                </a:solidFill>
                <a:latin typeface="+mn-ea"/>
              </a:rPr>
              <a:t>1</a:t>
            </a:r>
            <a:r>
              <a:rPr lang="zh-CN" altLang="en-US" sz="2000" kern="0" dirty="0">
                <a:solidFill>
                  <a:srgbClr val="242021"/>
                </a:solidFill>
                <a:latin typeface="+mn-ea"/>
              </a:rPr>
              <a:t>）图元注是对图中组成部分或元素的名称及相关解释的标注，可以直接靠近图元标记，或借助指引线进行标识。当图元注较多或文字较长时，推荐使用指引线指示注码（如阿拉伯数字或拉丁字母），并在图的下方或侧边统一列出对应的注码和注释。注码应按照顺时针或逆时针的顺序有序排列。图例则为图中使用的符号、图形、色块、比例尺等提供了名称和说明，是图元注的一部分。图例系统应保持完整和一致性。</a:t>
            </a:r>
          </a:p>
          <a:p>
            <a:pPr marL="200025" marR="0" indent="0" algn="just" eaLnBrk="0">
              <a:lnSpc>
                <a:spcPct val="150000"/>
              </a:lnSpc>
            </a:pPr>
            <a:r>
              <a:rPr lang="zh-CN" altLang="en-US" sz="2000" kern="0" dirty="0">
                <a:solidFill>
                  <a:srgbClr val="242021"/>
                </a:solidFill>
                <a:latin typeface="+mn-ea"/>
              </a:rPr>
              <a:t>（</a:t>
            </a:r>
            <a:r>
              <a:rPr lang="en-US" altLang="zh-CN" sz="2000" kern="0" dirty="0">
                <a:solidFill>
                  <a:srgbClr val="242021"/>
                </a:solidFill>
                <a:latin typeface="+mn-ea"/>
              </a:rPr>
              <a:t>2</a:t>
            </a:r>
            <a:r>
              <a:rPr lang="zh-CN" altLang="en-US" sz="2000" kern="0" dirty="0">
                <a:solidFill>
                  <a:srgbClr val="242021"/>
                </a:solidFill>
                <a:latin typeface="+mn-ea"/>
              </a:rPr>
              <a:t>）整图注则是对整幅图（包括图的来源等）的全面说明，可以通过“注”字开头，或使用括注等形式表示。指引线应保持等距、整齐排列，且应避免相互交叉。在需要折线标注时，应尽量减少曲折次数，通常只曲折一次。</a:t>
            </a:r>
          </a:p>
        </p:txBody>
      </p:sp>
    </p:spTree>
    <p:extLst>
      <p:ext uri="{BB962C8B-B14F-4D97-AF65-F5344CB8AC3E}">
        <p14:creationId xmlns:p14="http://schemas.microsoft.com/office/powerpoint/2010/main" val="860160176"/>
      </p:ext>
    </p:extLst>
  </p:cSld>
  <p:clrMapOvr>
    <a:masterClrMapping/>
  </p:clrMapOvr>
  <p:transition spd="slow">
    <p:push dir="u"/>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三、图的规范</a:t>
            </a:r>
          </a:p>
        </p:txBody>
      </p:sp>
      <p:sp>
        <p:nvSpPr>
          <p:cNvPr id="5" name="文本框 4">
            <a:extLst>
              <a:ext uri="{FF2B5EF4-FFF2-40B4-BE49-F238E27FC236}">
                <a16:creationId xmlns:a16="http://schemas.microsoft.com/office/drawing/2014/main" id="{95358C9E-18D2-18A9-C84C-637404EA6882}"/>
              </a:ext>
            </a:extLst>
          </p:cNvPr>
          <p:cNvSpPr txBox="1"/>
          <p:nvPr/>
        </p:nvSpPr>
        <p:spPr>
          <a:xfrm>
            <a:off x="518045" y="1001276"/>
            <a:ext cx="11068006" cy="4839273"/>
          </a:xfrm>
          <a:prstGeom prst="rect">
            <a:avLst/>
          </a:prstGeom>
          <a:noFill/>
        </p:spPr>
        <p:txBody>
          <a:bodyPr wrap="square">
            <a:spAutoFit/>
          </a:bodyPr>
          <a:lstStyle/>
          <a:p>
            <a:pPr marL="269875" marR="0" indent="0" eaLnBrk="0">
              <a:lnSpc>
                <a:spcPct val="150000"/>
              </a:lnSpc>
            </a:pPr>
            <a:r>
              <a:rPr lang="zh-CN" altLang="en-US" sz="2400" b="1" dirty="0">
                <a:solidFill>
                  <a:srgbClr val="0070C0"/>
                </a:solidFill>
              </a:rPr>
              <a:t>（二）插图内容的规范</a:t>
            </a:r>
          </a:p>
          <a:p>
            <a:pPr marL="269875" marR="0" indent="0" eaLnBrk="0">
              <a:lnSpc>
                <a:spcPct val="150000"/>
              </a:lnSpc>
            </a:pPr>
            <a:r>
              <a:rPr lang="zh-CN" altLang="en-US" sz="2000" kern="0" spc="0" baseline="0" noProof="0" dirty="0">
                <a:solidFill>
                  <a:srgbClr val="242021"/>
                </a:solidFill>
                <a:latin typeface="+mn-ea"/>
                <a:cs typeface="SimSun" pitchFamily="2" charset="0"/>
              </a:rPr>
              <a:t>插图应与正文内容紧密相关，并选择能有效传达关键信息，因此插图的内容应符合以下要求。</a:t>
            </a:r>
          </a:p>
          <a:p>
            <a:pPr marL="269875" marR="0" indent="0" eaLnBrk="0">
              <a:lnSpc>
                <a:spcPct val="150000"/>
              </a:lnSpc>
            </a:pPr>
            <a:r>
              <a:rPr lang="en-US" altLang="zh-CN" sz="2000" b="1" kern="0" spc="0" baseline="0" noProof="0" dirty="0">
                <a:solidFill>
                  <a:schemeClr val="accent3">
                    <a:lumMod val="50000"/>
                  </a:schemeClr>
                </a:solidFill>
                <a:latin typeface="+mn-ea"/>
                <a:cs typeface="SimSun" pitchFamily="2" charset="0"/>
              </a:rPr>
              <a:t>1.</a:t>
            </a:r>
            <a:r>
              <a:rPr lang="zh-CN" altLang="en-US" sz="2000" b="1" kern="0" spc="0" baseline="0" noProof="0" dirty="0">
                <a:solidFill>
                  <a:schemeClr val="accent3">
                    <a:lumMod val="50000"/>
                  </a:schemeClr>
                </a:solidFill>
                <a:latin typeface="+mn-ea"/>
                <a:cs typeface="SimSun" pitchFamily="2" charset="0"/>
              </a:rPr>
              <a:t>符合国家标准或行业标准</a:t>
            </a:r>
            <a:r>
              <a:rPr lang="zh-CN" altLang="en-US" sz="2000" kern="0" dirty="0">
                <a:solidFill>
                  <a:srgbClr val="242021"/>
                </a:solidFill>
                <a:latin typeface="+mn-ea"/>
                <a:cs typeface="SimSun" pitchFamily="2" charset="0"/>
              </a:rPr>
              <a:t>（详见教材）</a:t>
            </a:r>
            <a:endParaRPr lang="en-US" altLang="zh-CN" sz="2000" kern="0" dirty="0">
              <a:solidFill>
                <a:srgbClr val="242021"/>
              </a:solidFill>
              <a:latin typeface="+mn-ea"/>
              <a:cs typeface="SimSun" pitchFamily="2" charset="0"/>
            </a:endParaRPr>
          </a:p>
          <a:p>
            <a:pPr marL="269875" marR="0" indent="0" eaLnBrk="0">
              <a:lnSpc>
                <a:spcPct val="150000"/>
              </a:lnSpc>
            </a:pPr>
            <a:r>
              <a:rPr lang="en-US" altLang="zh-CN" sz="2000" b="1" kern="0" dirty="0">
                <a:solidFill>
                  <a:schemeClr val="accent3">
                    <a:lumMod val="50000"/>
                  </a:schemeClr>
                </a:solidFill>
                <a:latin typeface="+mn-ea"/>
              </a:rPr>
              <a:t>2.</a:t>
            </a:r>
            <a:r>
              <a:rPr lang="zh-CN" altLang="en-US" sz="2000" b="1" kern="0" dirty="0">
                <a:solidFill>
                  <a:schemeClr val="accent3">
                    <a:lumMod val="50000"/>
                  </a:schemeClr>
                </a:solidFill>
                <a:latin typeface="+mn-ea"/>
              </a:rPr>
              <a:t>避免版权问题 </a:t>
            </a:r>
            <a:r>
              <a:rPr lang="zh-CN" altLang="en-US" sz="2000" kern="0" spc="0" baseline="0" noProof="0" dirty="0">
                <a:solidFill>
                  <a:srgbClr val="242021"/>
                </a:solidFill>
                <a:latin typeface="+mn-ea"/>
                <a:cs typeface="SimSun" pitchFamily="2" charset="0"/>
              </a:rPr>
              <a:t>在引用他人插图时，务必获得著作权人的书面许可，并明确注明插图来源。</a:t>
            </a:r>
          </a:p>
          <a:p>
            <a:pPr marL="269875" marR="0" indent="0" eaLnBrk="0">
              <a:lnSpc>
                <a:spcPct val="150000"/>
              </a:lnSpc>
            </a:pPr>
            <a:r>
              <a:rPr lang="en-US" altLang="zh-CN" sz="2000" b="1" kern="0" dirty="0">
                <a:solidFill>
                  <a:schemeClr val="accent3">
                    <a:lumMod val="50000"/>
                  </a:schemeClr>
                </a:solidFill>
                <a:latin typeface="+mn-ea"/>
              </a:rPr>
              <a:t>3.</a:t>
            </a:r>
            <a:r>
              <a:rPr lang="zh-CN" altLang="en-US" sz="2000" b="1" kern="0" dirty="0">
                <a:solidFill>
                  <a:schemeClr val="accent3">
                    <a:lumMod val="50000"/>
                  </a:schemeClr>
                </a:solidFill>
                <a:latin typeface="+mn-ea"/>
              </a:rPr>
              <a:t>全文表述一致性</a:t>
            </a:r>
          </a:p>
          <a:p>
            <a:pPr marL="269875" marR="0" indent="0" eaLnBrk="0">
              <a:lnSpc>
                <a:spcPct val="150000"/>
              </a:lnSpc>
            </a:pPr>
            <a:r>
              <a:rPr lang="zh-CN" altLang="en-US" sz="2400" b="1" dirty="0">
                <a:solidFill>
                  <a:srgbClr val="0070C0"/>
                </a:solidFill>
              </a:rPr>
              <a:t>（三）插图编排规范</a:t>
            </a:r>
          </a:p>
          <a:p>
            <a:pPr marL="269875" marR="0" indent="0" eaLnBrk="0">
              <a:lnSpc>
                <a:spcPct val="150000"/>
              </a:lnSpc>
            </a:pPr>
            <a:r>
              <a:rPr lang="zh-CN" altLang="en-US" sz="2000" kern="0" spc="0" baseline="0" noProof="0" dirty="0">
                <a:solidFill>
                  <a:srgbClr val="242021"/>
                </a:solidFill>
                <a:latin typeface="+mn-ea"/>
                <a:cs typeface="SimSun" pitchFamily="2" charset="0"/>
              </a:rPr>
              <a:t>插图应随文编排，并紧跟在首次提及该图图号的正文之后，不应截断正文自然段，也不应跨章节编排。插页图不连续编号，应与正文分开编号，但需在正文中提及图号或明确标注其位置。</a:t>
            </a:r>
          </a:p>
          <a:p>
            <a:pPr marL="269875" eaLnBrk="0">
              <a:lnSpc>
                <a:spcPct val="150000"/>
              </a:lnSpc>
            </a:pPr>
            <a:r>
              <a:rPr lang="en-US" altLang="zh-CN" sz="2000" b="1" kern="0" dirty="0">
                <a:solidFill>
                  <a:schemeClr val="accent3">
                    <a:lumMod val="50000"/>
                  </a:schemeClr>
                </a:solidFill>
                <a:latin typeface="+mn-ea"/>
              </a:rPr>
              <a:t>1.图号和图题</a:t>
            </a:r>
          </a:p>
          <a:p>
            <a:pPr marL="269875" eaLnBrk="0">
              <a:lnSpc>
                <a:spcPct val="150000"/>
              </a:lnSpc>
            </a:pPr>
            <a:r>
              <a:rPr lang="en-US" altLang="zh-CN" sz="2000" b="1" kern="0" dirty="0">
                <a:solidFill>
                  <a:schemeClr val="accent3">
                    <a:lumMod val="50000"/>
                  </a:schemeClr>
                </a:solidFill>
                <a:latin typeface="+mn-ea"/>
              </a:rPr>
              <a:t>2.图注</a:t>
            </a:r>
          </a:p>
        </p:txBody>
      </p:sp>
    </p:spTree>
    <p:extLst>
      <p:ext uri="{BB962C8B-B14F-4D97-AF65-F5344CB8AC3E}">
        <p14:creationId xmlns:p14="http://schemas.microsoft.com/office/powerpoint/2010/main" val="2369614413"/>
      </p:ext>
    </p:extLst>
  </p:cSld>
  <p:clrMapOvr>
    <a:masterClrMapping/>
  </p:clrMapOvr>
  <p:transition spd="slow">
    <p:push dir="u"/>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四、表的规范</a:t>
            </a:r>
            <a:endParaRPr lang="en-US" dirty="0">
              <a:solidFill>
                <a:schemeClr val="bg2">
                  <a:lumMod val="25000"/>
                </a:schemeClr>
              </a:solidFill>
              <a:latin typeface="+mn-ea"/>
              <a:ea typeface="+mn-ea"/>
            </a:endParaRPr>
          </a:p>
        </p:txBody>
      </p:sp>
      <p:sp>
        <p:nvSpPr>
          <p:cNvPr id="3" name="文本框 2">
            <a:extLst>
              <a:ext uri="{FF2B5EF4-FFF2-40B4-BE49-F238E27FC236}">
                <a16:creationId xmlns:a16="http://schemas.microsoft.com/office/drawing/2014/main" id="{9F714090-FEBC-92DD-84C8-E6A7F1F8C84C}"/>
              </a:ext>
            </a:extLst>
          </p:cNvPr>
          <p:cNvSpPr txBox="1"/>
          <p:nvPr/>
        </p:nvSpPr>
        <p:spPr>
          <a:xfrm>
            <a:off x="559558" y="1030907"/>
            <a:ext cx="10931857" cy="3149260"/>
          </a:xfrm>
          <a:prstGeom prst="rect">
            <a:avLst/>
          </a:prstGeom>
          <a:noFill/>
        </p:spPr>
        <p:txBody>
          <a:bodyPr wrap="square">
            <a:spAutoFit/>
          </a:bodyPr>
          <a:lstStyle/>
          <a:p>
            <a:pPr marL="2274" marR="1333" indent="191011" algn="just" eaLnBrk="0">
              <a:lnSpc>
                <a:spcPct val="126190"/>
              </a:lnSpc>
            </a:pPr>
            <a:r>
              <a:rPr lang="en-US" altLang="zh-CN" sz="2000" kern="0" dirty="0">
                <a:solidFill>
                  <a:srgbClr val="242021"/>
                </a:solidFill>
                <a:latin typeface="+mn-ea"/>
              </a:rPr>
              <a:t>表格是一种按特定逻辑关系排列单元格的表达形式，用于清晰地显示数据、分类事物等，方便直观地呈现信息、进行快速比较和引用分析。在论文中，表格是不可或缺的部分，应具备自明性、简明性、规范性和逻辑性。其编排应严格遵循《学术出版规范表格》的相关规定。</a:t>
            </a:r>
          </a:p>
          <a:p>
            <a:pPr eaLnBrk="0">
              <a:lnSpc>
                <a:spcPct val="81666"/>
              </a:lnSpc>
            </a:pPr>
            <a:endParaRPr lang="en-US" altLang="zh-CN" sz="2400" b="1" kern="0" dirty="0">
              <a:solidFill>
                <a:srgbClr val="0070C0"/>
              </a:solidFill>
              <a:latin typeface="+mn-ea"/>
            </a:endParaRPr>
          </a:p>
          <a:p>
            <a:pPr marL="138710" eaLnBrk="0"/>
            <a:r>
              <a:rPr lang="en-US" altLang="zh-CN" sz="2400" b="1" kern="0" dirty="0">
                <a:solidFill>
                  <a:srgbClr val="0070C0"/>
                </a:solidFill>
                <a:latin typeface="+mn-ea"/>
              </a:rPr>
              <a:t>（</a:t>
            </a:r>
            <a:r>
              <a:rPr lang="en-US" altLang="zh-CN" sz="2400" b="1" kern="0" dirty="0" err="1">
                <a:solidFill>
                  <a:srgbClr val="0070C0"/>
                </a:solidFill>
                <a:latin typeface="+mn-ea"/>
              </a:rPr>
              <a:t>一）表格的分类</a:t>
            </a:r>
            <a:endParaRPr lang="en-US" altLang="zh-CN" sz="2400" b="1" kern="0" dirty="0">
              <a:solidFill>
                <a:srgbClr val="0070C0"/>
              </a:solidFill>
              <a:latin typeface="+mn-ea"/>
            </a:endParaRPr>
          </a:p>
          <a:p>
            <a:pPr eaLnBrk="0">
              <a:lnSpc>
                <a:spcPct val="71666"/>
              </a:lnSpc>
            </a:pPr>
            <a:endParaRPr lang="en-US" altLang="zh-CN" sz="2000" kern="0" dirty="0">
              <a:solidFill>
                <a:srgbClr val="242021"/>
              </a:solidFill>
              <a:latin typeface="+mn-ea"/>
            </a:endParaRPr>
          </a:p>
          <a:p>
            <a:pPr marL="193284" eaLnBrk="0"/>
            <a:r>
              <a:rPr lang="en-US" altLang="zh-CN" sz="2000" kern="0" dirty="0" err="1">
                <a:solidFill>
                  <a:srgbClr val="242021"/>
                </a:solidFill>
                <a:latin typeface="+mn-ea"/>
              </a:rPr>
              <a:t>表格一般包括全线表、省线表、无线表三种</a:t>
            </a:r>
            <a:r>
              <a:rPr lang="en-US" altLang="zh-CN" sz="2000" kern="0" dirty="0">
                <a:solidFill>
                  <a:srgbClr val="242021"/>
                </a:solidFill>
                <a:latin typeface="+mn-ea"/>
              </a:rPr>
              <a:t>。</a:t>
            </a:r>
          </a:p>
          <a:p>
            <a:pPr eaLnBrk="0">
              <a:lnSpc>
                <a:spcPct val="60416"/>
              </a:lnSpc>
            </a:pPr>
            <a:endParaRPr lang="en-US" altLang="zh-CN" sz="2000" kern="0" dirty="0">
              <a:solidFill>
                <a:srgbClr val="242021"/>
              </a:solidFill>
              <a:latin typeface="+mn-ea"/>
            </a:endParaRPr>
          </a:p>
          <a:p>
            <a:pPr marL="288790" indent="-95505" eaLnBrk="0">
              <a:buAutoNum type="arabicPeriod"/>
            </a:pPr>
            <a:r>
              <a:rPr lang="en-US" altLang="zh-CN" sz="2000" b="1" kern="0" dirty="0" err="1">
                <a:solidFill>
                  <a:schemeClr val="accent3">
                    <a:lumMod val="50000"/>
                  </a:schemeClr>
                </a:solidFill>
                <a:latin typeface="+mn-ea"/>
              </a:rPr>
              <a:t>全线表</a:t>
            </a:r>
            <a:endParaRPr lang="en-US" altLang="zh-CN" sz="2000" b="1" kern="0" dirty="0">
              <a:solidFill>
                <a:schemeClr val="accent3">
                  <a:lumMod val="50000"/>
                </a:schemeClr>
              </a:solidFill>
              <a:latin typeface="+mn-ea"/>
            </a:endParaRPr>
          </a:p>
          <a:p>
            <a:pPr eaLnBrk="0">
              <a:lnSpc>
                <a:spcPct val="60416"/>
              </a:lnSpc>
            </a:pPr>
            <a:endParaRPr lang="en-US" altLang="zh-CN" sz="2000" kern="0" dirty="0">
              <a:solidFill>
                <a:srgbClr val="242021"/>
              </a:solidFill>
              <a:latin typeface="+mn-ea"/>
            </a:endParaRPr>
          </a:p>
        </p:txBody>
      </p:sp>
      <p:pic>
        <p:nvPicPr>
          <p:cNvPr id="6" name="图片 5">
            <a:extLst>
              <a:ext uri="{FF2B5EF4-FFF2-40B4-BE49-F238E27FC236}">
                <a16:creationId xmlns:a16="http://schemas.microsoft.com/office/drawing/2014/main" id="{1E260146-2A01-94A3-07FB-7E649B66EC83}"/>
              </a:ext>
            </a:extLst>
          </p:cNvPr>
          <p:cNvPicPr>
            <a:picLocks noChangeAspect="1"/>
          </p:cNvPicPr>
          <p:nvPr/>
        </p:nvPicPr>
        <p:blipFill rotWithShape="1">
          <a:blip r:embed="rId2">
            <a:extLst>
              <a:ext uri="{28A0092B-C50C-407E-A947-70E740481C1C}">
                <a14:useLocalDpi xmlns:a14="http://schemas.microsoft.com/office/drawing/2010/main" val="0"/>
              </a:ext>
            </a:extLst>
          </a:blip>
          <a:srcRect t="9248"/>
          <a:stretch/>
        </p:blipFill>
        <p:spPr>
          <a:xfrm>
            <a:off x="5094612" y="3814548"/>
            <a:ext cx="6349036" cy="2573343"/>
          </a:xfrm>
          <a:prstGeom prst="rect">
            <a:avLst/>
          </a:prstGeom>
        </p:spPr>
      </p:pic>
      <p:sp>
        <p:nvSpPr>
          <p:cNvPr id="9" name="文本框 8">
            <a:extLst>
              <a:ext uri="{FF2B5EF4-FFF2-40B4-BE49-F238E27FC236}">
                <a16:creationId xmlns:a16="http://schemas.microsoft.com/office/drawing/2014/main" id="{B67EAEE3-9D44-1333-EBDE-F6AC83F5C12E}"/>
              </a:ext>
            </a:extLst>
          </p:cNvPr>
          <p:cNvSpPr txBox="1"/>
          <p:nvPr/>
        </p:nvSpPr>
        <p:spPr>
          <a:xfrm>
            <a:off x="620972" y="4211260"/>
            <a:ext cx="4169391" cy="874407"/>
          </a:xfrm>
          <a:prstGeom prst="rect">
            <a:avLst/>
          </a:prstGeom>
          <a:noFill/>
        </p:spPr>
        <p:txBody>
          <a:bodyPr wrap="square">
            <a:spAutoFit/>
          </a:bodyPr>
          <a:lstStyle/>
          <a:p>
            <a:pPr marL="193284" eaLnBrk="0">
              <a:lnSpc>
                <a:spcPct val="150000"/>
              </a:lnSpc>
            </a:pPr>
            <a:r>
              <a:rPr lang="en-US" altLang="zh-CN" sz="1800" kern="0" dirty="0" err="1">
                <a:solidFill>
                  <a:srgbClr val="242021"/>
                </a:solidFill>
                <a:latin typeface="+mn-ea"/>
              </a:rPr>
              <a:t>全线表即表格外框有表框线，各项之间有行线、栏线的表格，如图所示</a:t>
            </a:r>
            <a:r>
              <a:rPr lang="en-US" altLang="zh-CN" sz="1800" kern="0" dirty="0">
                <a:solidFill>
                  <a:srgbClr val="242021"/>
                </a:solidFill>
                <a:latin typeface="+mn-ea"/>
              </a:rPr>
              <a:t>。</a:t>
            </a:r>
            <a:endParaRPr lang="zh-CN" altLang="en-US" sz="1800" kern="0" dirty="0">
              <a:solidFill>
                <a:srgbClr val="242021"/>
              </a:solidFill>
              <a:latin typeface="+mn-ea"/>
            </a:endParaRPr>
          </a:p>
        </p:txBody>
      </p:sp>
    </p:spTree>
    <p:extLst>
      <p:ext uri="{BB962C8B-B14F-4D97-AF65-F5344CB8AC3E}">
        <p14:creationId xmlns:p14="http://schemas.microsoft.com/office/powerpoint/2010/main" val="3827715435"/>
      </p:ext>
    </p:extLst>
  </p:cSld>
  <p:clrMapOvr>
    <a:masterClrMapping/>
  </p:clrMapOvr>
  <p:transition spd="slow">
    <p:push dir="u"/>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四、表的规范</a:t>
            </a:r>
            <a:endParaRPr lang="en-US" dirty="0">
              <a:solidFill>
                <a:schemeClr val="bg2">
                  <a:lumMod val="25000"/>
                </a:schemeClr>
              </a:solidFill>
              <a:latin typeface="+mn-ea"/>
              <a:ea typeface="+mn-ea"/>
            </a:endParaRPr>
          </a:p>
        </p:txBody>
      </p:sp>
      <p:sp>
        <p:nvSpPr>
          <p:cNvPr id="3" name="文本框 2">
            <a:extLst>
              <a:ext uri="{FF2B5EF4-FFF2-40B4-BE49-F238E27FC236}">
                <a16:creationId xmlns:a16="http://schemas.microsoft.com/office/drawing/2014/main" id="{9F714090-FEBC-92DD-84C8-E6A7F1F8C84C}"/>
              </a:ext>
            </a:extLst>
          </p:cNvPr>
          <p:cNvSpPr txBox="1"/>
          <p:nvPr/>
        </p:nvSpPr>
        <p:spPr>
          <a:xfrm>
            <a:off x="525439" y="1030907"/>
            <a:ext cx="10965976" cy="1422954"/>
          </a:xfrm>
          <a:prstGeom prst="rect">
            <a:avLst/>
          </a:prstGeom>
          <a:noFill/>
        </p:spPr>
        <p:txBody>
          <a:bodyPr wrap="square">
            <a:spAutoFit/>
          </a:bodyPr>
          <a:lstStyle/>
          <a:p>
            <a:pPr marL="193285" eaLnBrk="0">
              <a:lnSpc>
                <a:spcPct val="150000"/>
              </a:lnSpc>
            </a:pPr>
            <a:r>
              <a:rPr lang="en-US" altLang="zh-CN" sz="2000" b="1" kern="0" dirty="0">
                <a:solidFill>
                  <a:schemeClr val="accent3">
                    <a:lumMod val="50000"/>
                  </a:schemeClr>
                </a:solidFill>
                <a:latin typeface="+mn-ea"/>
              </a:rPr>
              <a:t>2.</a:t>
            </a:r>
            <a:r>
              <a:rPr lang="zh-CN" altLang="en-US" sz="2000" b="1" kern="0" dirty="0">
                <a:solidFill>
                  <a:schemeClr val="accent3">
                    <a:lumMod val="50000"/>
                  </a:schemeClr>
                </a:solidFill>
                <a:latin typeface="+mn-ea"/>
              </a:rPr>
              <a:t>省线表</a:t>
            </a:r>
            <a:endParaRPr lang="en-US" altLang="zh-CN" sz="2000" b="1" kern="0" dirty="0">
              <a:solidFill>
                <a:schemeClr val="accent3">
                  <a:lumMod val="50000"/>
                </a:schemeClr>
              </a:solidFill>
              <a:latin typeface="+mn-ea"/>
            </a:endParaRPr>
          </a:p>
          <a:p>
            <a:pPr marL="193285" eaLnBrk="0">
              <a:lnSpc>
                <a:spcPct val="150000"/>
              </a:lnSpc>
            </a:pPr>
            <a:r>
              <a:rPr lang="zh-CN" altLang="en-US" sz="2000" kern="0" dirty="0">
                <a:solidFill>
                  <a:srgbClr val="242021"/>
                </a:solidFill>
                <a:latin typeface="+mn-ea"/>
              </a:rPr>
              <a:t>省线表即省略墙线或部分行线、栏线的表格，如图所示。只保留顶线、横表头线和底线的省线表为三线表，如图所示。</a:t>
            </a:r>
          </a:p>
        </p:txBody>
      </p:sp>
      <p:pic>
        <p:nvPicPr>
          <p:cNvPr id="12" name="图片 11">
            <a:extLst>
              <a:ext uri="{FF2B5EF4-FFF2-40B4-BE49-F238E27FC236}">
                <a16:creationId xmlns:a16="http://schemas.microsoft.com/office/drawing/2014/main" id="{85D00D13-E434-6321-B11F-533837EEF8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1108" y="2530982"/>
            <a:ext cx="5504892" cy="2954742"/>
          </a:xfrm>
          <a:prstGeom prst="rect">
            <a:avLst/>
          </a:prstGeom>
        </p:spPr>
      </p:pic>
      <p:sp>
        <p:nvSpPr>
          <p:cNvPr id="14" name="文本框 13">
            <a:extLst>
              <a:ext uri="{FF2B5EF4-FFF2-40B4-BE49-F238E27FC236}">
                <a16:creationId xmlns:a16="http://schemas.microsoft.com/office/drawing/2014/main" id="{A3EA6863-2346-40D2-B1CA-7F18397FA91F}"/>
              </a:ext>
            </a:extLst>
          </p:cNvPr>
          <p:cNvSpPr txBox="1"/>
          <p:nvPr/>
        </p:nvSpPr>
        <p:spPr>
          <a:xfrm>
            <a:off x="2552837" y="5562845"/>
            <a:ext cx="1581434" cy="369332"/>
          </a:xfrm>
          <a:prstGeom prst="rect">
            <a:avLst/>
          </a:prstGeom>
          <a:noFill/>
        </p:spPr>
        <p:txBody>
          <a:bodyPr wrap="square">
            <a:spAutoFit/>
          </a:bodyPr>
          <a:lstStyle/>
          <a:p>
            <a:r>
              <a:rPr lang="zh-CN" altLang="en-US" sz="1800" b="1" kern="0" dirty="0">
                <a:solidFill>
                  <a:schemeClr val="accent2">
                    <a:lumMod val="50000"/>
                  </a:schemeClr>
                </a:solidFill>
                <a:latin typeface="+mn-ea"/>
              </a:rPr>
              <a:t>省线表</a:t>
            </a:r>
            <a:endParaRPr lang="zh-CN" altLang="en-US" dirty="0">
              <a:solidFill>
                <a:schemeClr val="accent2">
                  <a:lumMod val="50000"/>
                </a:schemeClr>
              </a:solidFill>
            </a:endParaRPr>
          </a:p>
        </p:txBody>
      </p:sp>
      <p:pic>
        <p:nvPicPr>
          <p:cNvPr id="15" name="图片 14">
            <a:extLst>
              <a:ext uri="{FF2B5EF4-FFF2-40B4-BE49-F238E27FC236}">
                <a16:creationId xmlns:a16="http://schemas.microsoft.com/office/drawing/2014/main" id="{CD4532C6-3C1A-0BFF-BEAD-55C4E37F11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94127" y="2530982"/>
            <a:ext cx="5522440" cy="2970281"/>
          </a:xfrm>
          <a:prstGeom prst="rect">
            <a:avLst/>
          </a:prstGeom>
        </p:spPr>
      </p:pic>
      <p:sp>
        <p:nvSpPr>
          <p:cNvPr id="17" name="文本框 16">
            <a:extLst>
              <a:ext uri="{FF2B5EF4-FFF2-40B4-BE49-F238E27FC236}">
                <a16:creationId xmlns:a16="http://schemas.microsoft.com/office/drawing/2014/main" id="{EDBE422B-741D-0C01-6497-F336D5565595}"/>
              </a:ext>
            </a:extLst>
          </p:cNvPr>
          <p:cNvSpPr txBox="1"/>
          <p:nvPr/>
        </p:nvSpPr>
        <p:spPr>
          <a:xfrm>
            <a:off x="656864" y="5827128"/>
            <a:ext cx="6172200" cy="781752"/>
          </a:xfrm>
          <a:prstGeom prst="rect">
            <a:avLst/>
          </a:prstGeom>
          <a:noFill/>
        </p:spPr>
        <p:txBody>
          <a:bodyPr wrap="square">
            <a:spAutoFit/>
          </a:bodyPr>
          <a:lstStyle/>
          <a:p>
            <a:pPr marL="286516" indent="-95505" eaLnBrk="0">
              <a:buAutoNum type="arabicPeriod" startAt="3"/>
            </a:pPr>
            <a:r>
              <a:rPr lang="en-US" altLang="zh-CN" sz="2000" b="1" kern="0" dirty="0" err="1">
                <a:solidFill>
                  <a:schemeClr val="accent3">
                    <a:lumMod val="50000"/>
                  </a:schemeClr>
                </a:solidFill>
                <a:latin typeface="+mn-ea"/>
              </a:rPr>
              <a:t>无线表</a:t>
            </a:r>
            <a:endParaRPr lang="en-US" altLang="zh-CN" sz="2000" b="1" kern="0" dirty="0">
              <a:solidFill>
                <a:schemeClr val="accent3">
                  <a:lumMod val="50000"/>
                </a:schemeClr>
              </a:solidFill>
              <a:latin typeface="+mn-ea"/>
            </a:endParaRPr>
          </a:p>
          <a:p>
            <a:pPr eaLnBrk="0">
              <a:lnSpc>
                <a:spcPct val="60416"/>
              </a:lnSpc>
            </a:pPr>
            <a:endParaRPr lang="en-US" altLang="zh-CN" sz="800" kern="0" dirty="0">
              <a:solidFill>
                <a:srgbClr val="000000"/>
              </a:solidFill>
              <a:latin typeface="Arial" pitchFamily="34" charset="0"/>
              <a:ea typeface="Arial" pitchFamily="34" charset="0"/>
              <a:cs typeface="Arial" pitchFamily="34" charset="0"/>
            </a:endParaRPr>
          </a:p>
          <a:p>
            <a:pPr marL="191011" eaLnBrk="0"/>
            <a:r>
              <a:rPr lang="en-US" altLang="zh-CN" sz="2000" kern="0" dirty="0" err="1">
                <a:solidFill>
                  <a:srgbClr val="242021"/>
                </a:solidFill>
                <a:latin typeface="+mn-ea"/>
              </a:rPr>
              <a:t>无线表是既无表框线，也无行线和栏线的表格</a:t>
            </a:r>
            <a:r>
              <a:rPr lang="en-US" altLang="zh-CN" sz="2000" kern="0" dirty="0">
                <a:solidFill>
                  <a:srgbClr val="242021"/>
                </a:solidFill>
                <a:latin typeface="+mn-ea"/>
              </a:rPr>
              <a:t>。</a:t>
            </a:r>
          </a:p>
        </p:txBody>
      </p:sp>
      <p:sp>
        <p:nvSpPr>
          <p:cNvPr id="18" name="文本框 17">
            <a:extLst>
              <a:ext uri="{FF2B5EF4-FFF2-40B4-BE49-F238E27FC236}">
                <a16:creationId xmlns:a16="http://schemas.microsoft.com/office/drawing/2014/main" id="{E9C773E5-9D05-71C1-D798-7FDE7A62C75D}"/>
              </a:ext>
            </a:extLst>
          </p:cNvPr>
          <p:cNvSpPr txBox="1"/>
          <p:nvPr/>
        </p:nvSpPr>
        <p:spPr>
          <a:xfrm>
            <a:off x="8362234" y="5562845"/>
            <a:ext cx="1581434" cy="369332"/>
          </a:xfrm>
          <a:prstGeom prst="rect">
            <a:avLst/>
          </a:prstGeom>
          <a:noFill/>
        </p:spPr>
        <p:txBody>
          <a:bodyPr wrap="square">
            <a:spAutoFit/>
          </a:bodyPr>
          <a:lstStyle/>
          <a:p>
            <a:r>
              <a:rPr lang="zh-CN" altLang="en-US" sz="1800" b="1" kern="0" dirty="0">
                <a:solidFill>
                  <a:schemeClr val="accent2">
                    <a:lumMod val="50000"/>
                  </a:schemeClr>
                </a:solidFill>
                <a:latin typeface="+mn-ea"/>
              </a:rPr>
              <a:t>三线表</a:t>
            </a:r>
            <a:endParaRPr lang="zh-CN" altLang="en-US" dirty="0">
              <a:solidFill>
                <a:schemeClr val="accent2">
                  <a:lumMod val="50000"/>
                </a:schemeClr>
              </a:solidFill>
            </a:endParaRPr>
          </a:p>
        </p:txBody>
      </p:sp>
    </p:spTree>
    <p:extLst>
      <p:ext uri="{BB962C8B-B14F-4D97-AF65-F5344CB8AC3E}">
        <p14:creationId xmlns:p14="http://schemas.microsoft.com/office/powerpoint/2010/main" val="4225588225"/>
      </p:ext>
    </p:extLst>
  </p:cSld>
  <p:clrMapOvr>
    <a:masterClrMapping/>
  </p:clrMapOvr>
  <p:transition spd="slow">
    <p:push dir="u"/>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四、表的规范</a:t>
            </a:r>
            <a:endParaRPr lang="en-US" dirty="0">
              <a:solidFill>
                <a:schemeClr val="bg2">
                  <a:lumMod val="25000"/>
                </a:schemeClr>
              </a:solidFill>
              <a:latin typeface="+mn-ea"/>
              <a:ea typeface="+mn-ea"/>
            </a:endParaRPr>
          </a:p>
        </p:txBody>
      </p:sp>
      <p:sp>
        <p:nvSpPr>
          <p:cNvPr id="3" name="文本框 2">
            <a:extLst>
              <a:ext uri="{FF2B5EF4-FFF2-40B4-BE49-F238E27FC236}">
                <a16:creationId xmlns:a16="http://schemas.microsoft.com/office/drawing/2014/main" id="{9F714090-FEBC-92DD-84C8-E6A7F1F8C84C}"/>
              </a:ext>
            </a:extLst>
          </p:cNvPr>
          <p:cNvSpPr txBox="1"/>
          <p:nvPr/>
        </p:nvSpPr>
        <p:spPr>
          <a:xfrm>
            <a:off x="525439" y="1030907"/>
            <a:ext cx="10965976" cy="2900281"/>
          </a:xfrm>
          <a:prstGeom prst="rect">
            <a:avLst/>
          </a:prstGeom>
          <a:noFill/>
        </p:spPr>
        <p:txBody>
          <a:bodyPr wrap="square">
            <a:spAutoFit/>
          </a:bodyPr>
          <a:lstStyle/>
          <a:p>
            <a:pPr marL="193285" eaLnBrk="0">
              <a:lnSpc>
                <a:spcPct val="150000"/>
              </a:lnSpc>
            </a:pPr>
            <a:r>
              <a:rPr lang="zh-CN" altLang="en-US" sz="2400" b="1" kern="0" dirty="0">
                <a:solidFill>
                  <a:srgbClr val="0070C0"/>
                </a:solidFill>
                <a:latin typeface="+mn-ea"/>
              </a:rPr>
              <a:t>（二）表格的构成及规范</a:t>
            </a:r>
          </a:p>
          <a:p>
            <a:pPr marL="193285" eaLnBrk="0">
              <a:lnSpc>
                <a:spcPct val="150000"/>
              </a:lnSpc>
            </a:pPr>
            <a:r>
              <a:rPr lang="zh-CN" altLang="en-US" sz="2000" kern="0" dirty="0">
                <a:solidFill>
                  <a:srgbClr val="242021"/>
                </a:solidFill>
                <a:latin typeface="+mn-ea"/>
              </a:rPr>
              <a:t>表格一般由表号、表题、表头、表身和表注构成，其中表号、表题、表头是表格必备的要素，如图所示。表头和表身构成表格的主体，一般分为行和栏。横线称为行线，竖线称为栏线。表头与表身之间的线称为表头线。表格的四周将表头和表身一起围住的线统称表框线，表框线包括顶线、底线和墙线。</a:t>
            </a:r>
          </a:p>
          <a:p>
            <a:pPr marL="193285" eaLnBrk="0">
              <a:lnSpc>
                <a:spcPct val="150000"/>
              </a:lnSpc>
            </a:pPr>
            <a:endParaRPr lang="zh-CN" altLang="en-US" sz="2000" kern="0" dirty="0">
              <a:solidFill>
                <a:srgbClr val="242021"/>
              </a:solidFill>
              <a:latin typeface="+mn-ea"/>
            </a:endParaRPr>
          </a:p>
        </p:txBody>
      </p:sp>
      <p:sp>
        <p:nvSpPr>
          <p:cNvPr id="14" name="文本框 13">
            <a:extLst>
              <a:ext uri="{FF2B5EF4-FFF2-40B4-BE49-F238E27FC236}">
                <a16:creationId xmlns:a16="http://schemas.microsoft.com/office/drawing/2014/main" id="{A3EA6863-2346-40D2-B1CA-7F18397FA91F}"/>
              </a:ext>
            </a:extLst>
          </p:cNvPr>
          <p:cNvSpPr txBox="1"/>
          <p:nvPr/>
        </p:nvSpPr>
        <p:spPr>
          <a:xfrm>
            <a:off x="4027795" y="6270207"/>
            <a:ext cx="1581434" cy="369332"/>
          </a:xfrm>
          <a:prstGeom prst="rect">
            <a:avLst/>
          </a:prstGeom>
          <a:noFill/>
        </p:spPr>
        <p:txBody>
          <a:bodyPr wrap="square">
            <a:spAutoFit/>
          </a:bodyPr>
          <a:lstStyle/>
          <a:p>
            <a:r>
              <a:rPr lang="zh-CN" altLang="en-US" sz="1800" b="1" kern="0" dirty="0">
                <a:solidFill>
                  <a:schemeClr val="accent2">
                    <a:lumMod val="50000"/>
                  </a:schemeClr>
                </a:solidFill>
                <a:latin typeface="+mn-ea"/>
              </a:rPr>
              <a:t>表格的构成</a:t>
            </a:r>
            <a:endParaRPr lang="zh-CN" altLang="en-US" dirty="0">
              <a:solidFill>
                <a:schemeClr val="accent2">
                  <a:lumMod val="50000"/>
                </a:schemeClr>
              </a:solidFill>
            </a:endParaRPr>
          </a:p>
        </p:txBody>
      </p:sp>
      <p:pic>
        <p:nvPicPr>
          <p:cNvPr id="5" name="图片 4">
            <a:extLst>
              <a:ext uri="{FF2B5EF4-FFF2-40B4-BE49-F238E27FC236}">
                <a16:creationId xmlns:a16="http://schemas.microsoft.com/office/drawing/2014/main" id="{37C31931-A841-7D02-61EB-D822CE29C839}"/>
              </a:ext>
            </a:extLst>
          </p:cNvPr>
          <p:cNvPicPr>
            <a:picLocks noChangeAspect="1"/>
          </p:cNvPicPr>
          <p:nvPr/>
        </p:nvPicPr>
        <p:blipFill rotWithShape="1">
          <a:blip r:embed="rId2">
            <a:extLst>
              <a:ext uri="{28A0092B-C50C-407E-A947-70E740481C1C}">
                <a14:useLocalDpi xmlns:a14="http://schemas.microsoft.com/office/drawing/2010/main" val="0"/>
              </a:ext>
            </a:extLst>
          </a:blip>
          <a:srcRect t="6195" r="953" b="14497"/>
          <a:stretch/>
        </p:blipFill>
        <p:spPr>
          <a:xfrm>
            <a:off x="5459104" y="3154440"/>
            <a:ext cx="5800299" cy="3459272"/>
          </a:xfrm>
          <a:prstGeom prst="rect">
            <a:avLst/>
          </a:prstGeom>
        </p:spPr>
      </p:pic>
    </p:spTree>
    <p:extLst>
      <p:ext uri="{BB962C8B-B14F-4D97-AF65-F5344CB8AC3E}">
        <p14:creationId xmlns:p14="http://schemas.microsoft.com/office/powerpoint/2010/main" val="3244409582"/>
      </p:ext>
    </p:extLst>
  </p:cSld>
  <p:clrMapOvr>
    <a:masterClrMapping/>
  </p:clrMapOvr>
  <p:transition spd="slow">
    <p:push dir="u"/>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四、表的规范</a:t>
            </a:r>
            <a:endParaRPr lang="en-US" dirty="0">
              <a:solidFill>
                <a:schemeClr val="bg2">
                  <a:lumMod val="25000"/>
                </a:schemeClr>
              </a:solidFill>
              <a:latin typeface="+mn-ea"/>
              <a:ea typeface="+mn-ea"/>
            </a:endParaRPr>
          </a:p>
        </p:txBody>
      </p:sp>
      <p:sp>
        <p:nvSpPr>
          <p:cNvPr id="3" name="文本框 2">
            <a:extLst>
              <a:ext uri="{FF2B5EF4-FFF2-40B4-BE49-F238E27FC236}">
                <a16:creationId xmlns:a16="http://schemas.microsoft.com/office/drawing/2014/main" id="{9F714090-FEBC-92DD-84C8-E6A7F1F8C84C}"/>
              </a:ext>
            </a:extLst>
          </p:cNvPr>
          <p:cNvSpPr txBox="1"/>
          <p:nvPr/>
        </p:nvSpPr>
        <p:spPr>
          <a:xfrm>
            <a:off x="525439" y="1030907"/>
            <a:ext cx="10965976" cy="5116272"/>
          </a:xfrm>
          <a:prstGeom prst="rect">
            <a:avLst/>
          </a:prstGeom>
          <a:noFill/>
        </p:spPr>
        <p:txBody>
          <a:bodyPr wrap="square">
            <a:spAutoFit/>
          </a:bodyPr>
          <a:lstStyle/>
          <a:p>
            <a:pPr marL="193285" eaLnBrk="0">
              <a:lnSpc>
                <a:spcPct val="150000"/>
              </a:lnSpc>
            </a:pPr>
            <a:r>
              <a:rPr lang="en-US" altLang="zh-CN" sz="2000" b="1" kern="0" dirty="0">
                <a:solidFill>
                  <a:schemeClr val="accent3">
                    <a:lumMod val="50000"/>
                  </a:schemeClr>
                </a:solidFill>
                <a:latin typeface="+mn-ea"/>
              </a:rPr>
              <a:t>1.</a:t>
            </a:r>
            <a:r>
              <a:rPr lang="zh-CN" altLang="en-US" sz="2000" b="1" kern="0" dirty="0">
                <a:solidFill>
                  <a:schemeClr val="accent3">
                    <a:lumMod val="50000"/>
                  </a:schemeClr>
                </a:solidFill>
                <a:latin typeface="+mn-ea"/>
              </a:rPr>
              <a:t>表号</a:t>
            </a:r>
          </a:p>
          <a:p>
            <a:pPr marL="193285" eaLnBrk="0">
              <a:lnSpc>
                <a:spcPct val="150000"/>
              </a:lnSpc>
            </a:pPr>
            <a:r>
              <a:rPr lang="zh-CN" altLang="en-US" sz="2000" kern="0" dirty="0">
                <a:solidFill>
                  <a:srgbClr val="242021"/>
                </a:solidFill>
                <a:latin typeface="+mn-ea"/>
              </a:rPr>
              <a:t>表号，即表格的编号，其要求如下。</a:t>
            </a:r>
            <a:br>
              <a:rPr lang="zh-CN" altLang="en-US" sz="2000" kern="0" dirty="0">
                <a:solidFill>
                  <a:srgbClr val="242021"/>
                </a:solidFill>
                <a:latin typeface="+mn-ea"/>
              </a:rPr>
            </a:br>
            <a:r>
              <a:rPr lang="zh-CN" altLang="en-US" sz="2000" kern="0" dirty="0">
                <a:solidFill>
                  <a:srgbClr val="242021"/>
                </a:solidFill>
                <a:latin typeface="+mn-ea"/>
              </a:rPr>
              <a:t>（</a:t>
            </a:r>
            <a:r>
              <a:rPr lang="en-US" altLang="zh-CN" sz="2000" kern="0" dirty="0">
                <a:solidFill>
                  <a:srgbClr val="242021"/>
                </a:solidFill>
                <a:latin typeface="+mn-ea"/>
              </a:rPr>
              <a:t>1</a:t>
            </a:r>
            <a:r>
              <a:rPr lang="zh-CN" altLang="en-US" sz="2000" kern="0" dirty="0">
                <a:solidFill>
                  <a:srgbClr val="242021"/>
                </a:solidFill>
                <a:latin typeface="+mn-ea"/>
              </a:rPr>
              <a:t>）表格不仅要有表号，还应在正文中明确指出其引用。</a:t>
            </a:r>
            <a:br>
              <a:rPr lang="zh-CN" altLang="en-US" sz="2000" kern="0" dirty="0">
                <a:solidFill>
                  <a:srgbClr val="242021"/>
                </a:solidFill>
                <a:latin typeface="+mn-ea"/>
              </a:rPr>
            </a:br>
            <a:r>
              <a:rPr lang="zh-CN" altLang="en-US" sz="2000" kern="0" dirty="0">
                <a:solidFill>
                  <a:srgbClr val="242021"/>
                </a:solidFill>
                <a:latin typeface="+mn-ea"/>
              </a:rPr>
              <a:t>（</a:t>
            </a:r>
            <a:r>
              <a:rPr lang="en-US" altLang="zh-CN" sz="2000" kern="0" dirty="0">
                <a:solidFill>
                  <a:srgbClr val="242021"/>
                </a:solidFill>
                <a:latin typeface="+mn-ea"/>
              </a:rPr>
              <a:t>2</a:t>
            </a:r>
            <a:r>
              <a:rPr lang="zh-CN" altLang="en-US" sz="2000" kern="0" dirty="0">
                <a:solidFill>
                  <a:srgbClr val="242021"/>
                </a:solidFill>
                <a:latin typeface="+mn-ea"/>
              </a:rPr>
              <a:t>）表格可以全文连续编号，也可以按照章节顺序编号。期刊论文通常全文连续编号，图书则宜按章节顺序编号。全文连续编号的方式如“表</a:t>
            </a:r>
            <a:r>
              <a:rPr lang="en-US" altLang="zh-CN" sz="2000" kern="0" dirty="0">
                <a:solidFill>
                  <a:srgbClr val="242021"/>
                </a:solidFill>
                <a:latin typeface="+mn-ea"/>
              </a:rPr>
              <a:t>1”“</a:t>
            </a:r>
            <a:r>
              <a:rPr lang="zh-CN" altLang="en-US" sz="2000" kern="0" dirty="0">
                <a:solidFill>
                  <a:srgbClr val="242021"/>
                </a:solidFill>
                <a:latin typeface="+mn-ea"/>
              </a:rPr>
              <a:t>表</a:t>
            </a:r>
            <a:r>
              <a:rPr lang="en-US" altLang="zh-CN" sz="2000" kern="0" dirty="0">
                <a:solidFill>
                  <a:srgbClr val="242021"/>
                </a:solidFill>
                <a:latin typeface="+mn-ea"/>
              </a:rPr>
              <a:t>2”</a:t>
            </a:r>
            <a:r>
              <a:rPr lang="zh-CN" altLang="en-US" sz="2000" kern="0" dirty="0">
                <a:solidFill>
                  <a:srgbClr val="242021"/>
                </a:solidFill>
                <a:latin typeface="+mn-ea"/>
              </a:rPr>
              <a:t>等；按章节顺序编号的方式如“表</a:t>
            </a:r>
            <a:r>
              <a:rPr lang="en-US" altLang="zh-CN" sz="2000" kern="0" dirty="0">
                <a:solidFill>
                  <a:srgbClr val="242021"/>
                </a:solidFill>
                <a:latin typeface="+mn-ea"/>
              </a:rPr>
              <a:t>1-1”</a:t>
            </a:r>
            <a:r>
              <a:rPr lang="zh-CN" altLang="en-US" sz="2000" kern="0" dirty="0">
                <a:solidFill>
                  <a:srgbClr val="242021"/>
                </a:solidFill>
                <a:latin typeface="+mn-ea"/>
              </a:rPr>
              <a:t>或“表</a:t>
            </a:r>
            <a:r>
              <a:rPr lang="en-US" altLang="zh-CN" sz="2000" kern="0" dirty="0">
                <a:solidFill>
                  <a:srgbClr val="242021"/>
                </a:solidFill>
                <a:latin typeface="+mn-ea"/>
              </a:rPr>
              <a:t>1.1”</a:t>
            </a:r>
            <a:r>
              <a:rPr lang="zh-CN" altLang="en-US" sz="2000" kern="0" dirty="0">
                <a:solidFill>
                  <a:srgbClr val="242021"/>
                </a:solidFill>
                <a:latin typeface="+mn-ea"/>
              </a:rPr>
              <a:t>，其中前面的数字表示章节号，后面的数字表示该章节</a:t>
            </a:r>
            <a:br>
              <a:rPr lang="zh-CN" altLang="en-US" sz="2000" kern="0" dirty="0">
                <a:solidFill>
                  <a:srgbClr val="242021"/>
                </a:solidFill>
                <a:latin typeface="+mn-ea"/>
              </a:rPr>
            </a:br>
            <a:r>
              <a:rPr lang="zh-CN" altLang="en-US" sz="2000" kern="0" dirty="0">
                <a:solidFill>
                  <a:srgbClr val="242021"/>
                </a:solidFill>
                <a:latin typeface="+mn-ea"/>
              </a:rPr>
              <a:t>内表格的顺序号，中间用分隔符“</a:t>
            </a:r>
            <a:r>
              <a:rPr lang="en-US" altLang="zh-CN" sz="2000" kern="0" dirty="0">
                <a:solidFill>
                  <a:srgbClr val="242021"/>
                </a:solidFill>
                <a:latin typeface="+mn-ea"/>
              </a:rPr>
              <a:t>-”</a:t>
            </a:r>
            <a:r>
              <a:rPr lang="zh-CN" altLang="en-US" sz="2000" kern="0" dirty="0">
                <a:solidFill>
                  <a:srgbClr val="242021"/>
                </a:solidFill>
                <a:latin typeface="+mn-ea"/>
              </a:rPr>
              <a:t>（短横线）或“</a:t>
            </a:r>
            <a:r>
              <a:rPr lang="en-US" altLang="zh-CN" sz="2000" kern="0" dirty="0">
                <a:solidFill>
                  <a:srgbClr val="242021"/>
                </a:solidFill>
                <a:latin typeface="+mn-ea"/>
              </a:rPr>
              <a:t>.”</a:t>
            </a:r>
            <a:r>
              <a:rPr lang="zh-CN" altLang="en-US" sz="2000" kern="0" dirty="0">
                <a:solidFill>
                  <a:srgbClr val="242021"/>
                </a:solidFill>
                <a:latin typeface="+mn-ea"/>
              </a:rPr>
              <a:t>（点号）连接。</a:t>
            </a:r>
          </a:p>
          <a:p>
            <a:pPr marL="193285" eaLnBrk="0">
              <a:lnSpc>
                <a:spcPct val="150000"/>
              </a:lnSpc>
            </a:pPr>
            <a:r>
              <a:rPr lang="zh-CN" altLang="en-US" sz="2000" kern="0" dirty="0">
                <a:solidFill>
                  <a:srgbClr val="242021"/>
                </a:solidFill>
                <a:latin typeface="+mn-ea"/>
              </a:rPr>
              <a:t>（</a:t>
            </a:r>
            <a:r>
              <a:rPr lang="en-US" altLang="zh-CN" sz="2000" kern="0" dirty="0">
                <a:solidFill>
                  <a:srgbClr val="242021"/>
                </a:solidFill>
                <a:latin typeface="+mn-ea"/>
              </a:rPr>
              <a:t>3</a:t>
            </a:r>
            <a:r>
              <a:rPr lang="zh-CN" altLang="en-US" sz="2000" kern="0" dirty="0">
                <a:solidFill>
                  <a:srgbClr val="242021"/>
                </a:solidFill>
                <a:latin typeface="+mn-ea"/>
              </a:rPr>
              <a:t>）即使只有一个表格，也应当进行编号。期刊论文可以使用“表</a:t>
            </a:r>
            <a:r>
              <a:rPr lang="en-US" altLang="zh-CN" sz="2000" kern="0" dirty="0">
                <a:solidFill>
                  <a:srgbClr val="242021"/>
                </a:solidFill>
                <a:latin typeface="+mn-ea"/>
              </a:rPr>
              <a:t>1”</a:t>
            </a:r>
            <a:r>
              <a:rPr lang="zh-CN" altLang="en-US" sz="2000" kern="0" dirty="0">
                <a:solidFill>
                  <a:srgbClr val="242021"/>
                </a:solidFill>
                <a:latin typeface="+mn-ea"/>
              </a:rPr>
              <a:t>进行编号，图书则可以使用“表</a:t>
            </a:r>
            <a:r>
              <a:rPr lang="en-US" altLang="zh-CN" sz="2000" kern="0" dirty="0">
                <a:solidFill>
                  <a:srgbClr val="242021"/>
                </a:solidFill>
                <a:latin typeface="+mn-ea"/>
              </a:rPr>
              <a:t>1-1”</a:t>
            </a:r>
            <a:r>
              <a:rPr lang="zh-CN" altLang="en-US" sz="2000" kern="0" dirty="0">
                <a:solidFill>
                  <a:srgbClr val="242021"/>
                </a:solidFill>
                <a:latin typeface="+mn-ea"/>
              </a:rPr>
              <a:t>或“表</a:t>
            </a:r>
            <a:r>
              <a:rPr lang="en-US" altLang="zh-CN" sz="2000" kern="0" dirty="0">
                <a:solidFill>
                  <a:srgbClr val="242021"/>
                </a:solidFill>
                <a:latin typeface="+mn-ea"/>
              </a:rPr>
              <a:t>1.1”</a:t>
            </a:r>
            <a:r>
              <a:rPr lang="zh-CN" altLang="en-US" sz="2000" kern="0" dirty="0">
                <a:solidFill>
                  <a:srgbClr val="242021"/>
                </a:solidFill>
                <a:latin typeface="+mn-ea"/>
              </a:rPr>
              <a:t>。</a:t>
            </a:r>
          </a:p>
          <a:p>
            <a:pPr marL="193285" eaLnBrk="0">
              <a:lnSpc>
                <a:spcPct val="150000"/>
              </a:lnSpc>
            </a:pPr>
            <a:r>
              <a:rPr lang="zh-CN" altLang="en-US" sz="2000" kern="0" dirty="0">
                <a:solidFill>
                  <a:srgbClr val="242021"/>
                </a:solidFill>
                <a:latin typeface="+mn-ea"/>
              </a:rPr>
              <a:t>（</a:t>
            </a:r>
            <a:r>
              <a:rPr lang="en-US" altLang="zh-CN" sz="2000" kern="0" dirty="0">
                <a:solidFill>
                  <a:srgbClr val="242021"/>
                </a:solidFill>
                <a:latin typeface="+mn-ea"/>
              </a:rPr>
              <a:t>4</a:t>
            </a:r>
            <a:r>
              <a:rPr lang="zh-CN" altLang="en-US" sz="2000" kern="0" dirty="0">
                <a:solidFill>
                  <a:srgbClr val="242021"/>
                </a:solidFill>
                <a:latin typeface="+mn-ea"/>
              </a:rPr>
              <a:t>）全书或全刊的表格编号方式应保持一致。</a:t>
            </a:r>
          </a:p>
          <a:p>
            <a:pPr marL="193285" eaLnBrk="0">
              <a:lnSpc>
                <a:spcPct val="150000"/>
              </a:lnSpc>
            </a:pPr>
            <a:r>
              <a:rPr lang="zh-CN" altLang="en-US" sz="2000" kern="0" dirty="0">
                <a:solidFill>
                  <a:srgbClr val="242021"/>
                </a:solidFill>
                <a:latin typeface="+mn-ea"/>
              </a:rPr>
              <a:t>（</a:t>
            </a:r>
            <a:r>
              <a:rPr lang="en-US" altLang="zh-CN" sz="2000" kern="0" dirty="0">
                <a:solidFill>
                  <a:srgbClr val="242021"/>
                </a:solidFill>
                <a:latin typeface="+mn-ea"/>
              </a:rPr>
              <a:t>5</a:t>
            </a:r>
            <a:r>
              <a:rPr lang="zh-CN" altLang="en-US" sz="2000" kern="0" dirty="0">
                <a:solidFill>
                  <a:srgbClr val="242021"/>
                </a:solidFill>
                <a:latin typeface="+mn-ea"/>
              </a:rPr>
              <a:t>）表格的编号方式应当与正文中插图、公式的编号方式相一致</a:t>
            </a:r>
          </a:p>
        </p:txBody>
      </p:sp>
      <p:pic>
        <p:nvPicPr>
          <p:cNvPr id="2" name="图片 1" descr="图片包含 游戏机, 灯光, 鸟&#10;&#10;描述已自动生成">
            <a:extLst>
              <a:ext uri="{FF2B5EF4-FFF2-40B4-BE49-F238E27FC236}">
                <a16:creationId xmlns:a16="http://schemas.microsoft.com/office/drawing/2014/main" id="{90775950-7D69-4C3B-10E1-D64FE8E4F57C}"/>
              </a:ext>
            </a:extLst>
          </p:cNvPr>
          <p:cNvPicPr>
            <a:picLocks noChangeAspect="1"/>
          </p:cNvPicPr>
          <p:nvPr/>
        </p:nvPicPr>
        <p:blipFill rotWithShape="1">
          <a:blip r:embed="rId2">
            <a:extLst>
              <a:ext uri="{28A0092B-C50C-407E-A947-70E740481C1C}">
                <a14:useLocalDpi xmlns:a14="http://schemas.microsoft.com/office/drawing/2010/main" val="0"/>
              </a:ext>
            </a:extLst>
          </a:blip>
          <a:srcRect l="25521" t="28912" r="46354" b="20557"/>
          <a:stretch/>
        </p:blipFill>
        <p:spPr>
          <a:xfrm>
            <a:off x="9550400" y="43133"/>
            <a:ext cx="2527300" cy="2377534"/>
          </a:xfrm>
          <a:prstGeom prst="rect">
            <a:avLst/>
          </a:prstGeom>
        </p:spPr>
      </p:pic>
    </p:spTree>
    <p:extLst>
      <p:ext uri="{BB962C8B-B14F-4D97-AF65-F5344CB8AC3E}">
        <p14:creationId xmlns:p14="http://schemas.microsoft.com/office/powerpoint/2010/main" val="3108832648"/>
      </p:ext>
    </p:extLst>
  </p:cSld>
  <p:clrMapOvr>
    <a:masterClrMapping/>
  </p:clrMapOvr>
  <p:transition spd="slow">
    <p:push dir="u"/>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四、表的规范</a:t>
            </a:r>
            <a:endParaRPr lang="en-US" dirty="0">
              <a:solidFill>
                <a:schemeClr val="bg2">
                  <a:lumMod val="25000"/>
                </a:schemeClr>
              </a:solidFill>
              <a:latin typeface="+mn-ea"/>
              <a:ea typeface="+mn-ea"/>
            </a:endParaRPr>
          </a:p>
        </p:txBody>
      </p:sp>
      <p:sp>
        <p:nvSpPr>
          <p:cNvPr id="3" name="文本框 2">
            <a:extLst>
              <a:ext uri="{FF2B5EF4-FFF2-40B4-BE49-F238E27FC236}">
                <a16:creationId xmlns:a16="http://schemas.microsoft.com/office/drawing/2014/main" id="{9F714090-FEBC-92DD-84C8-E6A7F1F8C84C}"/>
              </a:ext>
            </a:extLst>
          </p:cNvPr>
          <p:cNvSpPr txBox="1"/>
          <p:nvPr/>
        </p:nvSpPr>
        <p:spPr>
          <a:xfrm>
            <a:off x="525439" y="1030907"/>
            <a:ext cx="10965976" cy="4654608"/>
          </a:xfrm>
          <a:prstGeom prst="rect">
            <a:avLst/>
          </a:prstGeom>
          <a:noFill/>
        </p:spPr>
        <p:txBody>
          <a:bodyPr wrap="square">
            <a:spAutoFit/>
          </a:bodyPr>
          <a:lstStyle/>
          <a:p>
            <a:pPr marL="193285" eaLnBrk="0">
              <a:lnSpc>
                <a:spcPct val="150000"/>
              </a:lnSpc>
            </a:pPr>
            <a:r>
              <a:rPr lang="en-US" altLang="zh-CN" sz="2000" b="1" kern="0" dirty="0">
                <a:solidFill>
                  <a:schemeClr val="accent3">
                    <a:lumMod val="50000"/>
                  </a:schemeClr>
                </a:solidFill>
                <a:latin typeface="+mn-ea"/>
              </a:rPr>
              <a:t>2.</a:t>
            </a:r>
            <a:r>
              <a:rPr lang="zh-CN" altLang="en-US" sz="2000" b="1" kern="0" dirty="0">
                <a:solidFill>
                  <a:schemeClr val="accent3">
                    <a:lumMod val="50000"/>
                  </a:schemeClr>
                </a:solidFill>
                <a:latin typeface="+mn-ea"/>
              </a:rPr>
              <a:t>表题</a:t>
            </a:r>
          </a:p>
          <a:p>
            <a:pPr marL="193285" eaLnBrk="0">
              <a:lnSpc>
                <a:spcPct val="150000"/>
              </a:lnSpc>
            </a:pPr>
            <a:r>
              <a:rPr lang="zh-CN" altLang="en-US" sz="2000" kern="0" dirty="0">
                <a:solidFill>
                  <a:srgbClr val="242021"/>
                </a:solidFill>
                <a:latin typeface="+mn-ea"/>
              </a:rPr>
              <a:t>表题，即表格的名称。表题应简练并明确表示出表格的主题，其要求如下。</a:t>
            </a:r>
          </a:p>
          <a:p>
            <a:pPr marL="193285" eaLnBrk="0">
              <a:lnSpc>
                <a:spcPct val="150000"/>
              </a:lnSpc>
            </a:pPr>
            <a:r>
              <a:rPr lang="en-US" altLang="zh-CN" sz="2000" b="1" kern="0" dirty="0">
                <a:solidFill>
                  <a:schemeClr val="accent3">
                    <a:lumMod val="50000"/>
                  </a:schemeClr>
                </a:solidFill>
                <a:latin typeface="+mn-ea"/>
              </a:rPr>
              <a:t>3.</a:t>
            </a:r>
            <a:r>
              <a:rPr lang="zh-CN" altLang="en-US" sz="2000" b="1" kern="0" dirty="0">
                <a:solidFill>
                  <a:schemeClr val="accent3">
                    <a:lumMod val="50000"/>
                  </a:schemeClr>
                </a:solidFill>
                <a:latin typeface="+mn-ea"/>
              </a:rPr>
              <a:t>表头</a:t>
            </a:r>
          </a:p>
          <a:p>
            <a:pPr marL="193285" eaLnBrk="0">
              <a:lnSpc>
                <a:spcPct val="150000"/>
              </a:lnSpc>
            </a:pPr>
            <a:r>
              <a:rPr lang="zh-CN" altLang="en-US" sz="2000" kern="0" dirty="0">
                <a:solidFill>
                  <a:srgbClr val="242021"/>
                </a:solidFill>
                <a:latin typeface="+mn-ea"/>
              </a:rPr>
              <a:t>表头是对表格各行和各列单元格内容进行概括和提示的栏目，包括纵表头和横表头，</a:t>
            </a:r>
            <a:br>
              <a:rPr lang="zh-CN" altLang="en-US" sz="2000" kern="0" dirty="0">
                <a:solidFill>
                  <a:srgbClr val="242021"/>
                </a:solidFill>
                <a:latin typeface="+mn-ea"/>
              </a:rPr>
            </a:br>
            <a:r>
              <a:rPr lang="zh-CN" altLang="en-US" sz="2000" kern="0" dirty="0">
                <a:solidFill>
                  <a:srgbClr val="242021"/>
                </a:solidFill>
                <a:latin typeface="+mn-ea"/>
              </a:rPr>
              <a:t>其要求如下。</a:t>
            </a:r>
          </a:p>
          <a:p>
            <a:pPr marL="193285" eaLnBrk="0">
              <a:lnSpc>
                <a:spcPct val="150000"/>
              </a:lnSpc>
            </a:pPr>
            <a:r>
              <a:rPr lang="zh-CN" altLang="en-US" sz="2000" kern="0" dirty="0">
                <a:solidFill>
                  <a:srgbClr val="242021"/>
                </a:solidFill>
                <a:latin typeface="+mn-ea"/>
              </a:rPr>
              <a:t>（</a:t>
            </a:r>
            <a:r>
              <a:rPr lang="en-US" altLang="zh-CN" sz="2000" kern="0" dirty="0">
                <a:solidFill>
                  <a:srgbClr val="242021"/>
                </a:solidFill>
                <a:latin typeface="+mn-ea"/>
              </a:rPr>
              <a:t>1</a:t>
            </a:r>
            <a:r>
              <a:rPr lang="zh-CN" altLang="en-US" sz="2000" kern="0" dirty="0">
                <a:solidFill>
                  <a:srgbClr val="242021"/>
                </a:solidFill>
                <a:latin typeface="+mn-ea"/>
              </a:rPr>
              <a:t>）表头中不应使用斜线。</a:t>
            </a:r>
          </a:p>
          <a:p>
            <a:pPr marL="193285" eaLnBrk="0">
              <a:lnSpc>
                <a:spcPct val="150000"/>
              </a:lnSpc>
            </a:pPr>
            <a:r>
              <a:rPr lang="zh-CN" altLang="en-US" sz="2000" kern="0" dirty="0">
                <a:solidFill>
                  <a:srgbClr val="242021"/>
                </a:solidFill>
                <a:latin typeface="+mn-ea"/>
              </a:rPr>
              <a:t>（</a:t>
            </a:r>
            <a:r>
              <a:rPr lang="en-US" altLang="zh-CN" sz="2000" kern="0" dirty="0">
                <a:solidFill>
                  <a:srgbClr val="242021"/>
                </a:solidFill>
                <a:latin typeface="+mn-ea"/>
              </a:rPr>
              <a:t>2</a:t>
            </a:r>
            <a:r>
              <a:rPr lang="zh-CN" altLang="en-US" sz="2000" kern="0" dirty="0">
                <a:solidFill>
                  <a:srgbClr val="242021"/>
                </a:solidFill>
                <a:latin typeface="+mn-ea"/>
              </a:rPr>
              <a:t>）表头中的栏目归类应正确，栏目名称应确切、简洁。表头可分层。</a:t>
            </a:r>
          </a:p>
          <a:p>
            <a:pPr marL="193285" eaLnBrk="0">
              <a:lnSpc>
                <a:spcPct val="150000"/>
              </a:lnSpc>
            </a:pPr>
            <a:r>
              <a:rPr lang="zh-CN" altLang="en-US" sz="2000" kern="0" dirty="0">
                <a:solidFill>
                  <a:srgbClr val="242021"/>
                </a:solidFill>
                <a:latin typeface="+mn-ea"/>
              </a:rPr>
              <a:t>（</a:t>
            </a:r>
            <a:r>
              <a:rPr lang="en-US" altLang="zh-CN" sz="2000" kern="0" dirty="0">
                <a:solidFill>
                  <a:srgbClr val="242021"/>
                </a:solidFill>
                <a:latin typeface="+mn-ea"/>
              </a:rPr>
              <a:t>3</a:t>
            </a:r>
            <a:r>
              <a:rPr lang="zh-CN" altLang="en-US" sz="2000" kern="0" dirty="0">
                <a:solidFill>
                  <a:srgbClr val="242021"/>
                </a:solidFill>
                <a:latin typeface="+mn-ea"/>
              </a:rPr>
              <a:t>）表头中量和单位的标注形式应为“量的名称或符号</a:t>
            </a:r>
            <a:r>
              <a:rPr lang="en-US" altLang="zh-CN" sz="2000" kern="0" dirty="0">
                <a:solidFill>
                  <a:srgbClr val="242021"/>
                </a:solidFill>
                <a:latin typeface="+mn-ea"/>
              </a:rPr>
              <a:t>/</a:t>
            </a:r>
            <a:r>
              <a:rPr lang="zh-CN" altLang="en-US" sz="2000" kern="0" dirty="0">
                <a:solidFill>
                  <a:srgbClr val="242021"/>
                </a:solidFill>
                <a:latin typeface="+mn-ea"/>
              </a:rPr>
              <a:t>单位符号”。“量的名称</a:t>
            </a:r>
            <a:r>
              <a:rPr lang="en-US" altLang="zh-CN" sz="2000" kern="0" dirty="0">
                <a:solidFill>
                  <a:srgbClr val="242021"/>
                </a:solidFill>
                <a:latin typeface="+mn-ea"/>
              </a:rPr>
              <a:t>/</a:t>
            </a:r>
            <a:r>
              <a:rPr lang="zh-CN" altLang="en-US" sz="2000" kern="0" dirty="0">
                <a:solidFill>
                  <a:srgbClr val="242021"/>
                </a:solidFill>
                <a:latin typeface="+mn-ea"/>
              </a:rPr>
              <a:t>单位符号”，“量的符号</a:t>
            </a:r>
            <a:r>
              <a:rPr lang="en-US" altLang="zh-CN" sz="2000" kern="0" dirty="0">
                <a:solidFill>
                  <a:srgbClr val="242021"/>
                </a:solidFill>
                <a:latin typeface="+mn-ea"/>
              </a:rPr>
              <a:t>/</a:t>
            </a:r>
            <a:r>
              <a:rPr lang="zh-CN" altLang="en-US" sz="2000" kern="0" dirty="0">
                <a:solidFill>
                  <a:srgbClr val="242021"/>
                </a:solidFill>
                <a:latin typeface="+mn-ea"/>
              </a:rPr>
              <a:t>单位符号”。</a:t>
            </a:r>
          </a:p>
          <a:p>
            <a:pPr marL="193285" eaLnBrk="0">
              <a:lnSpc>
                <a:spcPct val="150000"/>
              </a:lnSpc>
            </a:pPr>
            <a:r>
              <a:rPr lang="zh-CN" altLang="en-US" sz="2000" kern="0" dirty="0">
                <a:solidFill>
                  <a:srgbClr val="242021"/>
                </a:solidFill>
                <a:latin typeface="+mn-ea"/>
              </a:rPr>
              <a:t>（</a:t>
            </a:r>
            <a:r>
              <a:rPr lang="en-US" altLang="zh-CN" sz="2000" kern="0" dirty="0">
                <a:solidFill>
                  <a:srgbClr val="242021"/>
                </a:solidFill>
                <a:latin typeface="+mn-ea"/>
              </a:rPr>
              <a:t>4</a:t>
            </a:r>
            <a:r>
              <a:rPr lang="zh-CN" altLang="en-US" sz="2000" kern="0" dirty="0">
                <a:solidFill>
                  <a:srgbClr val="242021"/>
                </a:solidFill>
                <a:latin typeface="+mn-ea"/>
              </a:rPr>
              <a:t>）表格中涉及的单位全部相同时，宜在表的右上方统一标注。</a:t>
            </a:r>
          </a:p>
        </p:txBody>
      </p:sp>
      <p:pic>
        <p:nvPicPr>
          <p:cNvPr id="2" name="图片 1" descr="图片包含 游戏机, 灯光, 鸟&#10;&#10;描述已自动生成">
            <a:extLst>
              <a:ext uri="{FF2B5EF4-FFF2-40B4-BE49-F238E27FC236}">
                <a16:creationId xmlns:a16="http://schemas.microsoft.com/office/drawing/2014/main" id="{54E26F0E-0A15-6266-C7EE-8F8E893015F4}"/>
              </a:ext>
            </a:extLst>
          </p:cNvPr>
          <p:cNvPicPr>
            <a:picLocks noChangeAspect="1"/>
          </p:cNvPicPr>
          <p:nvPr/>
        </p:nvPicPr>
        <p:blipFill rotWithShape="1">
          <a:blip r:embed="rId2">
            <a:extLst>
              <a:ext uri="{28A0092B-C50C-407E-A947-70E740481C1C}">
                <a14:useLocalDpi xmlns:a14="http://schemas.microsoft.com/office/drawing/2010/main" val="0"/>
              </a:ext>
            </a:extLst>
          </a:blip>
          <a:srcRect l="25521" t="28912" r="46354" b="20557"/>
          <a:stretch/>
        </p:blipFill>
        <p:spPr>
          <a:xfrm>
            <a:off x="9550400" y="43133"/>
            <a:ext cx="2527300" cy="2377534"/>
          </a:xfrm>
          <a:prstGeom prst="rect">
            <a:avLst/>
          </a:prstGeom>
        </p:spPr>
      </p:pic>
    </p:spTree>
    <p:extLst>
      <p:ext uri="{BB962C8B-B14F-4D97-AF65-F5344CB8AC3E}">
        <p14:creationId xmlns:p14="http://schemas.microsoft.com/office/powerpoint/2010/main" val="1628426619"/>
      </p:ext>
    </p:extLst>
  </p:cSld>
  <p:clrMapOvr>
    <a:masterClrMapping/>
  </p:clrMapOvr>
  <p:transition spd="slow">
    <p:push dir="u"/>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四、表的规范</a:t>
            </a:r>
            <a:endParaRPr lang="en-US" dirty="0">
              <a:solidFill>
                <a:schemeClr val="bg2">
                  <a:lumMod val="25000"/>
                </a:schemeClr>
              </a:solidFill>
              <a:latin typeface="+mn-ea"/>
              <a:ea typeface="+mn-ea"/>
            </a:endParaRPr>
          </a:p>
        </p:txBody>
      </p:sp>
      <p:sp>
        <p:nvSpPr>
          <p:cNvPr id="3" name="文本框 2">
            <a:extLst>
              <a:ext uri="{FF2B5EF4-FFF2-40B4-BE49-F238E27FC236}">
                <a16:creationId xmlns:a16="http://schemas.microsoft.com/office/drawing/2014/main" id="{9F714090-FEBC-92DD-84C8-E6A7F1F8C84C}"/>
              </a:ext>
            </a:extLst>
          </p:cNvPr>
          <p:cNvSpPr txBox="1"/>
          <p:nvPr/>
        </p:nvSpPr>
        <p:spPr>
          <a:xfrm>
            <a:off x="525439" y="1030907"/>
            <a:ext cx="10965976" cy="5577937"/>
          </a:xfrm>
          <a:prstGeom prst="rect">
            <a:avLst/>
          </a:prstGeom>
          <a:noFill/>
        </p:spPr>
        <p:txBody>
          <a:bodyPr wrap="square">
            <a:spAutoFit/>
          </a:bodyPr>
          <a:lstStyle/>
          <a:p>
            <a:pPr marL="193285" eaLnBrk="0">
              <a:lnSpc>
                <a:spcPct val="150000"/>
              </a:lnSpc>
            </a:pPr>
            <a:r>
              <a:rPr lang="en-US" altLang="zh-CN" sz="2000" b="1" kern="0" dirty="0">
                <a:solidFill>
                  <a:schemeClr val="accent3">
                    <a:lumMod val="50000"/>
                  </a:schemeClr>
                </a:solidFill>
                <a:latin typeface="+mn-ea"/>
              </a:rPr>
              <a:t>4.</a:t>
            </a:r>
            <a:r>
              <a:rPr lang="zh-CN" altLang="en-US" sz="2000" b="1" kern="0" dirty="0">
                <a:solidFill>
                  <a:schemeClr val="accent3">
                    <a:lumMod val="50000"/>
                  </a:schemeClr>
                </a:solidFill>
                <a:latin typeface="+mn-ea"/>
              </a:rPr>
              <a:t>表身</a:t>
            </a:r>
          </a:p>
          <a:p>
            <a:pPr marL="193285" eaLnBrk="0">
              <a:lnSpc>
                <a:spcPct val="150000"/>
              </a:lnSpc>
            </a:pPr>
            <a:r>
              <a:rPr lang="zh-CN" altLang="en-US" sz="2000" kern="0" dirty="0">
                <a:solidFill>
                  <a:srgbClr val="242021"/>
                </a:solidFill>
                <a:latin typeface="+mn-ea"/>
              </a:rPr>
              <a:t>表身，即表头之外的单元格总体，其要求如下。</a:t>
            </a:r>
          </a:p>
          <a:p>
            <a:pPr marL="193285" eaLnBrk="0">
              <a:lnSpc>
                <a:spcPct val="150000"/>
              </a:lnSpc>
            </a:pPr>
            <a:r>
              <a:rPr lang="zh-CN" altLang="en-US" sz="2000" kern="0" dirty="0">
                <a:solidFill>
                  <a:srgbClr val="242021"/>
                </a:solidFill>
                <a:latin typeface="+mn-ea"/>
              </a:rPr>
              <a:t>（</a:t>
            </a:r>
            <a:r>
              <a:rPr lang="en-US" altLang="zh-CN" sz="2000" kern="0" dirty="0">
                <a:solidFill>
                  <a:srgbClr val="242021"/>
                </a:solidFill>
                <a:latin typeface="+mn-ea"/>
              </a:rPr>
              <a:t>1</a:t>
            </a:r>
            <a:r>
              <a:rPr lang="zh-CN" altLang="en-US" sz="2000" kern="0" dirty="0">
                <a:solidFill>
                  <a:srgbClr val="242021"/>
                </a:solidFill>
                <a:latin typeface="+mn-ea"/>
              </a:rPr>
              <a:t>）表格单元格内的数值不应带有单位。</a:t>
            </a:r>
          </a:p>
          <a:p>
            <a:pPr marL="193285" eaLnBrk="0">
              <a:lnSpc>
                <a:spcPct val="150000"/>
              </a:lnSpc>
            </a:pPr>
            <a:r>
              <a:rPr lang="zh-CN" altLang="en-US" sz="2000" kern="0" dirty="0">
                <a:solidFill>
                  <a:srgbClr val="242021"/>
                </a:solidFill>
                <a:latin typeface="+mn-ea"/>
              </a:rPr>
              <a:t>（</a:t>
            </a:r>
            <a:r>
              <a:rPr lang="en-US" altLang="zh-CN" sz="2000" kern="0" dirty="0">
                <a:solidFill>
                  <a:srgbClr val="242021"/>
                </a:solidFill>
                <a:latin typeface="+mn-ea"/>
              </a:rPr>
              <a:t>2</a:t>
            </a:r>
            <a:r>
              <a:rPr lang="zh-CN" altLang="en-US" sz="2000" kern="0" dirty="0">
                <a:solidFill>
                  <a:srgbClr val="242021"/>
                </a:solidFill>
                <a:latin typeface="+mn-ea"/>
              </a:rPr>
              <a:t>）表格中同一量的数值修约数位应保持一致。若存在不一致情况，请在表注中明确说明。</a:t>
            </a:r>
          </a:p>
          <a:p>
            <a:pPr marL="193285" eaLnBrk="0">
              <a:lnSpc>
                <a:spcPct val="150000"/>
              </a:lnSpc>
            </a:pPr>
            <a:r>
              <a:rPr lang="zh-CN" altLang="en-US" sz="2000" kern="0" dirty="0">
                <a:solidFill>
                  <a:srgbClr val="242021"/>
                </a:solidFill>
                <a:latin typeface="+mn-ea"/>
              </a:rPr>
              <a:t>（</a:t>
            </a:r>
            <a:r>
              <a:rPr lang="en-US" altLang="zh-CN" sz="2000" kern="0" dirty="0">
                <a:solidFill>
                  <a:srgbClr val="242021"/>
                </a:solidFill>
                <a:latin typeface="+mn-ea"/>
              </a:rPr>
              <a:t>3</a:t>
            </a:r>
            <a:r>
              <a:rPr lang="zh-CN" altLang="en-US" sz="2000" kern="0" dirty="0">
                <a:solidFill>
                  <a:srgbClr val="242021"/>
                </a:solidFill>
                <a:latin typeface="+mn-ea"/>
              </a:rPr>
              <a:t>）如果表格中的一个单元格包含两个数据，请使用括号括起其中一个数据，并在表头或表注中作出相应的解释。</a:t>
            </a:r>
          </a:p>
          <a:p>
            <a:pPr marL="193285" eaLnBrk="0">
              <a:lnSpc>
                <a:spcPct val="150000"/>
              </a:lnSpc>
            </a:pPr>
            <a:r>
              <a:rPr lang="zh-CN" altLang="en-US" sz="2000" kern="0" dirty="0">
                <a:solidFill>
                  <a:srgbClr val="242021"/>
                </a:solidFill>
                <a:latin typeface="+mn-ea"/>
              </a:rPr>
              <a:t>（</a:t>
            </a:r>
            <a:r>
              <a:rPr lang="en-US" altLang="zh-CN" sz="2000" kern="0" dirty="0">
                <a:solidFill>
                  <a:srgbClr val="242021"/>
                </a:solidFill>
                <a:latin typeface="+mn-ea"/>
              </a:rPr>
              <a:t>4</a:t>
            </a:r>
            <a:r>
              <a:rPr lang="zh-CN" altLang="en-US" sz="2000" kern="0" dirty="0">
                <a:solidFill>
                  <a:srgbClr val="242021"/>
                </a:solidFill>
                <a:latin typeface="+mn-ea"/>
              </a:rPr>
              <a:t>）在表格单元格中，可使用空白或一字线“</a:t>
            </a:r>
            <a:r>
              <a:rPr lang="en-US" altLang="zh-CN" sz="2000" kern="0" dirty="0">
                <a:solidFill>
                  <a:srgbClr val="242021"/>
                </a:solidFill>
                <a:latin typeface="+mn-ea"/>
              </a:rPr>
              <a:t>—”</a:t>
            </a:r>
            <a:r>
              <a:rPr lang="zh-CN" altLang="en-US" sz="2000" kern="0" dirty="0">
                <a:solidFill>
                  <a:srgbClr val="242021"/>
                </a:solidFill>
                <a:latin typeface="+mn-ea"/>
              </a:rPr>
              <a:t>进行填充。为了区分“不适用”和“无法获得”的数据，前者可采用空白单元格，后者可采用一字线，并在正文或表注中解释这种区别。</a:t>
            </a:r>
          </a:p>
          <a:p>
            <a:pPr marL="193285" eaLnBrk="0">
              <a:lnSpc>
                <a:spcPct val="150000"/>
              </a:lnSpc>
            </a:pPr>
            <a:r>
              <a:rPr lang="zh-CN" altLang="en-US" sz="2000" kern="0" dirty="0">
                <a:solidFill>
                  <a:srgbClr val="242021"/>
                </a:solidFill>
                <a:latin typeface="+mn-ea"/>
              </a:rPr>
              <a:t>（</a:t>
            </a:r>
            <a:r>
              <a:rPr lang="en-US" altLang="zh-CN" sz="2000" kern="0" dirty="0">
                <a:solidFill>
                  <a:srgbClr val="242021"/>
                </a:solidFill>
                <a:latin typeface="+mn-ea"/>
              </a:rPr>
              <a:t>5</a:t>
            </a:r>
            <a:r>
              <a:rPr lang="zh-CN" altLang="en-US" sz="2000" kern="0" dirty="0">
                <a:solidFill>
                  <a:srgbClr val="242021"/>
                </a:solidFill>
                <a:latin typeface="+mn-ea"/>
              </a:rPr>
              <a:t>）当单元格内的数值为零时，应明确填写为“</a:t>
            </a:r>
            <a:r>
              <a:rPr lang="en-US" altLang="zh-CN" sz="2000" kern="0" dirty="0">
                <a:solidFill>
                  <a:srgbClr val="242021"/>
                </a:solidFill>
                <a:latin typeface="+mn-ea"/>
              </a:rPr>
              <a:t>0”</a:t>
            </a:r>
            <a:r>
              <a:rPr lang="zh-CN" altLang="en-US" sz="2000" kern="0" dirty="0">
                <a:solidFill>
                  <a:srgbClr val="242021"/>
                </a:solidFill>
                <a:latin typeface="+mn-ea"/>
              </a:rPr>
              <a:t>。</a:t>
            </a:r>
          </a:p>
          <a:p>
            <a:pPr marL="193285" eaLnBrk="0">
              <a:lnSpc>
                <a:spcPct val="150000"/>
              </a:lnSpc>
            </a:pPr>
            <a:r>
              <a:rPr lang="zh-CN" altLang="en-US" sz="2000" kern="0" dirty="0">
                <a:solidFill>
                  <a:srgbClr val="242021"/>
                </a:solidFill>
                <a:latin typeface="+mn-ea"/>
              </a:rPr>
              <a:t>（</a:t>
            </a:r>
            <a:r>
              <a:rPr lang="en-US" altLang="zh-CN" sz="2000" kern="0" dirty="0">
                <a:solidFill>
                  <a:srgbClr val="242021"/>
                </a:solidFill>
                <a:latin typeface="+mn-ea"/>
              </a:rPr>
              <a:t>6</a:t>
            </a:r>
            <a:r>
              <a:rPr lang="zh-CN" altLang="en-US" sz="2000" kern="0" dirty="0">
                <a:solidFill>
                  <a:srgbClr val="242021"/>
                </a:solidFill>
                <a:latin typeface="+mn-ea"/>
              </a:rPr>
              <a:t>）表格中相邻的上下左右单元格若内容相同，可以选择分别填写，也可以采用共用单元格的方式进行简化处理。</a:t>
            </a:r>
          </a:p>
          <a:p>
            <a:pPr marL="193285" eaLnBrk="0">
              <a:lnSpc>
                <a:spcPct val="150000"/>
              </a:lnSpc>
            </a:pPr>
            <a:endParaRPr lang="zh-CN" altLang="en-US" sz="2000" kern="0" dirty="0">
              <a:solidFill>
                <a:srgbClr val="242021"/>
              </a:solidFill>
              <a:latin typeface="+mn-ea"/>
            </a:endParaRPr>
          </a:p>
        </p:txBody>
      </p:sp>
      <p:pic>
        <p:nvPicPr>
          <p:cNvPr id="2" name="图片 1" descr="图片包含 游戏机, 灯光, 鸟&#10;&#10;描述已自动生成">
            <a:extLst>
              <a:ext uri="{FF2B5EF4-FFF2-40B4-BE49-F238E27FC236}">
                <a16:creationId xmlns:a16="http://schemas.microsoft.com/office/drawing/2014/main" id="{FFE4232B-8C82-8F61-14AE-6923AEF0F6FE}"/>
              </a:ext>
            </a:extLst>
          </p:cNvPr>
          <p:cNvPicPr>
            <a:picLocks noChangeAspect="1"/>
          </p:cNvPicPr>
          <p:nvPr/>
        </p:nvPicPr>
        <p:blipFill rotWithShape="1">
          <a:blip r:embed="rId2">
            <a:extLst>
              <a:ext uri="{28A0092B-C50C-407E-A947-70E740481C1C}">
                <a14:useLocalDpi xmlns:a14="http://schemas.microsoft.com/office/drawing/2010/main" val="0"/>
              </a:ext>
            </a:extLst>
          </a:blip>
          <a:srcRect l="25521" t="28912" r="46354" b="20557"/>
          <a:stretch/>
        </p:blipFill>
        <p:spPr>
          <a:xfrm>
            <a:off x="9550400" y="43133"/>
            <a:ext cx="2527300" cy="2377534"/>
          </a:xfrm>
          <a:prstGeom prst="rect">
            <a:avLst/>
          </a:prstGeom>
        </p:spPr>
      </p:pic>
    </p:spTree>
    <p:extLst>
      <p:ext uri="{BB962C8B-B14F-4D97-AF65-F5344CB8AC3E}">
        <p14:creationId xmlns:p14="http://schemas.microsoft.com/office/powerpoint/2010/main" val="2857044424"/>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3E7816B9-4368-481C-AF7D-011CB1B5D3BB}"/>
              </a:ext>
            </a:extLst>
          </p:cNvPr>
          <p:cNvSpPr>
            <a:spLocks noGrp="1"/>
          </p:cNvSpPr>
          <p:nvPr>
            <p:ph type="title"/>
          </p:nvPr>
        </p:nvSpPr>
        <p:spPr>
          <a:xfrm>
            <a:off x="6454486" y="3659456"/>
            <a:ext cx="4541760" cy="1311128"/>
          </a:xfrm>
        </p:spPr>
        <p:txBody>
          <a:bodyPr/>
          <a:lstStyle/>
          <a:p>
            <a:r>
              <a:rPr kumimoji="1" lang="zh-CN" altLang="en-US" sz="4400" b="1" dirty="0">
                <a:solidFill>
                  <a:schemeClr val="tx1"/>
                </a:solidFill>
                <a:cs typeface="+mn-ea"/>
                <a:sym typeface="+mn-lt"/>
              </a:rPr>
              <a:t>　毕业论文（设计）的创新</a:t>
            </a:r>
          </a:p>
        </p:txBody>
      </p:sp>
      <p:sp>
        <p:nvSpPr>
          <p:cNvPr id="3" name="文本框 2">
            <a:extLst>
              <a:ext uri="{FF2B5EF4-FFF2-40B4-BE49-F238E27FC236}">
                <a16:creationId xmlns:a16="http://schemas.microsoft.com/office/drawing/2014/main" id="{99131B1D-0766-AC03-C007-934860F567B2}"/>
              </a:ext>
            </a:extLst>
          </p:cNvPr>
          <p:cNvSpPr txBox="1">
            <a:spLocks/>
          </p:cNvSpPr>
          <p:nvPr/>
        </p:nvSpPr>
        <p:spPr>
          <a:xfrm>
            <a:off x="7121236" y="2588770"/>
            <a:ext cx="3064164" cy="840230"/>
          </a:xfrm>
          <a:prstGeom prst="rect">
            <a:avLst/>
          </a:prstGeom>
        </p:spPr>
        <p:txBody>
          <a:bodyPr vert="horz" wrap="square" lIns="91440" tIns="45720" rIns="91440" bIns="45720" rtlCol="0" anchor="b">
            <a:spAutoFit/>
          </a:bodyPr>
          <a:lstStyle>
            <a:lvl1pPr algn="ctr" defTabSz="914400" rtl="0" eaLnBrk="1" latinLnBrk="0" hangingPunct="1">
              <a:lnSpc>
                <a:spcPct val="90000"/>
              </a:lnSpc>
              <a:spcBef>
                <a:spcPct val="0"/>
              </a:spcBef>
              <a:buNone/>
              <a:defRPr lang="zh-CN" altLang="en-US" sz="2400" b="1" kern="1200">
                <a:solidFill>
                  <a:schemeClr val="tx1"/>
                </a:solidFill>
                <a:latin typeface="+mj-lt"/>
                <a:ea typeface="+mj-ea"/>
                <a:cs typeface="+mj-cs"/>
              </a:defRPr>
            </a:lvl1pPr>
          </a:lstStyle>
          <a:p>
            <a:r>
              <a:rPr lang="zh-CN" altLang="en-US" sz="5400" dirty="0">
                <a:latin typeface="+mn-lt"/>
                <a:ea typeface="+mn-ea"/>
                <a:cs typeface="+mn-ea"/>
                <a:sym typeface="+mn-lt"/>
              </a:rPr>
              <a:t>第一节</a:t>
            </a:r>
          </a:p>
        </p:txBody>
      </p:sp>
    </p:spTree>
    <p:extLst>
      <p:ext uri="{BB962C8B-B14F-4D97-AF65-F5344CB8AC3E}">
        <p14:creationId xmlns:p14="http://schemas.microsoft.com/office/powerpoint/2010/main" val="342089950"/>
      </p:ext>
    </p:extLst>
  </p:cSld>
  <p:clrMapOvr>
    <a:masterClrMapping/>
  </p:clrMapOvr>
  <p:transition spd="slow">
    <p:push dir="u"/>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四、表的规范</a:t>
            </a:r>
            <a:endParaRPr lang="en-US" dirty="0">
              <a:solidFill>
                <a:schemeClr val="bg2">
                  <a:lumMod val="25000"/>
                </a:schemeClr>
              </a:solidFill>
              <a:latin typeface="+mn-ea"/>
              <a:ea typeface="+mn-ea"/>
            </a:endParaRPr>
          </a:p>
        </p:txBody>
      </p:sp>
      <p:sp>
        <p:nvSpPr>
          <p:cNvPr id="3" name="文本框 2">
            <a:extLst>
              <a:ext uri="{FF2B5EF4-FFF2-40B4-BE49-F238E27FC236}">
                <a16:creationId xmlns:a16="http://schemas.microsoft.com/office/drawing/2014/main" id="{9F714090-FEBC-92DD-84C8-E6A7F1F8C84C}"/>
              </a:ext>
            </a:extLst>
          </p:cNvPr>
          <p:cNvSpPr txBox="1"/>
          <p:nvPr/>
        </p:nvSpPr>
        <p:spPr>
          <a:xfrm>
            <a:off x="525439" y="1030907"/>
            <a:ext cx="10965976" cy="4654608"/>
          </a:xfrm>
          <a:prstGeom prst="rect">
            <a:avLst/>
          </a:prstGeom>
          <a:noFill/>
        </p:spPr>
        <p:txBody>
          <a:bodyPr wrap="square">
            <a:spAutoFit/>
          </a:bodyPr>
          <a:lstStyle/>
          <a:p>
            <a:pPr marL="193285" eaLnBrk="0">
              <a:lnSpc>
                <a:spcPct val="150000"/>
              </a:lnSpc>
            </a:pPr>
            <a:r>
              <a:rPr lang="en-US" altLang="zh-CN" sz="2000" b="1" kern="0" dirty="0">
                <a:solidFill>
                  <a:schemeClr val="accent3">
                    <a:lumMod val="50000"/>
                  </a:schemeClr>
                </a:solidFill>
                <a:latin typeface="+mn-ea"/>
              </a:rPr>
              <a:t>5.</a:t>
            </a:r>
            <a:r>
              <a:rPr lang="zh-CN" altLang="en-US" sz="2000" b="1" kern="0" dirty="0">
                <a:solidFill>
                  <a:schemeClr val="accent3">
                    <a:lumMod val="50000"/>
                  </a:schemeClr>
                </a:solidFill>
                <a:latin typeface="+mn-ea"/>
              </a:rPr>
              <a:t>表注</a:t>
            </a:r>
          </a:p>
          <a:p>
            <a:pPr marL="193285" eaLnBrk="0">
              <a:lnSpc>
                <a:spcPct val="150000"/>
              </a:lnSpc>
            </a:pPr>
            <a:r>
              <a:rPr lang="zh-CN" altLang="en-US" sz="2000" kern="0" dirty="0">
                <a:solidFill>
                  <a:srgbClr val="242021"/>
                </a:solidFill>
                <a:latin typeface="+mn-ea"/>
              </a:rPr>
              <a:t>表注，对表格或表格中某些内容加以注释或说明的文字，其要求如下。</a:t>
            </a:r>
          </a:p>
          <a:p>
            <a:pPr marL="193285" eaLnBrk="0">
              <a:lnSpc>
                <a:spcPct val="150000"/>
              </a:lnSpc>
            </a:pPr>
            <a:r>
              <a:rPr lang="zh-CN" altLang="en-US" sz="2000" kern="0" dirty="0">
                <a:solidFill>
                  <a:srgbClr val="242021"/>
                </a:solidFill>
                <a:latin typeface="+mn-ea"/>
              </a:rPr>
              <a:t>（</a:t>
            </a:r>
            <a:r>
              <a:rPr lang="en-US" altLang="zh-CN" sz="2000" kern="0" dirty="0">
                <a:solidFill>
                  <a:srgbClr val="242021"/>
                </a:solidFill>
                <a:latin typeface="+mn-ea"/>
              </a:rPr>
              <a:t>1</a:t>
            </a:r>
            <a:r>
              <a:rPr lang="zh-CN" altLang="en-US" sz="2000" kern="0" dirty="0">
                <a:solidFill>
                  <a:srgbClr val="242021"/>
                </a:solidFill>
                <a:latin typeface="+mn-ea"/>
              </a:rPr>
              <a:t>）表注应简洁、清晰、明确。对于既可以在表格主体中展示，也可以在表注中列出的内容，建议优先在表格主体中列出。</a:t>
            </a:r>
          </a:p>
          <a:p>
            <a:pPr marL="193285" eaLnBrk="0">
              <a:lnSpc>
                <a:spcPct val="150000"/>
              </a:lnSpc>
            </a:pPr>
            <a:r>
              <a:rPr lang="zh-CN" altLang="en-US" sz="2000" kern="0" dirty="0">
                <a:solidFill>
                  <a:srgbClr val="242021"/>
                </a:solidFill>
                <a:latin typeface="+mn-ea"/>
              </a:rPr>
              <a:t>（</a:t>
            </a:r>
            <a:r>
              <a:rPr lang="en-US" altLang="zh-CN" sz="2000" kern="0" dirty="0">
                <a:solidFill>
                  <a:srgbClr val="242021"/>
                </a:solidFill>
                <a:latin typeface="+mn-ea"/>
              </a:rPr>
              <a:t>2</a:t>
            </a:r>
            <a:r>
              <a:rPr lang="zh-CN" altLang="en-US" sz="2000" kern="0" dirty="0">
                <a:solidFill>
                  <a:srgbClr val="242021"/>
                </a:solidFill>
                <a:latin typeface="+mn-ea"/>
              </a:rPr>
              <a:t>）表格出处的注释应使用“资料来源”作为引导语。</a:t>
            </a:r>
          </a:p>
          <a:p>
            <a:pPr marL="193285" eaLnBrk="0">
              <a:lnSpc>
                <a:spcPct val="150000"/>
              </a:lnSpc>
            </a:pPr>
            <a:r>
              <a:rPr lang="zh-CN" altLang="en-US" sz="2000" kern="0" dirty="0">
                <a:solidFill>
                  <a:srgbClr val="242021"/>
                </a:solidFill>
                <a:latin typeface="+mn-ea"/>
              </a:rPr>
              <a:t>（</a:t>
            </a:r>
            <a:r>
              <a:rPr lang="en-US" altLang="zh-CN" sz="2000" kern="0" dirty="0">
                <a:solidFill>
                  <a:srgbClr val="242021"/>
                </a:solidFill>
                <a:latin typeface="+mn-ea"/>
              </a:rPr>
              <a:t>3</a:t>
            </a:r>
            <a:r>
              <a:rPr lang="zh-CN" altLang="en-US" sz="2000" kern="0" dirty="0">
                <a:solidFill>
                  <a:srgbClr val="242021"/>
                </a:solidFill>
                <a:latin typeface="+mn-ea"/>
              </a:rPr>
              <a:t>）全表的注释应使用“注”作为引导语。</a:t>
            </a:r>
          </a:p>
          <a:p>
            <a:pPr marL="193285" eaLnBrk="0">
              <a:lnSpc>
                <a:spcPct val="150000"/>
              </a:lnSpc>
            </a:pPr>
            <a:r>
              <a:rPr lang="zh-CN" altLang="en-US" sz="2000" kern="0" dirty="0">
                <a:solidFill>
                  <a:srgbClr val="242021"/>
                </a:solidFill>
                <a:latin typeface="+mn-ea"/>
              </a:rPr>
              <a:t>（</a:t>
            </a:r>
            <a:r>
              <a:rPr lang="en-US" altLang="zh-CN" sz="2000" kern="0" dirty="0">
                <a:solidFill>
                  <a:srgbClr val="242021"/>
                </a:solidFill>
                <a:latin typeface="+mn-ea"/>
              </a:rPr>
              <a:t>4</a:t>
            </a:r>
            <a:r>
              <a:rPr lang="zh-CN" altLang="en-US" sz="2000" kern="0" dirty="0">
                <a:solidFill>
                  <a:srgbClr val="242021"/>
                </a:solidFill>
                <a:latin typeface="+mn-ea"/>
              </a:rPr>
              <a:t>）表格内容的注释应按照在表格中出现的先后顺序，在被注释的文字或数字的右上角标注注码（推荐使用圈码），并在表格下方列出注码及其对应的注释文字。</a:t>
            </a:r>
          </a:p>
          <a:p>
            <a:pPr marL="193285" eaLnBrk="0">
              <a:lnSpc>
                <a:spcPct val="150000"/>
              </a:lnSpc>
            </a:pPr>
            <a:r>
              <a:rPr lang="zh-CN" altLang="en-US" sz="2000" kern="0" dirty="0">
                <a:solidFill>
                  <a:srgbClr val="242021"/>
                </a:solidFill>
                <a:latin typeface="+mn-ea"/>
              </a:rPr>
              <a:t>（</a:t>
            </a:r>
            <a:r>
              <a:rPr lang="en-US" altLang="zh-CN" sz="2000" kern="0" dirty="0">
                <a:solidFill>
                  <a:srgbClr val="242021"/>
                </a:solidFill>
                <a:latin typeface="+mn-ea"/>
              </a:rPr>
              <a:t>5</a:t>
            </a:r>
            <a:r>
              <a:rPr lang="zh-CN" altLang="en-US" sz="2000" kern="0" dirty="0">
                <a:solidFill>
                  <a:srgbClr val="242021"/>
                </a:solidFill>
                <a:latin typeface="+mn-ea"/>
              </a:rPr>
              <a:t>）当表格包含两种或两种以上的注释时，建议按照出处注、全表注、内容注的顺序进行排列。</a:t>
            </a:r>
          </a:p>
          <a:p>
            <a:pPr marL="193285" eaLnBrk="0">
              <a:lnSpc>
                <a:spcPct val="150000"/>
              </a:lnSpc>
            </a:pPr>
            <a:endParaRPr lang="zh-CN" altLang="en-US" sz="2000" kern="0" dirty="0">
              <a:solidFill>
                <a:srgbClr val="242021"/>
              </a:solidFill>
              <a:latin typeface="+mn-ea"/>
            </a:endParaRPr>
          </a:p>
        </p:txBody>
      </p:sp>
    </p:spTree>
    <p:extLst>
      <p:ext uri="{BB962C8B-B14F-4D97-AF65-F5344CB8AC3E}">
        <p14:creationId xmlns:p14="http://schemas.microsoft.com/office/powerpoint/2010/main" val="3407371214"/>
      </p:ext>
    </p:extLst>
  </p:cSld>
  <p:clrMapOvr>
    <a:masterClrMapping/>
  </p:clrMapOvr>
  <p:transition spd="slow">
    <p:push dir="u"/>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四、表的规范</a:t>
            </a:r>
            <a:endParaRPr lang="en-US" dirty="0">
              <a:solidFill>
                <a:schemeClr val="bg2">
                  <a:lumMod val="25000"/>
                </a:schemeClr>
              </a:solidFill>
              <a:latin typeface="+mn-ea"/>
              <a:ea typeface="+mn-ea"/>
            </a:endParaRPr>
          </a:p>
        </p:txBody>
      </p:sp>
      <p:sp>
        <p:nvSpPr>
          <p:cNvPr id="3" name="文本框 2">
            <a:extLst>
              <a:ext uri="{FF2B5EF4-FFF2-40B4-BE49-F238E27FC236}">
                <a16:creationId xmlns:a16="http://schemas.microsoft.com/office/drawing/2014/main" id="{9F714090-FEBC-92DD-84C8-E6A7F1F8C84C}"/>
              </a:ext>
            </a:extLst>
          </p:cNvPr>
          <p:cNvSpPr txBox="1"/>
          <p:nvPr/>
        </p:nvSpPr>
        <p:spPr>
          <a:xfrm>
            <a:off x="525439" y="1030907"/>
            <a:ext cx="10965976" cy="5300938"/>
          </a:xfrm>
          <a:prstGeom prst="rect">
            <a:avLst/>
          </a:prstGeom>
          <a:noFill/>
        </p:spPr>
        <p:txBody>
          <a:bodyPr wrap="square">
            <a:spAutoFit/>
          </a:bodyPr>
          <a:lstStyle/>
          <a:p>
            <a:pPr marL="193285" eaLnBrk="0">
              <a:lnSpc>
                <a:spcPct val="150000"/>
              </a:lnSpc>
            </a:pPr>
            <a:r>
              <a:rPr lang="zh-CN" altLang="en-US" sz="2400" b="1" kern="0" dirty="0">
                <a:solidFill>
                  <a:srgbClr val="0070C0"/>
                </a:solidFill>
                <a:latin typeface="+mn-ea"/>
              </a:rPr>
              <a:t>（三）表格内容的规范</a:t>
            </a:r>
          </a:p>
          <a:p>
            <a:pPr marL="193285" eaLnBrk="0">
              <a:lnSpc>
                <a:spcPct val="150000"/>
              </a:lnSpc>
            </a:pPr>
            <a:r>
              <a:rPr lang="zh-CN" altLang="en-US" sz="2000" kern="0" dirty="0">
                <a:solidFill>
                  <a:srgbClr val="242021"/>
                </a:solidFill>
                <a:latin typeface="+mn-ea"/>
              </a:rPr>
              <a:t>表格内容应与正文相得益彰，且适合用表格形式表达。为达到这一要求，表格应满足以下条件。</a:t>
            </a:r>
          </a:p>
          <a:p>
            <a:pPr marL="193285" eaLnBrk="0">
              <a:lnSpc>
                <a:spcPct val="150000"/>
              </a:lnSpc>
            </a:pPr>
            <a:r>
              <a:rPr lang="en-US" altLang="zh-CN" sz="2000" b="1" kern="0" dirty="0">
                <a:solidFill>
                  <a:schemeClr val="accent3">
                    <a:lumMod val="50000"/>
                  </a:schemeClr>
                </a:solidFill>
                <a:latin typeface="+mn-ea"/>
              </a:rPr>
              <a:t>1.</a:t>
            </a:r>
            <a:r>
              <a:rPr lang="zh-CN" altLang="en-US" sz="2000" b="1" kern="0" dirty="0">
                <a:solidFill>
                  <a:schemeClr val="accent3">
                    <a:lumMod val="50000"/>
                  </a:schemeClr>
                </a:solidFill>
                <a:latin typeface="+mn-ea"/>
              </a:rPr>
              <a:t>数据科学严谨</a:t>
            </a:r>
          </a:p>
          <a:p>
            <a:pPr marL="193285" eaLnBrk="0">
              <a:lnSpc>
                <a:spcPct val="150000"/>
              </a:lnSpc>
            </a:pPr>
            <a:r>
              <a:rPr lang="zh-CN" altLang="en-US" sz="2000" kern="0" dirty="0">
                <a:solidFill>
                  <a:srgbClr val="242021"/>
                </a:solidFill>
                <a:latin typeface="+mn-ea"/>
              </a:rPr>
              <a:t>表格中的数据应保持完整性和准确性。表格中连续数据的分组应科学合理，避免重叠和遗漏。</a:t>
            </a:r>
          </a:p>
          <a:p>
            <a:pPr marL="193285" eaLnBrk="0">
              <a:lnSpc>
                <a:spcPct val="150000"/>
              </a:lnSpc>
            </a:pPr>
            <a:r>
              <a:rPr lang="en-US" altLang="zh-CN" sz="2000" b="1" kern="0" dirty="0">
                <a:solidFill>
                  <a:schemeClr val="accent3">
                    <a:lumMod val="50000"/>
                  </a:schemeClr>
                </a:solidFill>
                <a:latin typeface="+mn-ea"/>
              </a:rPr>
              <a:t>2.</a:t>
            </a:r>
            <a:r>
              <a:rPr lang="zh-CN" altLang="en-US" sz="2000" b="1" kern="0" dirty="0">
                <a:solidFill>
                  <a:schemeClr val="accent3">
                    <a:lumMod val="50000"/>
                  </a:schemeClr>
                </a:solidFill>
                <a:latin typeface="+mn-ea"/>
              </a:rPr>
              <a:t>符合国家标准或行业标准</a:t>
            </a:r>
            <a:endParaRPr lang="en-US" altLang="zh-CN" sz="2000" b="1" kern="0" dirty="0">
              <a:solidFill>
                <a:schemeClr val="accent3">
                  <a:lumMod val="50000"/>
                </a:schemeClr>
              </a:solidFill>
              <a:latin typeface="+mn-ea"/>
            </a:endParaRPr>
          </a:p>
          <a:p>
            <a:pPr marL="193285" eaLnBrk="0">
              <a:lnSpc>
                <a:spcPct val="150000"/>
              </a:lnSpc>
            </a:pPr>
            <a:r>
              <a:rPr lang="en-US" altLang="zh-CN" sz="2000" b="1" kern="0" dirty="0">
                <a:solidFill>
                  <a:schemeClr val="accent3">
                    <a:lumMod val="50000"/>
                  </a:schemeClr>
                </a:solidFill>
                <a:latin typeface="+mn-ea"/>
              </a:rPr>
              <a:t>3.</a:t>
            </a:r>
            <a:r>
              <a:rPr lang="zh-CN" altLang="en-US" sz="2000" b="1" kern="0" dirty="0">
                <a:solidFill>
                  <a:schemeClr val="accent3">
                    <a:lumMod val="50000"/>
                  </a:schemeClr>
                </a:solidFill>
                <a:latin typeface="+mn-ea"/>
              </a:rPr>
              <a:t>全文表述一致性</a:t>
            </a:r>
          </a:p>
          <a:p>
            <a:pPr marL="193285" eaLnBrk="0">
              <a:lnSpc>
                <a:spcPct val="150000"/>
              </a:lnSpc>
            </a:pPr>
            <a:r>
              <a:rPr lang="zh-CN" altLang="en-US" sz="2400" b="1" kern="0" dirty="0">
                <a:solidFill>
                  <a:srgbClr val="0070C0"/>
                </a:solidFill>
                <a:latin typeface="+mn-ea"/>
              </a:rPr>
              <a:t>（四）表格编排规范</a:t>
            </a:r>
          </a:p>
          <a:p>
            <a:pPr marL="193285" eaLnBrk="0">
              <a:lnSpc>
                <a:spcPct val="150000"/>
              </a:lnSpc>
            </a:pPr>
            <a:r>
              <a:rPr lang="en-US" altLang="zh-CN" sz="2000" b="1" kern="0" dirty="0">
                <a:solidFill>
                  <a:schemeClr val="accent3">
                    <a:lumMod val="50000"/>
                  </a:schemeClr>
                </a:solidFill>
                <a:latin typeface="+mn-ea"/>
              </a:rPr>
              <a:t>1.</a:t>
            </a:r>
            <a:r>
              <a:rPr lang="zh-CN" altLang="en-US" sz="2000" b="1" kern="0" dirty="0">
                <a:solidFill>
                  <a:schemeClr val="accent3">
                    <a:lumMod val="50000"/>
                  </a:schemeClr>
                </a:solidFill>
                <a:latin typeface="+mn-ea"/>
              </a:rPr>
              <a:t>表号和表题</a:t>
            </a:r>
          </a:p>
          <a:p>
            <a:pPr marL="193285" eaLnBrk="0">
              <a:lnSpc>
                <a:spcPct val="150000"/>
              </a:lnSpc>
            </a:pPr>
            <a:r>
              <a:rPr lang="en-US" altLang="zh-CN" sz="2000" b="1" kern="0" dirty="0">
                <a:solidFill>
                  <a:schemeClr val="accent3">
                    <a:lumMod val="50000"/>
                  </a:schemeClr>
                </a:solidFill>
                <a:latin typeface="+mn-ea"/>
              </a:rPr>
              <a:t>2.</a:t>
            </a:r>
            <a:r>
              <a:rPr lang="zh-CN" altLang="en-US" sz="2000" b="1" kern="0" dirty="0">
                <a:solidFill>
                  <a:schemeClr val="accent3">
                    <a:lumMod val="50000"/>
                  </a:schemeClr>
                </a:solidFill>
                <a:latin typeface="+mn-ea"/>
              </a:rPr>
              <a:t>表头和表身</a:t>
            </a:r>
          </a:p>
          <a:p>
            <a:pPr marL="193285" eaLnBrk="0">
              <a:lnSpc>
                <a:spcPct val="150000"/>
              </a:lnSpc>
            </a:pPr>
            <a:r>
              <a:rPr lang="en-US" altLang="zh-CN" sz="2000" b="1" kern="0" dirty="0">
                <a:solidFill>
                  <a:schemeClr val="accent3">
                    <a:lumMod val="50000"/>
                  </a:schemeClr>
                </a:solidFill>
                <a:latin typeface="+mn-ea"/>
              </a:rPr>
              <a:t>3.</a:t>
            </a:r>
            <a:r>
              <a:rPr lang="zh-CN" altLang="en-US" sz="2000" b="1" kern="0" dirty="0">
                <a:solidFill>
                  <a:schemeClr val="accent3">
                    <a:lumMod val="50000"/>
                  </a:schemeClr>
                </a:solidFill>
                <a:latin typeface="+mn-ea"/>
              </a:rPr>
              <a:t>表注</a:t>
            </a:r>
            <a:endParaRPr lang="en-US" altLang="zh-CN" sz="2000" b="1" kern="0" dirty="0">
              <a:solidFill>
                <a:schemeClr val="accent3">
                  <a:lumMod val="50000"/>
                </a:schemeClr>
              </a:solidFill>
              <a:latin typeface="+mn-ea"/>
            </a:endParaRPr>
          </a:p>
          <a:p>
            <a:pPr marL="193285" eaLnBrk="0">
              <a:lnSpc>
                <a:spcPct val="150000"/>
              </a:lnSpc>
            </a:pPr>
            <a:r>
              <a:rPr lang="en-US" altLang="zh-CN" sz="2000" b="1" kern="0" dirty="0">
                <a:solidFill>
                  <a:schemeClr val="accent3">
                    <a:lumMod val="50000"/>
                  </a:schemeClr>
                </a:solidFill>
                <a:latin typeface="+mn-ea"/>
              </a:rPr>
              <a:t>4.用线和用字</a:t>
            </a:r>
          </a:p>
        </p:txBody>
      </p:sp>
      <p:grpSp>
        <p:nvGrpSpPr>
          <p:cNvPr id="249" name="组合 248">
            <a:extLst>
              <a:ext uri="{FF2B5EF4-FFF2-40B4-BE49-F238E27FC236}">
                <a16:creationId xmlns:a16="http://schemas.microsoft.com/office/drawing/2014/main" id="{F30D0C4D-4F42-19C6-FD91-079F14FD60AE}"/>
              </a:ext>
            </a:extLst>
          </p:cNvPr>
          <p:cNvGrpSpPr/>
          <p:nvPr/>
        </p:nvGrpSpPr>
        <p:grpSpPr>
          <a:xfrm>
            <a:off x="6248400" y="3831668"/>
            <a:ext cx="4967693" cy="2590456"/>
            <a:chOff x="4233874" y="2934424"/>
            <a:chExt cx="3886210" cy="2026506"/>
          </a:xfrm>
        </p:grpSpPr>
        <p:sp>
          <p:nvSpPr>
            <p:cNvPr id="174" name="任意多边形: 形状 173">
              <a:extLst>
                <a:ext uri="{FF2B5EF4-FFF2-40B4-BE49-F238E27FC236}">
                  <a16:creationId xmlns:a16="http://schemas.microsoft.com/office/drawing/2014/main" id="{70DB4018-31BE-7306-6ADD-254330B16288}"/>
                </a:ext>
              </a:extLst>
            </p:cNvPr>
            <p:cNvSpPr/>
            <p:nvPr/>
          </p:nvSpPr>
          <p:spPr>
            <a:xfrm>
              <a:off x="5341674" y="3351310"/>
              <a:ext cx="2695672" cy="1588182"/>
            </a:xfrm>
            <a:custGeom>
              <a:avLst/>
              <a:gdLst>
                <a:gd name="connsiteX0" fmla="*/ 4272352 w 4272351"/>
                <a:gd name="connsiteY0" fmla="*/ 2517098 h 2517097"/>
                <a:gd name="connsiteX1" fmla="*/ 0 w 4272351"/>
                <a:gd name="connsiteY1" fmla="*/ 2517098 h 2517097"/>
                <a:gd name="connsiteX2" fmla="*/ 0 w 4272351"/>
                <a:gd name="connsiteY2" fmla="*/ 2136176 h 2517097"/>
                <a:gd name="connsiteX3" fmla="*/ 2136176 w 4272351"/>
                <a:gd name="connsiteY3" fmla="*/ 0 h 2517097"/>
                <a:gd name="connsiteX4" fmla="*/ 2136176 w 4272351"/>
                <a:gd name="connsiteY4" fmla="*/ 0 h 2517097"/>
                <a:gd name="connsiteX5" fmla="*/ 4272352 w 4272351"/>
                <a:gd name="connsiteY5" fmla="*/ 2136176 h 2517097"/>
                <a:gd name="connsiteX6" fmla="*/ 4272352 w 4272351"/>
                <a:gd name="connsiteY6" fmla="*/ 2517098 h 251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72351" h="2517097">
                  <a:moveTo>
                    <a:pt x="4272352" y="2517098"/>
                  </a:moveTo>
                  <a:lnTo>
                    <a:pt x="0" y="2517098"/>
                  </a:lnTo>
                  <a:lnTo>
                    <a:pt x="0" y="2136176"/>
                  </a:lnTo>
                  <a:cubicBezTo>
                    <a:pt x="0" y="956369"/>
                    <a:pt x="956436" y="0"/>
                    <a:pt x="2136176" y="0"/>
                  </a:cubicBezTo>
                  <a:lnTo>
                    <a:pt x="2136176" y="0"/>
                  </a:lnTo>
                  <a:cubicBezTo>
                    <a:pt x="3315982" y="0"/>
                    <a:pt x="4272352" y="956436"/>
                    <a:pt x="4272352" y="2136176"/>
                  </a:cubicBezTo>
                  <a:lnTo>
                    <a:pt x="4272352" y="2517098"/>
                  </a:lnTo>
                  <a:close/>
                </a:path>
              </a:pathLst>
            </a:custGeom>
            <a:solidFill>
              <a:schemeClr val="accent1">
                <a:alpha val="15000"/>
              </a:schemeClr>
            </a:solidFill>
            <a:ln w="6656" cap="flat">
              <a:noFill/>
              <a:prstDash val="solid"/>
              <a:miter/>
            </a:ln>
          </p:spPr>
          <p:txBody>
            <a:bodyPr rtlCol="0" anchor="ctr"/>
            <a:lstStyle/>
            <a:p>
              <a:endParaRPr lang="zh-CN" altLang="en-US">
                <a:cs typeface="+mn-ea"/>
                <a:sym typeface="+mn-lt"/>
              </a:endParaRPr>
            </a:p>
          </p:txBody>
        </p:sp>
        <p:sp>
          <p:nvSpPr>
            <p:cNvPr id="175" name="任意多边形: 形状 174">
              <a:extLst>
                <a:ext uri="{FF2B5EF4-FFF2-40B4-BE49-F238E27FC236}">
                  <a16:creationId xmlns:a16="http://schemas.microsoft.com/office/drawing/2014/main" id="{0E8EA29C-A2EE-4770-0693-3DA900E11D2E}"/>
                </a:ext>
              </a:extLst>
            </p:cNvPr>
            <p:cNvSpPr/>
            <p:nvPr/>
          </p:nvSpPr>
          <p:spPr>
            <a:xfrm>
              <a:off x="6623812" y="3978152"/>
              <a:ext cx="70106" cy="71288"/>
            </a:xfrm>
            <a:custGeom>
              <a:avLst/>
              <a:gdLst>
                <a:gd name="connsiteX0" fmla="*/ 107055 w 111110"/>
                <a:gd name="connsiteY0" fmla="*/ 11392 h 112984"/>
                <a:gd name="connsiteX1" fmla="*/ 47232 w 111110"/>
                <a:gd name="connsiteY1" fmla="*/ 112984 h 112984"/>
                <a:gd name="connsiteX2" fmla="*/ 0 w 111110"/>
                <a:gd name="connsiteY2" fmla="*/ 0 h 112984"/>
                <a:gd name="connsiteX3" fmla="*/ 107055 w 111110"/>
                <a:gd name="connsiteY3" fmla="*/ 11392 h 112984"/>
              </a:gdLst>
              <a:ahLst/>
              <a:cxnLst>
                <a:cxn ang="0">
                  <a:pos x="connsiteX0" y="connsiteY0"/>
                </a:cxn>
                <a:cxn ang="0">
                  <a:pos x="connsiteX1" y="connsiteY1"/>
                </a:cxn>
                <a:cxn ang="0">
                  <a:pos x="connsiteX2" y="connsiteY2"/>
                </a:cxn>
                <a:cxn ang="0">
                  <a:pos x="connsiteX3" y="connsiteY3"/>
                </a:cxn>
              </a:cxnLst>
              <a:rect l="l" t="t" r="r" b="b"/>
              <a:pathLst>
                <a:path w="111110" h="112984">
                  <a:moveTo>
                    <a:pt x="107055" y="11392"/>
                  </a:moveTo>
                  <a:cubicBezTo>
                    <a:pt x="107055" y="11392"/>
                    <a:pt x="134369" y="88602"/>
                    <a:pt x="47232" y="112984"/>
                  </a:cubicBezTo>
                  <a:lnTo>
                    <a:pt x="0" y="0"/>
                  </a:lnTo>
                  <a:lnTo>
                    <a:pt x="107055" y="11392"/>
                  </a:lnTo>
                  <a:close/>
                </a:path>
              </a:pathLst>
            </a:custGeom>
            <a:solidFill>
              <a:srgbClr val="D13830"/>
            </a:solidFill>
            <a:ln w="6656" cap="flat">
              <a:noFill/>
              <a:prstDash val="solid"/>
              <a:miter/>
            </a:ln>
          </p:spPr>
          <p:txBody>
            <a:bodyPr rtlCol="0" anchor="ctr"/>
            <a:lstStyle/>
            <a:p>
              <a:endParaRPr lang="zh-CN" altLang="en-US">
                <a:cs typeface="+mn-ea"/>
                <a:sym typeface="+mn-lt"/>
              </a:endParaRPr>
            </a:p>
          </p:txBody>
        </p:sp>
        <p:sp>
          <p:nvSpPr>
            <p:cNvPr id="176" name="任意多边形: 形状 175">
              <a:extLst>
                <a:ext uri="{FF2B5EF4-FFF2-40B4-BE49-F238E27FC236}">
                  <a16:creationId xmlns:a16="http://schemas.microsoft.com/office/drawing/2014/main" id="{5AF18552-8A31-478F-EDBE-0937181C2C16}"/>
                </a:ext>
              </a:extLst>
            </p:cNvPr>
            <p:cNvSpPr/>
            <p:nvPr/>
          </p:nvSpPr>
          <p:spPr>
            <a:xfrm>
              <a:off x="5757886" y="3985340"/>
              <a:ext cx="92473" cy="71540"/>
            </a:xfrm>
            <a:custGeom>
              <a:avLst/>
              <a:gdLst>
                <a:gd name="connsiteX0" fmla="*/ 467 w 146560"/>
                <a:gd name="connsiteY0" fmla="*/ 0 h 113383"/>
                <a:gd name="connsiteX1" fmla="*/ 124377 w 146560"/>
                <a:gd name="connsiteY1" fmla="*/ 113384 h 113383"/>
                <a:gd name="connsiteX2" fmla="*/ 146561 w 146560"/>
                <a:gd name="connsiteY2" fmla="*/ 13723 h 113383"/>
                <a:gd name="connsiteX3" fmla="*/ 467 w 146560"/>
                <a:gd name="connsiteY3" fmla="*/ 0 h 113383"/>
              </a:gdLst>
              <a:ahLst/>
              <a:cxnLst>
                <a:cxn ang="0">
                  <a:pos x="connsiteX0" y="connsiteY0"/>
                </a:cxn>
                <a:cxn ang="0">
                  <a:pos x="connsiteX1" y="connsiteY1"/>
                </a:cxn>
                <a:cxn ang="0">
                  <a:pos x="connsiteX2" y="connsiteY2"/>
                </a:cxn>
                <a:cxn ang="0">
                  <a:pos x="connsiteX3" y="connsiteY3"/>
                </a:cxn>
              </a:cxnLst>
              <a:rect l="l" t="t" r="r" b="b"/>
              <a:pathLst>
                <a:path w="146560" h="113383">
                  <a:moveTo>
                    <a:pt x="467" y="0"/>
                  </a:moveTo>
                  <a:cubicBezTo>
                    <a:pt x="467" y="0"/>
                    <a:pt x="-14455" y="89801"/>
                    <a:pt x="124377" y="113384"/>
                  </a:cubicBezTo>
                  <a:lnTo>
                    <a:pt x="146561" y="13723"/>
                  </a:lnTo>
                  <a:lnTo>
                    <a:pt x="467" y="0"/>
                  </a:lnTo>
                  <a:close/>
                </a:path>
              </a:pathLst>
            </a:custGeom>
            <a:solidFill>
              <a:srgbClr val="D13830"/>
            </a:solidFill>
            <a:ln w="6656" cap="flat">
              <a:noFill/>
              <a:prstDash val="solid"/>
              <a:miter/>
            </a:ln>
          </p:spPr>
          <p:txBody>
            <a:bodyPr rtlCol="0" anchor="ctr"/>
            <a:lstStyle/>
            <a:p>
              <a:endParaRPr lang="zh-CN" altLang="en-US">
                <a:cs typeface="+mn-ea"/>
                <a:sym typeface="+mn-lt"/>
              </a:endParaRPr>
            </a:p>
          </p:txBody>
        </p:sp>
        <p:sp>
          <p:nvSpPr>
            <p:cNvPr id="178" name="任意多边形: 形状 177">
              <a:extLst>
                <a:ext uri="{FF2B5EF4-FFF2-40B4-BE49-F238E27FC236}">
                  <a16:creationId xmlns:a16="http://schemas.microsoft.com/office/drawing/2014/main" id="{FBCAC1F0-91C0-CD69-B0F9-64E468541FC9}"/>
                </a:ext>
              </a:extLst>
            </p:cNvPr>
            <p:cNvSpPr/>
            <p:nvPr/>
          </p:nvSpPr>
          <p:spPr>
            <a:xfrm>
              <a:off x="5354789" y="3114790"/>
              <a:ext cx="299571" cy="478968"/>
            </a:xfrm>
            <a:custGeom>
              <a:avLst/>
              <a:gdLst>
                <a:gd name="connsiteX0" fmla="*/ 431819 w 474787"/>
                <a:gd name="connsiteY0" fmla="*/ 759113 h 759113"/>
                <a:gd name="connsiteX1" fmla="*/ 42969 w 474787"/>
                <a:gd name="connsiteY1" fmla="*/ 759113 h 759113"/>
                <a:gd name="connsiteX2" fmla="*/ 0 w 474787"/>
                <a:gd name="connsiteY2" fmla="*/ 716144 h 759113"/>
                <a:gd name="connsiteX3" fmla="*/ 0 w 474787"/>
                <a:gd name="connsiteY3" fmla="*/ 42969 h 759113"/>
                <a:gd name="connsiteX4" fmla="*/ 42969 w 474787"/>
                <a:gd name="connsiteY4" fmla="*/ 0 h 759113"/>
                <a:gd name="connsiteX5" fmla="*/ 431819 w 474787"/>
                <a:gd name="connsiteY5" fmla="*/ 0 h 759113"/>
                <a:gd name="connsiteX6" fmla="*/ 474787 w 474787"/>
                <a:gd name="connsiteY6" fmla="*/ 42969 h 759113"/>
                <a:gd name="connsiteX7" fmla="*/ 474787 w 474787"/>
                <a:gd name="connsiteY7" fmla="*/ 716144 h 759113"/>
                <a:gd name="connsiteX8" fmla="*/ 431819 w 474787"/>
                <a:gd name="connsiteY8" fmla="*/ 759113 h 759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4787" h="759113">
                  <a:moveTo>
                    <a:pt x="431819" y="759113"/>
                  </a:moveTo>
                  <a:lnTo>
                    <a:pt x="42969" y="759113"/>
                  </a:lnTo>
                  <a:cubicBezTo>
                    <a:pt x="19253" y="759113"/>
                    <a:pt x="0" y="739860"/>
                    <a:pt x="0" y="716144"/>
                  </a:cubicBezTo>
                  <a:lnTo>
                    <a:pt x="0" y="42969"/>
                  </a:lnTo>
                  <a:cubicBezTo>
                    <a:pt x="0" y="19253"/>
                    <a:pt x="19253" y="0"/>
                    <a:pt x="42969" y="0"/>
                  </a:cubicBezTo>
                  <a:lnTo>
                    <a:pt x="431819" y="0"/>
                  </a:lnTo>
                  <a:cubicBezTo>
                    <a:pt x="455535" y="0"/>
                    <a:pt x="474787" y="19253"/>
                    <a:pt x="474787" y="42969"/>
                  </a:cubicBezTo>
                  <a:lnTo>
                    <a:pt x="474787" y="716144"/>
                  </a:lnTo>
                  <a:cubicBezTo>
                    <a:pt x="474787" y="739860"/>
                    <a:pt x="455535" y="759113"/>
                    <a:pt x="431819" y="759113"/>
                  </a:cubicBezTo>
                  <a:close/>
                </a:path>
              </a:pathLst>
            </a:custGeom>
            <a:solidFill>
              <a:schemeClr val="accent1">
                <a:lumMod val="60000"/>
                <a:lumOff val="40000"/>
              </a:schemeClr>
            </a:solidFill>
            <a:ln w="6656" cap="flat">
              <a:noFill/>
              <a:prstDash val="solid"/>
              <a:miter/>
            </a:ln>
          </p:spPr>
          <p:txBody>
            <a:bodyPr rtlCol="0" anchor="ctr"/>
            <a:lstStyle/>
            <a:p>
              <a:endParaRPr lang="zh-CN" altLang="en-US">
                <a:cs typeface="+mn-ea"/>
                <a:sym typeface="+mn-lt"/>
              </a:endParaRPr>
            </a:p>
          </p:txBody>
        </p:sp>
        <p:sp>
          <p:nvSpPr>
            <p:cNvPr id="179" name="任意多边形: 形状 178">
              <a:extLst>
                <a:ext uri="{FF2B5EF4-FFF2-40B4-BE49-F238E27FC236}">
                  <a16:creationId xmlns:a16="http://schemas.microsoft.com/office/drawing/2014/main" id="{7F0809FC-9746-A026-3358-FB4D350FFBAE}"/>
                </a:ext>
              </a:extLst>
            </p:cNvPr>
            <p:cNvSpPr/>
            <p:nvPr/>
          </p:nvSpPr>
          <p:spPr>
            <a:xfrm>
              <a:off x="5354746" y="3114748"/>
              <a:ext cx="281749" cy="116389"/>
            </a:xfrm>
            <a:custGeom>
              <a:avLst/>
              <a:gdLst>
                <a:gd name="connsiteX0" fmla="*/ 42969 w 446541"/>
                <a:gd name="connsiteY0" fmla="*/ 67 h 184465"/>
                <a:gd name="connsiteX1" fmla="*/ 0 w 446541"/>
                <a:gd name="connsiteY1" fmla="*/ 43035 h 184465"/>
                <a:gd name="connsiteX2" fmla="*/ 0 w 446541"/>
                <a:gd name="connsiteY2" fmla="*/ 184466 h 184465"/>
                <a:gd name="connsiteX3" fmla="*/ 381988 w 446541"/>
                <a:gd name="connsiteY3" fmla="*/ 184466 h 184465"/>
                <a:gd name="connsiteX4" fmla="*/ 446541 w 446541"/>
                <a:gd name="connsiteY4" fmla="*/ 119913 h 184465"/>
                <a:gd name="connsiteX5" fmla="*/ 446541 w 446541"/>
                <a:gd name="connsiteY5" fmla="*/ 8127 h 184465"/>
                <a:gd name="connsiteX6" fmla="*/ 446075 w 446541"/>
                <a:gd name="connsiteY6" fmla="*/ 2465 h 184465"/>
                <a:gd name="connsiteX7" fmla="*/ 431885 w 446541"/>
                <a:gd name="connsiteY7" fmla="*/ 0 h 184465"/>
                <a:gd name="connsiteX8" fmla="*/ 42969 w 446541"/>
                <a:gd name="connsiteY8" fmla="*/ 0 h 184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6541" h="184465">
                  <a:moveTo>
                    <a:pt x="42969" y="67"/>
                  </a:moveTo>
                  <a:cubicBezTo>
                    <a:pt x="19253" y="67"/>
                    <a:pt x="0" y="19319"/>
                    <a:pt x="0" y="43035"/>
                  </a:cubicBezTo>
                  <a:lnTo>
                    <a:pt x="0" y="184466"/>
                  </a:lnTo>
                  <a:lnTo>
                    <a:pt x="381988" y="184466"/>
                  </a:lnTo>
                  <a:cubicBezTo>
                    <a:pt x="417629" y="184466"/>
                    <a:pt x="446541" y="155553"/>
                    <a:pt x="446541" y="119913"/>
                  </a:cubicBezTo>
                  <a:lnTo>
                    <a:pt x="446541" y="8127"/>
                  </a:lnTo>
                  <a:cubicBezTo>
                    <a:pt x="446541" y="6196"/>
                    <a:pt x="446341" y="4330"/>
                    <a:pt x="446075" y="2465"/>
                  </a:cubicBezTo>
                  <a:cubicBezTo>
                    <a:pt x="441611" y="933"/>
                    <a:pt x="436881" y="0"/>
                    <a:pt x="431885" y="0"/>
                  </a:cubicBezTo>
                  <a:lnTo>
                    <a:pt x="42969" y="0"/>
                  </a:lnTo>
                  <a:close/>
                </a:path>
              </a:pathLst>
            </a:custGeom>
            <a:solidFill>
              <a:srgbClr val="3C9140"/>
            </a:solidFill>
            <a:ln w="6656" cap="flat">
              <a:noFill/>
              <a:prstDash val="solid"/>
              <a:miter/>
            </a:ln>
          </p:spPr>
          <p:txBody>
            <a:bodyPr rtlCol="0" anchor="ctr"/>
            <a:lstStyle/>
            <a:p>
              <a:endParaRPr lang="zh-CN" altLang="en-US">
                <a:cs typeface="+mn-ea"/>
                <a:sym typeface="+mn-lt"/>
              </a:endParaRPr>
            </a:p>
          </p:txBody>
        </p:sp>
        <p:sp>
          <p:nvSpPr>
            <p:cNvPr id="180" name="任意多边形: 形状 179">
              <a:extLst>
                <a:ext uri="{FF2B5EF4-FFF2-40B4-BE49-F238E27FC236}">
                  <a16:creationId xmlns:a16="http://schemas.microsoft.com/office/drawing/2014/main" id="{B6E5FA3D-D3A4-167B-CA56-07590C02984E}"/>
                </a:ext>
              </a:extLst>
            </p:cNvPr>
            <p:cNvSpPr/>
            <p:nvPr/>
          </p:nvSpPr>
          <p:spPr>
            <a:xfrm>
              <a:off x="4762449" y="4112440"/>
              <a:ext cx="108544" cy="426946"/>
            </a:xfrm>
            <a:custGeom>
              <a:avLst/>
              <a:gdLst>
                <a:gd name="connsiteX0" fmla="*/ 159296 w 172031"/>
                <a:gd name="connsiteY0" fmla="*/ 669191 h 676664"/>
                <a:gd name="connsiteX1" fmla="*/ 107467 w 172031"/>
                <a:gd name="connsiteY1" fmla="*/ 676519 h 676664"/>
                <a:gd name="connsiteX2" fmla="*/ 90746 w 172031"/>
                <a:gd name="connsiteY2" fmla="*/ 663928 h 676664"/>
                <a:gd name="connsiteX3" fmla="*/ 146 w 172031"/>
                <a:gd name="connsiteY3" fmla="*/ 24195 h 676664"/>
                <a:gd name="connsiteX4" fmla="*/ 12736 w 172031"/>
                <a:gd name="connsiteY4" fmla="*/ 7473 h 676664"/>
                <a:gd name="connsiteX5" fmla="*/ 64565 w 172031"/>
                <a:gd name="connsiteY5" fmla="*/ 146 h 676664"/>
                <a:gd name="connsiteX6" fmla="*/ 81286 w 172031"/>
                <a:gd name="connsiteY6" fmla="*/ 12736 h 676664"/>
                <a:gd name="connsiteX7" fmla="*/ 171887 w 172031"/>
                <a:gd name="connsiteY7" fmla="*/ 652470 h 676664"/>
                <a:gd name="connsiteX8" fmla="*/ 159296 w 172031"/>
                <a:gd name="connsiteY8" fmla="*/ 669191 h 676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031" h="676664">
                  <a:moveTo>
                    <a:pt x="159296" y="669191"/>
                  </a:moveTo>
                  <a:lnTo>
                    <a:pt x="107467" y="676519"/>
                  </a:lnTo>
                  <a:cubicBezTo>
                    <a:pt x="99407" y="677651"/>
                    <a:pt x="91879" y="672056"/>
                    <a:pt x="90746" y="663928"/>
                  </a:cubicBezTo>
                  <a:lnTo>
                    <a:pt x="146" y="24195"/>
                  </a:lnTo>
                  <a:cubicBezTo>
                    <a:pt x="-987" y="16134"/>
                    <a:pt x="4609" y="8606"/>
                    <a:pt x="12736" y="7473"/>
                  </a:cubicBezTo>
                  <a:lnTo>
                    <a:pt x="64565" y="146"/>
                  </a:lnTo>
                  <a:cubicBezTo>
                    <a:pt x="72626" y="-987"/>
                    <a:pt x="80154" y="4609"/>
                    <a:pt x="81286" y="12736"/>
                  </a:cubicBezTo>
                  <a:lnTo>
                    <a:pt x="171887" y="652470"/>
                  </a:lnTo>
                  <a:cubicBezTo>
                    <a:pt x="173020" y="660597"/>
                    <a:pt x="167357" y="668058"/>
                    <a:pt x="159296" y="669191"/>
                  </a:cubicBezTo>
                  <a:close/>
                </a:path>
              </a:pathLst>
            </a:custGeom>
            <a:solidFill>
              <a:srgbClr val="FFCE00"/>
            </a:solidFill>
            <a:ln w="6656" cap="flat">
              <a:noFill/>
              <a:prstDash val="solid"/>
              <a:miter/>
            </a:ln>
          </p:spPr>
          <p:txBody>
            <a:bodyPr rtlCol="0" anchor="ctr"/>
            <a:lstStyle/>
            <a:p>
              <a:endParaRPr lang="zh-CN" altLang="en-US">
                <a:cs typeface="+mn-ea"/>
                <a:sym typeface="+mn-lt"/>
              </a:endParaRPr>
            </a:p>
          </p:txBody>
        </p:sp>
        <p:sp>
          <p:nvSpPr>
            <p:cNvPr id="181" name="任意多边形: 形状 180">
              <a:extLst>
                <a:ext uri="{FF2B5EF4-FFF2-40B4-BE49-F238E27FC236}">
                  <a16:creationId xmlns:a16="http://schemas.microsoft.com/office/drawing/2014/main" id="{4AAE2C00-4E6E-F7FF-86FE-4D7634AFD9F8}"/>
                </a:ext>
              </a:extLst>
            </p:cNvPr>
            <p:cNvSpPr/>
            <p:nvPr/>
          </p:nvSpPr>
          <p:spPr>
            <a:xfrm>
              <a:off x="4849236" y="4172830"/>
              <a:ext cx="156277" cy="361667"/>
            </a:xfrm>
            <a:custGeom>
              <a:avLst/>
              <a:gdLst>
                <a:gd name="connsiteX0" fmla="*/ 60188 w 247683"/>
                <a:gd name="connsiteY0" fmla="*/ 572481 h 573204"/>
                <a:gd name="connsiteX1" fmla="*/ 10291 w 247683"/>
                <a:gd name="connsiteY1" fmla="*/ 556560 h 573204"/>
                <a:gd name="connsiteX2" fmla="*/ 698 w 247683"/>
                <a:gd name="connsiteY2" fmla="*/ 537973 h 573204"/>
                <a:gd name="connsiteX3" fmla="*/ 168909 w 247683"/>
                <a:gd name="connsiteY3" fmla="*/ 10291 h 573204"/>
                <a:gd name="connsiteX4" fmla="*/ 187495 w 247683"/>
                <a:gd name="connsiteY4" fmla="*/ 698 h 573204"/>
                <a:gd name="connsiteX5" fmla="*/ 237392 w 247683"/>
                <a:gd name="connsiteY5" fmla="*/ 16620 h 573204"/>
                <a:gd name="connsiteX6" fmla="*/ 246985 w 247683"/>
                <a:gd name="connsiteY6" fmla="*/ 35206 h 573204"/>
                <a:gd name="connsiteX7" fmla="*/ 78775 w 247683"/>
                <a:gd name="connsiteY7" fmla="*/ 562888 h 573204"/>
                <a:gd name="connsiteX8" fmla="*/ 60188 w 247683"/>
                <a:gd name="connsiteY8" fmla="*/ 572481 h 573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683" h="573204">
                  <a:moveTo>
                    <a:pt x="60188" y="572481"/>
                  </a:moveTo>
                  <a:lnTo>
                    <a:pt x="10291" y="556560"/>
                  </a:lnTo>
                  <a:cubicBezTo>
                    <a:pt x="2497" y="554095"/>
                    <a:pt x="-1767" y="545768"/>
                    <a:pt x="698" y="537973"/>
                  </a:cubicBezTo>
                  <a:lnTo>
                    <a:pt x="168909" y="10291"/>
                  </a:lnTo>
                  <a:cubicBezTo>
                    <a:pt x="171374" y="2497"/>
                    <a:pt x="179701" y="-1767"/>
                    <a:pt x="187495" y="698"/>
                  </a:cubicBezTo>
                  <a:lnTo>
                    <a:pt x="237392" y="16620"/>
                  </a:lnTo>
                  <a:cubicBezTo>
                    <a:pt x="245187" y="19085"/>
                    <a:pt x="249450" y="27412"/>
                    <a:pt x="246985" y="35206"/>
                  </a:cubicBezTo>
                  <a:lnTo>
                    <a:pt x="78775" y="562888"/>
                  </a:lnTo>
                  <a:cubicBezTo>
                    <a:pt x="76310" y="570683"/>
                    <a:pt x="67983" y="575013"/>
                    <a:pt x="60188" y="572481"/>
                  </a:cubicBezTo>
                  <a:close/>
                </a:path>
              </a:pathLst>
            </a:custGeom>
            <a:solidFill>
              <a:schemeClr val="accent3"/>
            </a:solidFill>
            <a:ln w="6656" cap="flat">
              <a:noFill/>
              <a:prstDash val="solid"/>
              <a:miter/>
            </a:ln>
          </p:spPr>
          <p:txBody>
            <a:bodyPr rtlCol="0" anchor="ctr"/>
            <a:lstStyle/>
            <a:p>
              <a:endParaRPr lang="zh-CN" altLang="en-US">
                <a:cs typeface="+mn-ea"/>
                <a:sym typeface="+mn-lt"/>
              </a:endParaRPr>
            </a:p>
          </p:txBody>
        </p:sp>
        <p:sp>
          <p:nvSpPr>
            <p:cNvPr id="182" name="任意多边形: 形状 181">
              <a:extLst>
                <a:ext uri="{FF2B5EF4-FFF2-40B4-BE49-F238E27FC236}">
                  <a16:creationId xmlns:a16="http://schemas.microsoft.com/office/drawing/2014/main" id="{56D96F87-9DCC-53A1-F242-60E2E1DFD750}"/>
                </a:ext>
              </a:extLst>
            </p:cNvPr>
            <p:cNvSpPr/>
            <p:nvPr/>
          </p:nvSpPr>
          <p:spPr>
            <a:xfrm>
              <a:off x="6723306" y="3056532"/>
              <a:ext cx="1238423" cy="1126616"/>
            </a:xfrm>
            <a:custGeom>
              <a:avLst/>
              <a:gdLst>
                <a:gd name="connsiteX0" fmla="*/ 1916469 w 1962768"/>
                <a:gd name="connsiteY0" fmla="*/ 1785565 h 1785564"/>
                <a:gd name="connsiteX1" fmla="*/ 46300 w 1962768"/>
                <a:gd name="connsiteY1" fmla="*/ 1785565 h 1785564"/>
                <a:gd name="connsiteX2" fmla="*/ 0 w 1962768"/>
                <a:gd name="connsiteY2" fmla="*/ 1739265 h 1785564"/>
                <a:gd name="connsiteX3" fmla="*/ 0 w 1962768"/>
                <a:gd name="connsiteY3" fmla="*/ 46300 h 1785564"/>
                <a:gd name="connsiteX4" fmla="*/ 46300 w 1962768"/>
                <a:gd name="connsiteY4" fmla="*/ 0 h 1785564"/>
                <a:gd name="connsiteX5" fmla="*/ 1916469 w 1962768"/>
                <a:gd name="connsiteY5" fmla="*/ 0 h 1785564"/>
                <a:gd name="connsiteX6" fmla="*/ 1962769 w 1962768"/>
                <a:gd name="connsiteY6" fmla="*/ 46300 h 1785564"/>
                <a:gd name="connsiteX7" fmla="*/ 1962769 w 1962768"/>
                <a:gd name="connsiteY7" fmla="*/ 1739265 h 1785564"/>
                <a:gd name="connsiteX8" fmla="*/ 1916469 w 1962768"/>
                <a:gd name="connsiteY8" fmla="*/ 1785565 h 1785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2768" h="1785564">
                  <a:moveTo>
                    <a:pt x="1916469" y="1785565"/>
                  </a:moveTo>
                  <a:lnTo>
                    <a:pt x="46300" y="1785565"/>
                  </a:lnTo>
                  <a:cubicBezTo>
                    <a:pt x="20718" y="1785565"/>
                    <a:pt x="0" y="1764846"/>
                    <a:pt x="0" y="1739265"/>
                  </a:cubicBezTo>
                  <a:lnTo>
                    <a:pt x="0" y="46300"/>
                  </a:lnTo>
                  <a:cubicBezTo>
                    <a:pt x="0" y="20718"/>
                    <a:pt x="20718" y="0"/>
                    <a:pt x="46300" y="0"/>
                  </a:cubicBezTo>
                  <a:lnTo>
                    <a:pt x="1916469" y="0"/>
                  </a:lnTo>
                  <a:cubicBezTo>
                    <a:pt x="1942051" y="0"/>
                    <a:pt x="1962769" y="20718"/>
                    <a:pt x="1962769" y="46300"/>
                  </a:cubicBezTo>
                  <a:lnTo>
                    <a:pt x="1962769" y="1739265"/>
                  </a:lnTo>
                  <a:cubicBezTo>
                    <a:pt x="1962769" y="1764846"/>
                    <a:pt x="1942051" y="1785565"/>
                    <a:pt x="1916469" y="1785565"/>
                  </a:cubicBezTo>
                  <a:close/>
                </a:path>
              </a:pathLst>
            </a:custGeom>
            <a:solidFill>
              <a:schemeClr val="accent1">
                <a:lumMod val="60000"/>
                <a:lumOff val="40000"/>
              </a:schemeClr>
            </a:solidFill>
            <a:ln w="6656" cap="flat">
              <a:noFill/>
              <a:prstDash val="solid"/>
              <a:miter/>
            </a:ln>
          </p:spPr>
          <p:txBody>
            <a:bodyPr rtlCol="0" anchor="ctr"/>
            <a:lstStyle/>
            <a:p>
              <a:endParaRPr lang="zh-CN" altLang="en-US">
                <a:cs typeface="+mn-ea"/>
                <a:sym typeface="+mn-lt"/>
              </a:endParaRPr>
            </a:p>
          </p:txBody>
        </p:sp>
        <p:sp>
          <p:nvSpPr>
            <p:cNvPr id="183" name="任意多边形: 形状 182">
              <a:extLst>
                <a:ext uri="{FF2B5EF4-FFF2-40B4-BE49-F238E27FC236}">
                  <a16:creationId xmlns:a16="http://schemas.microsoft.com/office/drawing/2014/main" id="{E8FB4EF5-EBFD-E970-5AD5-802EB65E677C}"/>
                </a:ext>
              </a:extLst>
            </p:cNvPr>
            <p:cNvSpPr/>
            <p:nvPr/>
          </p:nvSpPr>
          <p:spPr>
            <a:xfrm>
              <a:off x="4330986" y="4756229"/>
              <a:ext cx="926789" cy="149553"/>
            </a:xfrm>
            <a:custGeom>
              <a:avLst/>
              <a:gdLst>
                <a:gd name="connsiteX0" fmla="*/ 1468862 w 1468862"/>
                <a:gd name="connsiteY0" fmla="*/ 237027 h 237026"/>
                <a:gd name="connsiteX1" fmla="*/ 118514 w 1468862"/>
                <a:gd name="connsiteY1" fmla="*/ 237027 h 237026"/>
                <a:gd name="connsiteX2" fmla="*/ 0 w 1468862"/>
                <a:gd name="connsiteY2" fmla="*/ 118513 h 237026"/>
                <a:gd name="connsiteX3" fmla="*/ 0 w 1468862"/>
                <a:gd name="connsiteY3" fmla="*/ 118513 h 237026"/>
                <a:gd name="connsiteX4" fmla="*/ 118514 w 1468862"/>
                <a:gd name="connsiteY4" fmla="*/ 0 h 237026"/>
                <a:gd name="connsiteX5" fmla="*/ 1468862 w 1468862"/>
                <a:gd name="connsiteY5" fmla="*/ 0 h 237026"/>
                <a:gd name="connsiteX6" fmla="*/ 1468862 w 1468862"/>
                <a:gd name="connsiteY6" fmla="*/ 237027 h 237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8862" h="237026">
                  <a:moveTo>
                    <a:pt x="1468862" y="237027"/>
                  </a:moveTo>
                  <a:lnTo>
                    <a:pt x="118514" y="237027"/>
                  </a:lnTo>
                  <a:cubicBezTo>
                    <a:pt x="53028" y="237027"/>
                    <a:pt x="0" y="183932"/>
                    <a:pt x="0" y="118513"/>
                  </a:cubicBezTo>
                  <a:lnTo>
                    <a:pt x="0" y="118513"/>
                  </a:lnTo>
                  <a:cubicBezTo>
                    <a:pt x="0" y="53028"/>
                    <a:pt x="53095" y="0"/>
                    <a:pt x="118514" y="0"/>
                  </a:cubicBezTo>
                  <a:lnTo>
                    <a:pt x="1468862" y="0"/>
                  </a:lnTo>
                  <a:lnTo>
                    <a:pt x="1468862" y="237027"/>
                  </a:lnTo>
                  <a:close/>
                </a:path>
              </a:pathLst>
            </a:custGeom>
            <a:solidFill>
              <a:srgbClr val="30355C"/>
            </a:solidFill>
            <a:ln w="6656" cap="flat">
              <a:noFill/>
              <a:prstDash val="solid"/>
              <a:miter/>
            </a:ln>
          </p:spPr>
          <p:txBody>
            <a:bodyPr rtlCol="0" anchor="ctr"/>
            <a:lstStyle/>
            <a:p>
              <a:endParaRPr lang="zh-CN" altLang="en-US">
                <a:cs typeface="+mn-ea"/>
                <a:sym typeface="+mn-lt"/>
              </a:endParaRPr>
            </a:p>
          </p:txBody>
        </p:sp>
        <p:sp>
          <p:nvSpPr>
            <p:cNvPr id="184" name="任意多边形: 形状 183">
              <a:extLst>
                <a:ext uri="{FF2B5EF4-FFF2-40B4-BE49-F238E27FC236}">
                  <a16:creationId xmlns:a16="http://schemas.microsoft.com/office/drawing/2014/main" id="{12486405-C55E-EB84-4091-3518B44AB86C}"/>
                </a:ext>
              </a:extLst>
            </p:cNvPr>
            <p:cNvSpPr/>
            <p:nvPr/>
          </p:nvSpPr>
          <p:spPr>
            <a:xfrm>
              <a:off x="4657458" y="4765098"/>
              <a:ext cx="593761" cy="131816"/>
            </a:xfrm>
            <a:custGeom>
              <a:avLst/>
              <a:gdLst>
                <a:gd name="connsiteX0" fmla="*/ 941047 w 941047"/>
                <a:gd name="connsiteY0" fmla="*/ 208914 h 208914"/>
                <a:gd name="connsiteX1" fmla="*/ 104457 w 941047"/>
                <a:gd name="connsiteY1" fmla="*/ 208914 h 208914"/>
                <a:gd name="connsiteX2" fmla="*/ 0 w 941047"/>
                <a:gd name="connsiteY2" fmla="*/ 104457 h 208914"/>
                <a:gd name="connsiteX3" fmla="*/ 0 w 941047"/>
                <a:gd name="connsiteY3" fmla="*/ 104457 h 208914"/>
                <a:gd name="connsiteX4" fmla="*/ 104457 w 941047"/>
                <a:gd name="connsiteY4" fmla="*/ 0 h 208914"/>
                <a:gd name="connsiteX5" fmla="*/ 941047 w 941047"/>
                <a:gd name="connsiteY5" fmla="*/ 0 h 208914"/>
                <a:gd name="connsiteX6" fmla="*/ 941047 w 941047"/>
                <a:gd name="connsiteY6" fmla="*/ 208914 h 208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1047" h="208914">
                  <a:moveTo>
                    <a:pt x="941047" y="208914"/>
                  </a:moveTo>
                  <a:lnTo>
                    <a:pt x="104457" y="208914"/>
                  </a:lnTo>
                  <a:cubicBezTo>
                    <a:pt x="46766" y="208914"/>
                    <a:pt x="0" y="162148"/>
                    <a:pt x="0" y="104457"/>
                  </a:cubicBezTo>
                  <a:lnTo>
                    <a:pt x="0" y="104457"/>
                  </a:lnTo>
                  <a:cubicBezTo>
                    <a:pt x="0" y="46766"/>
                    <a:pt x="46766" y="0"/>
                    <a:pt x="104457" y="0"/>
                  </a:cubicBezTo>
                  <a:lnTo>
                    <a:pt x="941047" y="0"/>
                  </a:lnTo>
                  <a:lnTo>
                    <a:pt x="941047" y="208914"/>
                  </a:lnTo>
                  <a:close/>
                </a:path>
              </a:pathLst>
            </a:custGeom>
            <a:solidFill>
              <a:srgbClr val="DEF0F4"/>
            </a:solidFill>
            <a:ln w="6656" cap="flat">
              <a:noFill/>
              <a:prstDash val="solid"/>
              <a:miter/>
            </a:ln>
          </p:spPr>
          <p:txBody>
            <a:bodyPr rtlCol="0" anchor="ctr"/>
            <a:lstStyle/>
            <a:p>
              <a:endParaRPr lang="zh-CN" altLang="en-US">
                <a:cs typeface="+mn-ea"/>
                <a:sym typeface="+mn-lt"/>
              </a:endParaRPr>
            </a:p>
          </p:txBody>
        </p:sp>
        <p:sp>
          <p:nvSpPr>
            <p:cNvPr id="185" name="任意多边形: 形状 184">
              <a:extLst>
                <a:ext uri="{FF2B5EF4-FFF2-40B4-BE49-F238E27FC236}">
                  <a16:creationId xmlns:a16="http://schemas.microsoft.com/office/drawing/2014/main" id="{7B0C1ABC-ABA4-5FE3-0C47-EE41FA171321}"/>
                </a:ext>
              </a:extLst>
            </p:cNvPr>
            <p:cNvSpPr/>
            <p:nvPr/>
          </p:nvSpPr>
          <p:spPr>
            <a:xfrm>
              <a:off x="4553342" y="4606674"/>
              <a:ext cx="800689" cy="149555"/>
            </a:xfrm>
            <a:custGeom>
              <a:avLst/>
              <a:gdLst>
                <a:gd name="connsiteX0" fmla="*/ 1269008 w 1269007"/>
                <a:gd name="connsiteY0" fmla="*/ 237027 h 237027"/>
                <a:gd name="connsiteX1" fmla="*/ 118514 w 1269007"/>
                <a:gd name="connsiteY1" fmla="*/ 237027 h 237027"/>
                <a:gd name="connsiteX2" fmla="*/ 0 w 1269007"/>
                <a:gd name="connsiteY2" fmla="*/ 118513 h 237027"/>
                <a:gd name="connsiteX3" fmla="*/ 0 w 1269007"/>
                <a:gd name="connsiteY3" fmla="*/ 118513 h 237027"/>
                <a:gd name="connsiteX4" fmla="*/ 118514 w 1269007"/>
                <a:gd name="connsiteY4" fmla="*/ 0 h 237027"/>
                <a:gd name="connsiteX5" fmla="*/ 1269008 w 1269007"/>
                <a:gd name="connsiteY5" fmla="*/ 0 h 237027"/>
                <a:gd name="connsiteX6" fmla="*/ 1269008 w 1269007"/>
                <a:gd name="connsiteY6" fmla="*/ 237027 h 23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9007" h="237027">
                  <a:moveTo>
                    <a:pt x="1269008" y="237027"/>
                  </a:moveTo>
                  <a:lnTo>
                    <a:pt x="118514" y="237027"/>
                  </a:lnTo>
                  <a:cubicBezTo>
                    <a:pt x="53028" y="237027"/>
                    <a:pt x="0" y="183932"/>
                    <a:pt x="0" y="118513"/>
                  </a:cubicBezTo>
                  <a:lnTo>
                    <a:pt x="0" y="118513"/>
                  </a:lnTo>
                  <a:cubicBezTo>
                    <a:pt x="0" y="53028"/>
                    <a:pt x="53095" y="0"/>
                    <a:pt x="118514" y="0"/>
                  </a:cubicBezTo>
                  <a:lnTo>
                    <a:pt x="1269008" y="0"/>
                  </a:lnTo>
                  <a:lnTo>
                    <a:pt x="1269008" y="237027"/>
                  </a:lnTo>
                  <a:close/>
                </a:path>
              </a:pathLst>
            </a:custGeom>
            <a:solidFill>
              <a:srgbClr val="000000"/>
            </a:solidFill>
            <a:ln w="6656" cap="flat">
              <a:noFill/>
              <a:prstDash val="solid"/>
              <a:miter/>
            </a:ln>
          </p:spPr>
          <p:txBody>
            <a:bodyPr rtlCol="0" anchor="ctr"/>
            <a:lstStyle/>
            <a:p>
              <a:endParaRPr lang="zh-CN" altLang="en-US">
                <a:cs typeface="+mn-ea"/>
                <a:sym typeface="+mn-lt"/>
              </a:endParaRPr>
            </a:p>
          </p:txBody>
        </p:sp>
        <p:sp>
          <p:nvSpPr>
            <p:cNvPr id="186" name="任意多边形: 形状 185">
              <a:extLst>
                <a:ext uri="{FF2B5EF4-FFF2-40B4-BE49-F238E27FC236}">
                  <a16:creationId xmlns:a16="http://schemas.microsoft.com/office/drawing/2014/main" id="{9B10CFB7-D375-8CAA-0B9D-521F45D30FB5}"/>
                </a:ext>
              </a:extLst>
            </p:cNvPr>
            <p:cNvSpPr/>
            <p:nvPr/>
          </p:nvSpPr>
          <p:spPr>
            <a:xfrm>
              <a:off x="4879813" y="4615543"/>
              <a:ext cx="467660" cy="131816"/>
            </a:xfrm>
            <a:custGeom>
              <a:avLst/>
              <a:gdLst>
                <a:gd name="connsiteX0" fmla="*/ 741193 w 741192"/>
                <a:gd name="connsiteY0" fmla="*/ 208914 h 208914"/>
                <a:gd name="connsiteX1" fmla="*/ 104457 w 741192"/>
                <a:gd name="connsiteY1" fmla="*/ 208914 h 208914"/>
                <a:gd name="connsiteX2" fmla="*/ 0 w 741192"/>
                <a:gd name="connsiteY2" fmla="*/ 104457 h 208914"/>
                <a:gd name="connsiteX3" fmla="*/ 0 w 741192"/>
                <a:gd name="connsiteY3" fmla="*/ 104457 h 208914"/>
                <a:gd name="connsiteX4" fmla="*/ 104457 w 741192"/>
                <a:gd name="connsiteY4" fmla="*/ 0 h 208914"/>
                <a:gd name="connsiteX5" fmla="*/ 741193 w 741192"/>
                <a:gd name="connsiteY5" fmla="*/ 0 h 208914"/>
                <a:gd name="connsiteX6" fmla="*/ 741193 w 741192"/>
                <a:gd name="connsiteY6" fmla="*/ 208914 h 208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1192" h="208914">
                  <a:moveTo>
                    <a:pt x="741193" y="208914"/>
                  </a:moveTo>
                  <a:lnTo>
                    <a:pt x="104457" y="208914"/>
                  </a:lnTo>
                  <a:cubicBezTo>
                    <a:pt x="46766" y="208914"/>
                    <a:pt x="0" y="162149"/>
                    <a:pt x="0" y="104457"/>
                  </a:cubicBezTo>
                  <a:lnTo>
                    <a:pt x="0" y="104457"/>
                  </a:lnTo>
                  <a:cubicBezTo>
                    <a:pt x="0" y="46766"/>
                    <a:pt x="46766" y="0"/>
                    <a:pt x="104457" y="0"/>
                  </a:cubicBezTo>
                  <a:lnTo>
                    <a:pt x="741193" y="0"/>
                  </a:lnTo>
                  <a:lnTo>
                    <a:pt x="741193" y="208914"/>
                  </a:lnTo>
                  <a:close/>
                </a:path>
              </a:pathLst>
            </a:custGeom>
            <a:solidFill>
              <a:srgbClr val="DEF0F4"/>
            </a:solidFill>
            <a:ln w="6656" cap="flat">
              <a:noFill/>
              <a:prstDash val="solid"/>
              <a:miter/>
            </a:ln>
          </p:spPr>
          <p:txBody>
            <a:bodyPr rtlCol="0" anchor="ctr"/>
            <a:lstStyle/>
            <a:p>
              <a:endParaRPr lang="zh-CN" altLang="en-US">
                <a:cs typeface="+mn-ea"/>
                <a:sym typeface="+mn-lt"/>
              </a:endParaRPr>
            </a:p>
          </p:txBody>
        </p:sp>
        <p:sp>
          <p:nvSpPr>
            <p:cNvPr id="187" name="任意多边形: 形状 186">
              <a:extLst>
                <a:ext uri="{FF2B5EF4-FFF2-40B4-BE49-F238E27FC236}">
                  <a16:creationId xmlns:a16="http://schemas.microsoft.com/office/drawing/2014/main" id="{B05AF485-0A0B-4657-3BB7-DD0ADD6B8194}"/>
                </a:ext>
              </a:extLst>
            </p:cNvPr>
            <p:cNvSpPr/>
            <p:nvPr/>
          </p:nvSpPr>
          <p:spPr>
            <a:xfrm>
              <a:off x="5984818" y="3294398"/>
              <a:ext cx="469342" cy="483006"/>
            </a:xfrm>
            <a:custGeom>
              <a:avLst/>
              <a:gdLst>
                <a:gd name="connsiteX0" fmla="*/ 343291 w 743857"/>
                <a:gd name="connsiteY0" fmla="*/ 0 h 765511"/>
                <a:gd name="connsiteX1" fmla="*/ 147367 w 743857"/>
                <a:gd name="connsiteY1" fmla="*/ 368798 h 765511"/>
                <a:gd name="connsiteX2" fmla="*/ 49106 w 743857"/>
                <a:gd name="connsiteY2" fmla="*/ 676640 h 765511"/>
                <a:gd name="connsiteX3" fmla="*/ 682777 w 743857"/>
                <a:gd name="connsiteY3" fmla="*/ 586572 h 765511"/>
                <a:gd name="connsiteX4" fmla="*/ 576321 w 743857"/>
                <a:gd name="connsiteY4" fmla="*/ 154288 h 765511"/>
                <a:gd name="connsiteX5" fmla="*/ 343291 w 743857"/>
                <a:gd name="connsiteY5" fmla="*/ 0 h 765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3857" h="765511">
                  <a:moveTo>
                    <a:pt x="343291" y="0"/>
                  </a:moveTo>
                  <a:cubicBezTo>
                    <a:pt x="343291" y="0"/>
                    <a:pt x="26189" y="128040"/>
                    <a:pt x="147367" y="368798"/>
                  </a:cubicBezTo>
                  <a:cubicBezTo>
                    <a:pt x="147367" y="368798"/>
                    <a:pt x="-103183" y="491575"/>
                    <a:pt x="49106" y="676640"/>
                  </a:cubicBezTo>
                  <a:cubicBezTo>
                    <a:pt x="201394" y="861638"/>
                    <a:pt x="581784" y="721207"/>
                    <a:pt x="682777" y="586572"/>
                  </a:cubicBezTo>
                  <a:cubicBezTo>
                    <a:pt x="751527" y="494906"/>
                    <a:pt x="810484" y="226368"/>
                    <a:pt x="576321" y="154288"/>
                  </a:cubicBezTo>
                  <a:cubicBezTo>
                    <a:pt x="342225" y="82207"/>
                    <a:pt x="343291" y="0"/>
                    <a:pt x="343291" y="0"/>
                  </a:cubicBezTo>
                  <a:close/>
                </a:path>
              </a:pathLst>
            </a:custGeom>
            <a:solidFill>
              <a:srgbClr val="000000"/>
            </a:solidFill>
            <a:ln w="6656" cap="flat">
              <a:noFill/>
              <a:prstDash val="solid"/>
              <a:miter/>
            </a:ln>
          </p:spPr>
          <p:txBody>
            <a:bodyPr rtlCol="0" anchor="ctr"/>
            <a:lstStyle/>
            <a:p>
              <a:endParaRPr lang="zh-CN" altLang="en-US">
                <a:cs typeface="+mn-ea"/>
                <a:sym typeface="+mn-lt"/>
              </a:endParaRPr>
            </a:p>
          </p:txBody>
        </p:sp>
        <p:sp>
          <p:nvSpPr>
            <p:cNvPr id="188" name="任意多边形: 形状 187">
              <a:extLst>
                <a:ext uri="{FF2B5EF4-FFF2-40B4-BE49-F238E27FC236}">
                  <a16:creationId xmlns:a16="http://schemas.microsoft.com/office/drawing/2014/main" id="{AF170C58-DCCD-C3FF-F73B-B4A49DFE2568}"/>
                </a:ext>
              </a:extLst>
            </p:cNvPr>
            <p:cNvSpPr/>
            <p:nvPr/>
          </p:nvSpPr>
          <p:spPr>
            <a:xfrm>
              <a:off x="4233874" y="4906077"/>
              <a:ext cx="3886210" cy="54853"/>
            </a:xfrm>
            <a:custGeom>
              <a:avLst/>
              <a:gdLst>
                <a:gd name="connsiteX0" fmla="*/ 0 w 7120408"/>
                <a:gd name="connsiteY0" fmla="*/ 0 h 105922"/>
                <a:gd name="connsiteX1" fmla="*/ 7120408 w 7120408"/>
                <a:gd name="connsiteY1" fmla="*/ 0 h 105922"/>
                <a:gd name="connsiteX2" fmla="*/ 7120408 w 7120408"/>
                <a:gd name="connsiteY2" fmla="*/ 105923 h 105922"/>
                <a:gd name="connsiteX3" fmla="*/ 0 w 7120408"/>
                <a:gd name="connsiteY3" fmla="*/ 105923 h 105922"/>
              </a:gdLst>
              <a:ahLst/>
              <a:cxnLst>
                <a:cxn ang="0">
                  <a:pos x="connsiteX0" y="connsiteY0"/>
                </a:cxn>
                <a:cxn ang="0">
                  <a:pos x="connsiteX1" y="connsiteY1"/>
                </a:cxn>
                <a:cxn ang="0">
                  <a:pos x="connsiteX2" y="connsiteY2"/>
                </a:cxn>
                <a:cxn ang="0">
                  <a:pos x="connsiteX3" y="connsiteY3"/>
                </a:cxn>
              </a:cxnLst>
              <a:rect l="l" t="t" r="r" b="b"/>
              <a:pathLst>
                <a:path w="7120408" h="105922">
                  <a:moveTo>
                    <a:pt x="0" y="0"/>
                  </a:moveTo>
                  <a:lnTo>
                    <a:pt x="7120408" y="0"/>
                  </a:lnTo>
                  <a:lnTo>
                    <a:pt x="7120408" y="105923"/>
                  </a:lnTo>
                  <a:lnTo>
                    <a:pt x="0" y="105923"/>
                  </a:lnTo>
                  <a:close/>
                </a:path>
              </a:pathLst>
            </a:custGeom>
            <a:solidFill>
              <a:srgbClr val="30355C"/>
            </a:solidFill>
            <a:ln w="6656" cap="flat">
              <a:noFill/>
              <a:prstDash val="solid"/>
              <a:miter/>
            </a:ln>
          </p:spPr>
          <p:txBody>
            <a:bodyPr rtlCol="0" anchor="ctr"/>
            <a:lstStyle/>
            <a:p>
              <a:endParaRPr lang="zh-CN" altLang="en-US">
                <a:cs typeface="+mn-ea"/>
                <a:sym typeface="+mn-lt"/>
              </a:endParaRPr>
            </a:p>
          </p:txBody>
        </p:sp>
        <p:sp>
          <p:nvSpPr>
            <p:cNvPr id="189" name="任意多边形: 形状 188">
              <a:extLst>
                <a:ext uri="{FF2B5EF4-FFF2-40B4-BE49-F238E27FC236}">
                  <a16:creationId xmlns:a16="http://schemas.microsoft.com/office/drawing/2014/main" id="{580FB6FA-0BB3-F7BA-8FB4-80784A6A6513}"/>
                </a:ext>
              </a:extLst>
            </p:cNvPr>
            <p:cNvSpPr/>
            <p:nvPr/>
          </p:nvSpPr>
          <p:spPr>
            <a:xfrm>
              <a:off x="5227834" y="4299538"/>
              <a:ext cx="1204182" cy="577351"/>
            </a:xfrm>
            <a:custGeom>
              <a:avLst/>
              <a:gdLst>
                <a:gd name="connsiteX0" fmla="*/ 1113213 w 1908499"/>
                <a:gd name="connsiteY0" fmla="*/ 0 h 915038"/>
                <a:gd name="connsiteX1" fmla="*/ 75369 w 1908499"/>
                <a:gd name="connsiteY1" fmla="*/ 390182 h 915038"/>
                <a:gd name="connsiteX2" fmla="*/ 1908500 w 1908499"/>
                <a:gd name="connsiteY2" fmla="*/ 893415 h 915038"/>
                <a:gd name="connsiteX3" fmla="*/ 1901371 w 1908499"/>
                <a:gd name="connsiteY3" fmla="*/ 537208 h 915038"/>
                <a:gd name="connsiteX4" fmla="*/ 1229128 w 1908499"/>
                <a:gd name="connsiteY4" fmla="*/ 282727 h 915038"/>
                <a:gd name="connsiteX5" fmla="*/ 1113213 w 1908499"/>
                <a:gd name="connsiteY5" fmla="*/ 0 h 915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8499" h="915038">
                  <a:moveTo>
                    <a:pt x="1113213" y="0"/>
                  </a:moveTo>
                  <a:cubicBezTo>
                    <a:pt x="1113213" y="0"/>
                    <a:pt x="321457" y="130038"/>
                    <a:pt x="75369" y="390182"/>
                  </a:cubicBezTo>
                  <a:cubicBezTo>
                    <a:pt x="-95839" y="572516"/>
                    <a:pt x="-149333" y="1017858"/>
                    <a:pt x="1908500" y="893415"/>
                  </a:cubicBezTo>
                  <a:cubicBezTo>
                    <a:pt x="1901371" y="537208"/>
                    <a:pt x="1901371" y="537208"/>
                    <a:pt x="1901371" y="537208"/>
                  </a:cubicBezTo>
                  <a:cubicBezTo>
                    <a:pt x="1229128" y="282727"/>
                    <a:pt x="1229128" y="282727"/>
                    <a:pt x="1229128" y="282727"/>
                  </a:cubicBezTo>
                  <a:cubicBezTo>
                    <a:pt x="1113213" y="0"/>
                    <a:pt x="1113213" y="0"/>
                    <a:pt x="1113213" y="0"/>
                  </a:cubicBezTo>
                </a:path>
              </a:pathLst>
            </a:custGeom>
            <a:solidFill>
              <a:schemeClr val="accent2">
                <a:lumMod val="75000"/>
              </a:schemeClr>
            </a:solidFill>
            <a:ln w="6656" cap="flat">
              <a:noFill/>
              <a:prstDash val="solid"/>
              <a:miter/>
            </a:ln>
          </p:spPr>
          <p:txBody>
            <a:bodyPr rtlCol="0" anchor="ctr"/>
            <a:lstStyle/>
            <a:p>
              <a:endParaRPr lang="zh-CN" altLang="en-US">
                <a:cs typeface="+mn-ea"/>
                <a:sym typeface="+mn-lt"/>
              </a:endParaRPr>
            </a:p>
          </p:txBody>
        </p:sp>
        <p:sp>
          <p:nvSpPr>
            <p:cNvPr id="190" name="任意多边形: 形状 189">
              <a:extLst>
                <a:ext uri="{FF2B5EF4-FFF2-40B4-BE49-F238E27FC236}">
                  <a16:creationId xmlns:a16="http://schemas.microsoft.com/office/drawing/2014/main" id="{585A8EAA-9E73-0C0F-DBD5-1E76FA81F816}"/>
                </a:ext>
              </a:extLst>
            </p:cNvPr>
            <p:cNvSpPr/>
            <p:nvPr/>
          </p:nvSpPr>
          <p:spPr>
            <a:xfrm>
              <a:off x="5084977" y="4709193"/>
              <a:ext cx="432101" cy="196589"/>
            </a:xfrm>
            <a:custGeom>
              <a:avLst/>
              <a:gdLst>
                <a:gd name="connsiteX0" fmla="*/ 684834 w 684834"/>
                <a:gd name="connsiteY0" fmla="*/ 311573 h 311572"/>
                <a:gd name="connsiteX1" fmla="*/ 156952 w 684834"/>
                <a:gd name="connsiteY1" fmla="*/ 311573 h 311572"/>
                <a:gd name="connsiteX2" fmla="*/ 0 w 684834"/>
                <a:gd name="connsiteY2" fmla="*/ 156685 h 311572"/>
                <a:gd name="connsiteX3" fmla="*/ 156952 w 684834"/>
                <a:gd name="connsiteY3" fmla="*/ 0 h 311572"/>
                <a:gd name="connsiteX4" fmla="*/ 684834 w 684834"/>
                <a:gd name="connsiteY4" fmla="*/ 0 h 311572"/>
                <a:gd name="connsiteX5" fmla="*/ 684834 w 684834"/>
                <a:gd name="connsiteY5" fmla="*/ 311573 h 31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4834" h="311572">
                  <a:moveTo>
                    <a:pt x="684834" y="311573"/>
                  </a:moveTo>
                  <a:cubicBezTo>
                    <a:pt x="156952" y="311573"/>
                    <a:pt x="156952" y="311573"/>
                    <a:pt x="156952" y="311573"/>
                  </a:cubicBezTo>
                  <a:cubicBezTo>
                    <a:pt x="71348" y="311573"/>
                    <a:pt x="0" y="242157"/>
                    <a:pt x="0" y="156685"/>
                  </a:cubicBezTo>
                  <a:cubicBezTo>
                    <a:pt x="0" y="69416"/>
                    <a:pt x="71348" y="0"/>
                    <a:pt x="156952" y="0"/>
                  </a:cubicBezTo>
                  <a:cubicBezTo>
                    <a:pt x="684834" y="0"/>
                    <a:pt x="684834" y="0"/>
                    <a:pt x="684834" y="0"/>
                  </a:cubicBezTo>
                  <a:cubicBezTo>
                    <a:pt x="684834" y="311573"/>
                    <a:pt x="684834" y="311573"/>
                    <a:pt x="684834" y="311573"/>
                  </a:cubicBezTo>
                </a:path>
              </a:pathLst>
            </a:custGeom>
            <a:solidFill>
              <a:srgbClr val="443789"/>
            </a:solidFill>
            <a:ln w="6656" cap="flat">
              <a:noFill/>
              <a:prstDash val="solid"/>
              <a:miter/>
            </a:ln>
          </p:spPr>
          <p:txBody>
            <a:bodyPr rtlCol="0" anchor="ctr"/>
            <a:lstStyle/>
            <a:p>
              <a:endParaRPr lang="zh-CN" altLang="en-US">
                <a:cs typeface="+mn-ea"/>
                <a:sym typeface="+mn-lt"/>
              </a:endParaRPr>
            </a:p>
          </p:txBody>
        </p:sp>
        <p:sp>
          <p:nvSpPr>
            <p:cNvPr id="191" name="任意多边形: 形状 190">
              <a:extLst>
                <a:ext uri="{FF2B5EF4-FFF2-40B4-BE49-F238E27FC236}">
                  <a16:creationId xmlns:a16="http://schemas.microsoft.com/office/drawing/2014/main" id="{5DB8AF78-9CF8-40C3-8CAE-CB962EF5BFFF}"/>
                </a:ext>
              </a:extLst>
            </p:cNvPr>
            <p:cNvSpPr/>
            <p:nvPr/>
          </p:nvSpPr>
          <p:spPr>
            <a:xfrm>
              <a:off x="5181149" y="4748074"/>
              <a:ext cx="335929" cy="119878"/>
            </a:xfrm>
            <a:custGeom>
              <a:avLst/>
              <a:gdLst>
                <a:gd name="connsiteX0" fmla="*/ 532412 w 532411"/>
                <a:gd name="connsiteY0" fmla="*/ 189995 h 189994"/>
                <a:gd name="connsiteX1" fmla="*/ 94398 w 532411"/>
                <a:gd name="connsiteY1" fmla="*/ 189995 h 189994"/>
                <a:gd name="connsiteX2" fmla="*/ 0 w 532411"/>
                <a:gd name="connsiteY2" fmla="*/ 94997 h 189994"/>
                <a:gd name="connsiteX3" fmla="*/ 94398 w 532411"/>
                <a:gd name="connsiteY3" fmla="*/ 0 h 189994"/>
                <a:gd name="connsiteX4" fmla="*/ 532412 w 532411"/>
                <a:gd name="connsiteY4" fmla="*/ 0 h 189994"/>
                <a:gd name="connsiteX5" fmla="*/ 532412 w 532411"/>
                <a:gd name="connsiteY5" fmla="*/ 189995 h 18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2411" h="189994">
                  <a:moveTo>
                    <a:pt x="532412" y="189995"/>
                  </a:moveTo>
                  <a:cubicBezTo>
                    <a:pt x="94398" y="189995"/>
                    <a:pt x="94398" y="189995"/>
                    <a:pt x="94398" y="189995"/>
                  </a:cubicBezTo>
                  <a:cubicBezTo>
                    <a:pt x="42769" y="189995"/>
                    <a:pt x="0" y="146959"/>
                    <a:pt x="0" y="94997"/>
                  </a:cubicBezTo>
                  <a:cubicBezTo>
                    <a:pt x="0" y="41237"/>
                    <a:pt x="42769" y="0"/>
                    <a:pt x="94398" y="0"/>
                  </a:cubicBezTo>
                  <a:cubicBezTo>
                    <a:pt x="532412" y="0"/>
                    <a:pt x="532412" y="0"/>
                    <a:pt x="532412" y="0"/>
                  </a:cubicBezTo>
                  <a:cubicBezTo>
                    <a:pt x="532412" y="189995"/>
                    <a:pt x="532412" y="189995"/>
                    <a:pt x="532412" y="189995"/>
                  </a:cubicBezTo>
                </a:path>
              </a:pathLst>
            </a:custGeom>
            <a:solidFill>
              <a:srgbClr val="22211B"/>
            </a:solidFill>
            <a:ln w="6656" cap="flat">
              <a:noFill/>
              <a:prstDash val="solid"/>
              <a:miter/>
            </a:ln>
          </p:spPr>
          <p:txBody>
            <a:bodyPr rtlCol="0" anchor="ctr"/>
            <a:lstStyle/>
            <a:p>
              <a:endParaRPr lang="zh-CN" altLang="en-US">
                <a:cs typeface="+mn-ea"/>
                <a:sym typeface="+mn-lt"/>
              </a:endParaRPr>
            </a:p>
          </p:txBody>
        </p:sp>
        <p:sp>
          <p:nvSpPr>
            <p:cNvPr id="192" name="任意多边形: 形状 191">
              <a:extLst>
                <a:ext uri="{FF2B5EF4-FFF2-40B4-BE49-F238E27FC236}">
                  <a16:creationId xmlns:a16="http://schemas.microsoft.com/office/drawing/2014/main" id="{40BCD8A5-FA8F-2704-62C2-A02478297649}"/>
                </a:ext>
              </a:extLst>
            </p:cNvPr>
            <p:cNvSpPr/>
            <p:nvPr/>
          </p:nvSpPr>
          <p:spPr>
            <a:xfrm>
              <a:off x="5103388" y="4710245"/>
              <a:ext cx="413732" cy="195538"/>
            </a:xfrm>
            <a:custGeom>
              <a:avLst/>
              <a:gdLst>
                <a:gd name="connsiteX0" fmla="*/ 655655 w 655721"/>
                <a:gd name="connsiteY0" fmla="*/ 0 h 309907"/>
                <a:gd name="connsiteX1" fmla="*/ 655655 w 655721"/>
                <a:gd name="connsiteY1" fmla="*/ 0 h 309907"/>
                <a:gd name="connsiteX2" fmla="*/ 493507 w 655721"/>
                <a:gd name="connsiteY2" fmla="*/ 60556 h 309907"/>
                <a:gd name="connsiteX3" fmla="*/ 655655 w 655721"/>
                <a:gd name="connsiteY3" fmla="*/ 60556 h 309907"/>
                <a:gd name="connsiteX4" fmla="*/ 655655 w 655721"/>
                <a:gd name="connsiteY4" fmla="*/ 249351 h 309907"/>
                <a:gd name="connsiteX5" fmla="*/ 217375 w 655721"/>
                <a:gd name="connsiteY5" fmla="*/ 249351 h 309907"/>
                <a:gd name="connsiteX6" fmla="*/ 131837 w 655721"/>
                <a:gd name="connsiteY6" fmla="*/ 194125 h 309907"/>
                <a:gd name="connsiteX7" fmla="*/ 0 w 655721"/>
                <a:gd name="connsiteY7" fmla="*/ 242223 h 309907"/>
                <a:gd name="connsiteX8" fmla="*/ 128307 w 655721"/>
                <a:gd name="connsiteY8" fmla="*/ 309907 h 309907"/>
                <a:gd name="connsiteX9" fmla="*/ 655722 w 655721"/>
                <a:gd name="connsiteY9" fmla="*/ 309907 h 309907"/>
                <a:gd name="connsiteX10" fmla="*/ 655655 w 655721"/>
                <a:gd name="connsiteY10" fmla="*/ 0 h 30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5721" h="309907">
                  <a:moveTo>
                    <a:pt x="655655" y="0"/>
                  </a:moveTo>
                  <a:lnTo>
                    <a:pt x="655655" y="0"/>
                  </a:lnTo>
                  <a:cubicBezTo>
                    <a:pt x="493507" y="60556"/>
                    <a:pt x="493507" y="60556"/>
                    <a:pt x="493507" y="60556"/>
                  </a:cubicBezTo>
                  <a:cubicBezTo>
                    <a:pt x="655655" y="60556"/>
                    <a:pt x="655655" y="60556"/>
                    <a:pt x="655655" y="60556"/>
                  </a:cubicBezTo>
                  <a:cubicBezTo>
                    <a:pt x="655655" y="249351"/>
                    <a:pt x="655655" y="249351"/>
                    <a:pt x="655655" y="249351"/>
                  </a:cubicBezTo>
                  <a:cubicBezTo>
                    <a:pt x="217375" y="249351"/>
                    <a:pt x="217375" y="249351"/>
                    <a:pt x="217375" y="249351"/>
                  </a:cubicBezTo>
                  <a:cubicBezTo>
                    <a:pt x="179936" y="249351"/>
                    <a:pt x="146093" y="226235"/>
                    <a:pt x="131837" y="194125"/>
                  </a:cubicBezTo>
                  <a:cubicBezTo>
                    <a:pt x="0" y="242223"/>
                    <a:pt x="0" y="242223"/>
                    <a:pt x="0" y="242223"/>
                  </a:cubicBezTo>
                  <a:cubicBezTo>
                    <a:pt x="28513" y="283193"/>
                    <a:pt x="74812" y="309907"/>
                    <a:pt x="128307" y="309907"/>
                  </a:cubicBezTo>
                  <a:cubicBezTo>
                    <a:pt x="655722" y="309907"/>
                    <a:pt x="655722" y="309907"/>
                    <a:pt x="655722" y="309907"/>
                  </a:cubicBezTo>
                  <a:cubicBezTo>
                    <a:pt x="655655" y="0"/>
                    <a:pt x="655655" y="0"/>
                    <a:pt x="655655" y="0"/>
                  </a:cubicBezTo>
                </a:path>
              </a:pathLst>
            </a:custGeom>
            <a:solidFill>
              <a:srgbClr val="2B2254"/>
            </a:solidFill>
            <a:ln w="6656" cap="flat">
              <a:noFill/>
              <a:prstDash val="solid"/>
              <a:miter/>
            </a:ln>
          </p:spPr>
          <p:txBody>
            <a:bodyPr rtlCol="0" anchor="ctr"/>
            <a:lstStyle/>
            <a:p>
              <a:endParaRPr lang="zh-CN" altLang="en-US">
                <a:cs typeface="+mn-ea"/>
                <a:sym typeface="+mn-lt"/>
              </a:endParaRPr>
            </a:p>
          </p:txBody>
        </p:sp>
        <p:sp>
          <p:nvSpPr>
            <p:cNvPr id="193" name="任意多边形: 形状 192">
              <a:extLst>
                <a:ext uri="{FF2B5EF4-FFF2-40B4-BE49-F238E27FC236}">
                  <a16:creationId xmlns:a16="http://schemas.microsoft.com/office/drawing/2014/main" id="{F1DD4EA9-6275-770F-A5A9-42EC228923FD}"/>
                </a:ext>
              </a:extLst>
            </p:cNvPr>
            <p:cNvSpPr/>
            <p:nvPr/>
          </p:nvSpPr>
          <p:spPr>
            <a:xfrm>
              <a:off x="5186529" y="4748074"/>
              <a:ext cx="330549" cy="119878"/>
            </a:xfrm>
            <a:custGeom>
              <a:avLst/>
              <a:gdLst>
                <a:gd name="connsiteX0" fmla="*/ 523885 w 523884"/>
                <a:gd name="connsiteY0" fmla="*/ 0 h 189994"/>
                <a:gd name="connsiteX1" fmla="*/ 361736 w 523884"/>
                <a:gd name="connsiteY1" fmla="*/ 0 h 189994"/>
                <a:gd name="connsiteX2" fmla="*/ 0 w 523884"/>
                <a:gd name="connsiteY2" fmla="*/ 134435 h 189994"/>
                <a:gd name="connsiteX3" fmla="*/ 85538 w 523884"/>
                <a:gd name="connsiteY3" fmla="*/ 189995 h 189994"/>
                <a:gd name="connsiteX4" fmla="*/ 523885 w 523884"/>
                <a:gd name="connsiteY4" fmla="*/ 189995 h 189994"/>
                <a:gd name="connsiteX5" fmla="*/ 523885 w 523884"/>
                <a:gd name="connsiteY5" fmla="*/ 0 h 18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3884" h="189994">
                  <a:moveTo>
                    <a:pt x="523885" y="0"/>
                  </a:moveTo>
                  <a:cubicBezTo>
                    <a:pt x="361736" y="0"/>
                    <a:pt x="361736" y="0"/>
                    <a:pt x="361736" y="0"/>
                  </a:cubicBezTo>
                  <a:cubicBezTo>
                    <a:pt x="0" y="134435"/>
                    <a:pt x="0" y="134435"/>
                    <a:pt x="0" y="134435"/>
                  </a:cubicBezTo>
                  <a:cubicBezTo>
                    <a:pt x="14256" y="166678"/>
                    <a:pt x="48098" y="189995"/>
                    <a:pt x="85538" y="189995"/>
                  </a:cubicBezTo>
                  <a:cubicBezTo>
                    <a:pt x="523885" y="189995"/>
                    <a:pt x="523885" y="189995"/>
                    <a:pt x="523885" y="189995"/>
                  </a:cubicBezTo>
                  <a:cubicBezTo>
                    <a:pt x="523885" y="0"/>
                    <a:pt x="523885" y="0"/>
                    <a:pt x="523885" y="0"/>
                  </a:cubicBezTo>
                </a:path>
              </a:pathLst>
            </a:custGeom>
            <a:solidFill>
              <a:srgbClr val="151411"/>
            </a:solidFill>
            <a:ln w="6656" cap="flat">
              <a:noFill/>
              <a:prstDash val="solid"/>
              <a:miter/>
            </a:ln>
          </p:spPr>
          <p:txBody>
            <a:bodyPr rtlCol="0" anchor="ctr"/>
            <a:lstStyle/>
            <a:p>
              <a:endParaRPr lang="zh-CN" altLang="en-US">
                <a:cs typeface="+mn-ea"/>
                <a:sym typeface="+mn-lt"/>
              </a:endParaRPr>
            </a:p>
          </p:txBody>
        </p:sp>
        <p:sp>
          <p:nvSpPr>
            <p:cNvPr id="194" name="任意多边形: 形状 193">
              <a:extLst>
                <a:ext uri="{FF2B5EF4-FFF2-40B4-BE49-F238E27FC236}">
                  <a16:creationId xmlns:a16="http://schemas.microsoft.com/office/drawing/2014/main" id="{7C008D9B-B078-7674-97F6-F5411C3C7CE6}"/>
                </a:ext>
              </a:extLst>
            </p:cNvPr>
            <p:cNvSpPr/>
            <p:nvPr/>
          </p:nvSpPr>
          <p:spPr>
            <a:xfrm>
              <a:off x="5264334" y="4769679"/>
              <a:ext cx="8659" cy="75618"/>
            </a:xfrm>
            <a:custGeom>
              <a:avLst/>
              <a:gdLst>
                <a:gd name="connsiteX0" fmla="*/ 0 w 13723"/>
                <a:gd name="connsiteY0" fmla="*/ 0 h 119845"/>
                <a:gd name="connsiteX1" fmla="*/ 13723 w 13723"/>
                <a:gd name="connsiteY1" fmla="*/ 0 h 119845"/>
                <a:gd name="connsiteX2" fmla="*/ 13723 w 13723"/>
                <a:gd name="connsiteY2" fmla="*/ 119846 h 119845"/>
                <a:gd name="connsiteX3" fmla="*/ 0 w 13723"/>
                <a:gd name="connsiteY3" fmla="*/ 119846 h 119845"/>
                <a:gd name="connsiteX4" fmla="*/ 0 w 13723"/>
                <a:gd name="connsiteY4" fmla="*/ 0 h 119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23" h="119845">
                  <a:moveTo>
                    <a:pt x="0" y="0"/>
                  </a:moveTo>
                  <a:lnTo>
                    <a:pt x="13723" y="0"/>
                  </a:lnTo>
                  <a:lnTo>
                    <a:pt x="13723" y="119846"/>
                  </a:lnTo>
                  <a:lnTo>
                    <a:pt x="0" y="119846"/>
                  </a:lnTo>
                  <a:lnTo>
                    <a:pt x="0" y="0"/>
                  </a:lnTo>
                  <a:close/>
                </a:path>
              </a:pathLst>
            </a:custGeom>
            <a:solidFill>
              <a:srgbClr val="D2BDBD"/>
            </a:solidFill>
            <a:ln w="6656" cap="flat">
              <a:noFill/>
              <a:prstDash val="solid"/>
              <a:miter/>
            </a:ln>
          </p:spPr>
          <p:txBody>
            <a:bodyPr rtlCol="0" anchor="ctr"/>
            <a:lstStyle/>
            <a:p>
              <a:endParaRPr lang="zh-CN" altLang="en-US">
                <a:cs typeface="+mn-ea"/>
                <a:sym typeface="+mn-lt"/>
              </a:endParaRPr>
            </a:p>
          </p:txBody>
        </p:sp>
        <p:sp>
          <p:nvSpPr>
            <p:cNvPr id="195" name="任意多边形: 形状 194">
              <a:extLst>
                <a:ext uri="{FF2B5EF4-FFF2-40B4-BE49-F238E27FC236}">
                  <a16:creationId xmlns:a16="http://schemas.microsoft.com/office/drawing/2014/main" id="{F93F4BB9-4EA7-FBF1-6925-AF123EB4B6B4}"/>
                </a:ext>
              </a:extLst>
            </p:cNvPr>
            <p:cNvSpPr/>
            <p:nvPr/>
          </p:nvSpPr>
          <p:spPr>
            <a:xfrm>
              <a:off x="5320489" y="4769679"/>
              <a:ext cx="8659" cy="75618"/>
            </a:xfrm>
            <a:custGeom>
              <a:avLst/>
              <a:gdLst>
                <a:gd name="connsiteX0" fmla="*/ 0 w 13723"/>
                <a:gd name="connsiteY0" fmla="*/ 0 h 119845"/>
                <a:gd name="connsiteX1" fmla="*/ 13724 w 13723"/>
                <a:gd name="connsiteY1" fmla="*/ 0 h 119845"/>
                <a:gd name="connsiteX2" fmla="*/ 13724 w 13723"/>
                <a:gd name="connsiteY2" fmla="*/ 119846 h 119845"/>
                <a:gd name="connsiteX3" fmla="*/ 0 w 13723"/>
                <a:gd name="connsiteY3" fmla="*/ 119846 h 119845"/>
                <a:gd name="connsiteX4" fmla="*/ 0 w 13723"/>
                <a:gd name="connsiteY4" fmla="*/ 0 h 119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23" h="119845">
                  <a:moveTo>
                    <a:pt x="0" y="0"/>
                  </a:moveTo>
                  <a:lnTo>
                    <a:pt x="13724" y="0"/>
                  </a:lnTo>
                  <a:lnTo>
                    <a:pt x="13724" y="119846"/>
                  </a:lnTo>
                  <a:lnTo>
                    <a:pt x="0" y="119846"/>
                  </a:lnTo>
                  <a:lnTo>
                    <a:pt x="0" y="0"/>
                  </a:lnTo>
                  <a:close/>
                </a:path>
              </a:pathLst>
            </a:custGeom>
            <a:solidFill>
              <a:srgbClr val="D2BDBD"/>
            </a:solidFill>
            <a:ln w="6656" cap="flat">
              <a:noFill/>
              <a:prstDash val="solid"/>
              <a:miter/>
            </a:ln>
          </p:spPr>
          <p:txBody>
            <a:bodyPr rtlCol="0" anchor="ctr"/>
            <a:lstStyle/>
            <a:p>
              <a:endParaRPr lang="zh-CN" altLang="en-US">
                <a:cs typeface="+mn-ea"/>
                <a:sym typeface="+mn-lt"/>
              </a:endParaRPr>
            </a:p>
          </p:txBody>
        </p:sp>
        <p:sp>
          <p:nvSpPr>
            <p:cNvPr id="196" name="任意多边形: 形状 195">
              <a:extLst>
                <a:ext uri="{FF2B5EF4-FFF2-40B4-BE49-F238E27FC236}">
                  <a16:creationId xmlns:a16="http://schemas.microsoft.com/office/drawing/2014/main" id="{79CAFAED-916E-6177-215C-0071D5CF6489}"/>
                </a:ext>
              </a:extLst>
            </p:cNvPr>
            <p:cNvSpPr/>
            <p:nvPr/>
          </p:nvSpPr>
          <p:spPr>
            <a:xfrm>
              <a:off x="5376688" y="4769679"/>
              <a:ext cx="9709" cy="75618"/>
            </a:xfrm>
            <a:custGeom>
              <a:avLst/>
              <a:gdLst>
                <a:gd name="connsiteX0" fmla="*/ 0 w 15388"/>
                <a:gd name="connsiteY0" fmla="*/ 0 h 119845"/>
                <a:gd name="connsiteX1" fmla="*/ 15389 w 15388"/>
                <a:gd name="connsiteY1" fmla="*/ 0 h 119845"/>
                <a:gd name="connsiteX2" fmla="*/ 15389 w 15388"/>
                <a:gd name="connsiteY2" fmla="*/ 119846 h 119845"/>
                <a:gd name="connsiteX3" fmla="*/ 0 w 15388"/>
                <a:gd name="connsiteY3" fmla="*/ 119846 h 119845"/>
                <a:gd name="connsiteX4" fmla="*/ 0 w 15388"/>
                <a:gd name="connsiteY4" fmla="*/ 0 h 119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88" h="119845">
                  <a:moveTo>
                    <a:pt x="0" y="0"/>
                  </a:moveTo>
                  <a:lnTo>
                    <a:pt x="15389" y="0"/>
                  </a:lnTo>
                  <a:lnTo>
                    <a:pt x="15389" y="119846"/>
                  </a:lnTo>
                  <a:lnTo>
                    <a:pt x="0" y="119846"/>
                  </a:lnTo>
                  <a:lnTo>
                    <a:pt x="0" y="0"/>
                  </a:lnTo>
                  <a:close/>
                </a:path>
              </a:pathLst>
            </a:custGeom>
            <a:solidFill>
              <a:srgbClr val="D2BDBD"/>
            </a:solidFill>
            <a:ln w="6656" cap="flat">
              <a:noFill/>
              <a:prstDash val="solid"/>
              <a:miter/>
            </a:ln>
          </p:spPr>
          <p:txBody>
            <a:bodyPr rtlCol="0" anchor="ctr"/>
            <a:lstStyle/>
            <a:p>
              <a:endParaRPr lang="zh-CN" altLang="en-US">
                <a:cs typeface="+mn-ea"/>
                <a:sym typeface="+mn-lt"/>
              </a:endParaRPr>
            </a:p>
          </p:txBody>
        </p:sp>
        <p:sp>
          <p:nvSpPr>
            <p:cNvPr id="197" name="任意多边形: 形状 196">
              <a:extLst>
                <a:ext uri="{FF2B5EF4-FFF2-40B4-BE49-F238E27FC236}">
                  <a16:creationId xmlns:a16="http://schemas.microsoft.com/office/drawing/2014/main" id="{B1149522-8FD6-B70D-A356-A0CF2A2D1FBD}"/>
                </a:ext>
              </a:extLst>
            </p:cNvPr>
            <p:cNvSpPr/>
            <p:nvPr/>
          </p:nvSpPr>
          <p:spPr>
            <a:xfrm>
              <a:off x="7009887" y="4688639"/>
              <a:ext cx="456900" cy="196589"/>
            </a:xfrm>
            <a:custGeom>
              <a:avLst/>
              <a:gdLst>
                <a:gd name="connsiteX0" fmla="*/ 0 w 724138"/>
                <a:gd name="connsiteY0" fmla="*/ 0 h 311572"/>
                <a:gd name="connsiteX1" fmla="*/ 567586 w 724138"/>
                <a:gd name="connsiteY1" fmla="*/ 0 h 311572"/>
                <a:gd name="connsiteX2" fmla="*/ 724139 w 724138"/>
                <a:gd name="connsiteY2" fmla="*/ 156685 h 311572"/>
                <a:gd name="connsiteX3" fmla="*/ 567586 w 724138"/>
                <a:gd name="connsiteY3" fmla="*/ 311573 h 311572"/>
                <a:gd name="connsiteX4" fmla="*/ 0 w 724138"/>
                <a:gd name="connsiteY4" fmla="*/ 311573 h 311572"/>
                <a:gd name="connsiteX5" fmla="*/ 0 w 724138"/>
                <a:gd name="connsiteY5" fmla="*/ 0 h 31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4138" h="311572">
                  <a:moveTo>
                    <a:pt x="0" y="0"/>
                  </a:moveTo>
                  <a:cubicBezTo>
                    <a:pt x="567586" y="0"/>
                    <a:pt x="567586" y="0"/>
                    <a:pt x="567586" y="0"/>
                  </a:cubicBezTo>
                  <a:cubicBezTo>
                    <a:pt x="652991" y="0"/>
                    <a:pt x="724139" y="69416"/>
                    <a:pt x="724139" y="156685"/>
                  </a:cubicBezTo>
                  <a:cubicBezTo>
                    <a:pt x="724139" y="242157"/>
                    <a:pt x="652991" y="311573"/>
                    <a:pt x="567586" y="311573"/>
                  </a:cubicBezTo>
                  <a:cubicBezTo>
                    <a:pt x="0" y="311573"/>
                    <a:pt x="0" y="311573"/>
                    <a:pt x="0" y="311573"/>
                  </a:cubicBezTo>
                  <a:cubicBezTo>
                    <a:pt x="0" y="0"/>
                    <a:pt x="0" y="0"/>
                    <a:pt x="0" y="0"/>
                  </a:cubicBezTo>
                </a:path>
              </a:pathLst>
            </a:custGeom>
            <a:solidFill>
              <a:srgbClr val="FFFFFF"/>
            </a:solidFill>
            <a:ln w="6656" cap="flat">
              <a:noFill/>
              <a:prstDash val="solid"/>
              <a:miter/>
            </a:ln>
          </p:spPr>
          <p:txBody>
            <a:bodyPr rtlCol="0" anchor="ctr"/>
            <a:lstStyle/>
            <a:p>
              <a:endParaRPr lang="zh-CN" altLang="en-US">
                <a:cs typeface="+mn-ea"/>
                <a:sym typeface="+mn-lt"/>
              </a:endParaRPr>
            </a:p>
          </p:txBody>
        </p:sp>
        <p:sp>
          <p:nvSpPr>
            <p:cNvPr id="198" name="任意多边形: 形状 197">
              <a:extLst>
                <a:ext uri="{FF2B5EF4-FFF2-40B4-BE49-F238E27FC236}">
                  <a16:creationId xmlns:a16="http://schemas.microsoft.com/office/drawing/2014/main" id="{D7244F4D-0B53-6A86-819D-D9BDE9DF4B60}"/>
                </a:ext>
              </a:extLst>
            </p:cNvPr>
            <p:cNvSpPr/>
            <p:nvPr/>
          </p:nvSpPr>
          <p:spPr>
            <a:xfrm>
              <a:off x="7009887" y="4688639"/>
              <a:ext cx="431008" cy="196589"/>
            </a:xfrm>
            <a:custGeom>
              <a:avLst/>
              <a:gdLst>
                <a:gd name="connsiteX0" fmla="*/ 0 w 683101"/>
                <a:gd name="connsiteY0" fmla="*/ 0 h 311572"/>
                <a:gd name="connsiteX1" fmla="*/ 526549 w 683101"/>
                <a:gd name="connsiteY1" fmla="*/ 0 h 311572"/>
                <a:gd name="connsiteX2" fmla="*/ 683102 w 683101"/>
                <a:gd name="connsiteY2" fmla="*/ 156685 h 311572"/>
                <a:gd name="connsiteX3" fmla="*/ 526549 w 683101"/>
                <a:gd name="connsiteY3" fmla="*/ 311573 h 311572"/>
                <a:gd name="connsiteX4" fmla="*/ 0 w 683101"/>
                <a:gd name="connsiteY4" fmla="*/ 311573 h 311572"/>
                <a:gd name="connsiteX5" fmla="*/ 0 w 683101"/>
                <a:gd name="connsiteY5" fmla="*/ 0 h 31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3101" h="311572">
                  <a:moveTo>
                    <a:pt x="0" y="0"/>
                  </a:moveTo>
                  <a:cubicBezTo>
                    <a:pt x="526549" y="0"/>
                    <a:pt x="526549" y="0"/>
                    <a:pt x="526549" y="0"/>
                  </a:cubicBezTo>
                  <a:cubicBezTo>
                    <a:pt x="613686" y="0"/>
                    <a:pt x="683102" y="69416"/>
                    <a:pt x="683102" y="156685"/>
                  </a:cubicBezTo>
                  <a:cubicBezTo>
                    <a:pt x="683102" y="242157"/>
                    <a:pt x="613753" y="311573"/>
                    <a:pt x="526549" y="311573"/>
                  </a:cubicBezTo>
                  <a:cubicBezTo>
                    <a:pt x="0" y="311573"/>
                    <a:pt x="0" y="311573"/>
                    <a:pt x="0" y="311573"/>
                  </a:cubicBezTo>
                  <a:cubicBezTo>
                    <a:pt x="0" y="0"/>
                    <a:pt x="0" y="0"/>
                    <a:pt x="0" y="0"/>
                  </a:cubicBezTo>
                </a:path>
              </a:pathLst>
            </a:custGeom>
            <a:solidFill>
              <a:srgbClr val="443789"/>
            </a:solidFill>
            <a:ln w="6656" cap="flat">
              <a:noFill/>
              <a:prstDash val="solid"/>
              <a:miter/>
            </a:ln>
          </p:spPr>
          <p:txBody>
            <a:bodyPr rtlCol="0" anchor="ctr"/>
            <a:lstStyle/>
            <a:p>
              <a:endParaRPr lang="zh-CN" altLang="en-US">
                <a:cs typeface="+mn-ea"/>
                <a:sym typeface="+mn-lt"/>
              </a:endParaRPr>
            </a:p>
          </p:txBody>
        </p:sp>
        <p:sp>
          <p:nvSpPr>
            <p:cNvPr id="199" name="任意多边形: 形状 198">
              <a:extLst>
                <a:ext uri="{FF2B5EF4-FFF2-40B4-BE49-F238E27FC236}">
                  <a16:creationId xmlns:a16="http://schemas.microsoft.com/office/drawing/2014/main" id="{114641EC-E7AC-AB46-3248-8E8B6F1AA7B7}"/>
                </a:ext>
              </a:extLst>
            </p:cNvPr>
            <p:cNvSpPr/>
            <p:nvPr/>
          </p:nvSpPr>
          <p:spPr>
            <a:xfrm>
              <a:off x="7008836" y="4844204"/>
              <a:ext cx="434202" cy="42117"/>
            </a:xfrm>
            <a:custGeom>
              <a:avLst/>
              <a:gdLst>
                <a:gd name="connsiteX0" fmla="*/ 688165 w 688164"/>
                <a:gd name="connsiteY0" fmla="*/ 10525 h 66751"/>
                <a:gd name="connsiteX1" fmla="*/ 649060 w 688164"/>
                <a:gd name="connsiteY1" fmla="*/ 43901 h 66751"/>
                <a:gd name="connsiteX2" fmla="*/ 649060 w 688164"/>
                <a:gd name="connsiteY2" fmla="*/ 43901 h 66751"/>
                <a:gd name="connsiteX3" fmla="*/ 688165 w 688164"/>
                <a:gd name="connsiteY3" fmla="*/ 10525 h 66751"/>
                <a:gd name="connsiteX4" fmla="*/ 688165 w 688164"/>
                <a:gd name="connsiteY4" fmla="*/ 10525 h 66751"/>
                <a:gd name="connsiteX5" fmla="*/ 1732 w 688164"/>
                <a:gd name="connsiteY5" fmla="*/ 0 h 66751"/>
                <a:gd name="connsiteX6" fmla="*/ 0 w 688164"/>
                <a:gd name="connsiteY6" fmla="*/ 0 h 66751"/>
                <a:gd name="connsiteX7" fmla="*/ 0 w 688164"/>
                <a:gd name="connsiteY7" fmla="*/ 66751 h 66751"/>
                <a:gd name="connsiteX8" fmla="*/ 380589 w 688164"/>
                <a:gd name="connsiteY8" fmla="*/ 66751 h 66751"/>
                <a:gd name="connsiteX9" fmla="*/ 382388 w 688164"/>
                <a:gd name="connsiteY9" fmla="*/ 65019 h 66751"/>
                <a:gd name="connsiteX10" fmla="*/ 1799 w 688164"/>
                <a:gd name="connsiteY10" fmla="*/ 65019 h 66751"/>
                <a:gd name="connsiteX11" fmla="*/ 1732 w 688164"/>
                <a:gd name="connsiteY11" fmla="*/ 0 h 6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8164" h="66751">
                  <a:moveTo>
                    <a:pt x="688165" y="10525"/>
                  </a:moveTo>
                  <a:cubicBezTo>
                    <a:pt x="677506" y="24582"/>
                    <a:pt x="663250" y="35107"/>
                    <a:pt x="649060" y="43901"/>
                  </a:cubicBezTo>
                  <a:lnTo>
                    <a:pt x="649060" y="43901"/>
                  </a:lnTo>
                  <a:cubicBezTo>
                    <a:pt x="665049" y="35107"/>
                    <a:pt x="677506" y="24582"/>
                    <a:pt x="688165" y="10525"/>
                  </a:cubicBezTo>
                  <a:lnTo>
                    <a:pt x="688165" y="10525"/>
                  </a:lnTo>
                  <a:moveTo>
                    <a:pt x="1732" y="0"/>
                  </a:moveTo>
                  <a:lnTo>
                    <a:pt x="0" y="0"/>
                  </a:lnTo>
                  <a:cubicBezTo>
                    <a:pt x="0" y="66751"/>
                    <a:pt x="0" y="66751"/>
                    <a:pt x="0" y="66751"/>
                  </a:cubicBezTo>
                  <a:cubicBezTo>
                    <a:pt x="380589" y="66751"/>
                    <a:pt x="380589" y="66751"/>
                    <a:pt x="380589" y="66751"/>
                  </a:cubicBezTo>
                  <a:cubicBezTo>
                    <a:pt x="380589" y="66751"/>
                    <a:pt x="380589" y="66751"/>
                    <a:pt x="382388" y="65019"/>
                  </a:cubicBezTo>
                  <a:cubicBezTo>
                    <a:pt x="1799" y="65019"/>
                    <a:pt x="1799" y="65019"/>
                    <a:pt x="1799" y="65019"/>
                  </a:cubicBezTo>
                  <a:cubicBezTo>
                    <a:pt x="1732" y="0"/>
                    <a:pt x="1732" y="0"/>
                    <a:pt x="1732" y="0"/>
                  </a:cubicBezTo>
                </a:path>
              </a:pathLst>
            </a:custGeom>
            <a:solidFill>
              <a:srgbClr val="923A2B"/>
            </a:solidFill>
            <a:ln w="6656" cap="flat">
              <a:noFill/>
              <a:prstDash val="solid"/>
              <a:miter/>
            </a:ln>
          </p:spPr>
          <p:txBody>
            <a:bodyPr rtlCol="0" anchor="ctr"/>
            <a:lstStyle/>
            <a:p>
              <a:endParaRPr lang="zh-CN" altLang="en-US">
                <a:cs typeface="+mn-ea"/>
                <a:sym typeface="+mn-lt"/>
              </a:endParaRPr>
            </a:p>
          </p:txBody>
        </p:sp>
        <p:pic>
          <p:nvPicPr>
            <p:cNvPr id="200" name="图片 199">
              <a:extLst>
                <a:ext uri="{FF2B5EF4-FFF2-40B4-BE49-F238E27FC236}">
                  <a16:creationId xmlns:a16="http://schemas.microsoft.com/office/drawing/2014/main" id="{F07E444F-EEB3-3129-AB98-B40CE7B3302E}"/>
                </a:ext>
              </a:extLst>
            </p:cNvPr>
            <p:cNvPicPr>
              <a:picLocks noChangeAspect="1"/>
            </p:cNvPicPr>
            <p:nvPr/>
          </p:nvPicPr>
          <p:blipFill>
            <a:blip r:embed="rId2"/>
            <a:stretch>
              <a:fillRect/>
            </a:stretch>
          </p:blipFill>
          <p:spPr>
            <a:xfrm>
              <a:off x="7004507" y="4826920"/>
              <a:ext cx="6481" cy="21605"/>
            </a:xfrm>
            <a:custGeom>
              <a:avLst/>
              <a:gdLst>
                <a:gd name="connsiteX0" fmla="*/ 754 w 10272"/>
                <a:gd name="connsiteY0" fmla="*/ 552 h 34241"/>
                <a:gd name="connsiteX1" fmla="*/ 11027 w 10272"/>
                <a:gd name="connsiteY1" fmla="*/ 552 h 34241"/>
                <a:gd name="connsiteX2" fmla="*/ 11027 w 10272"/>
                <a:gd name="connsiteY2" fmla="*/ 34794 h 34241"/>
                <a:gd name="connsiteX3" fmla="*/ 754 w 10272"/>
                <a:gd name="connsiteY3" fmla="*/ 34794 h 34241"/>
              </a:gdLst>
              <a:ahLst/>
              <a:cxnLst>
                <a:cxn ang="0">
                  <a:pos x="connsiteX0" y="connsiteY0"/>
                </a:cxn>
                <a:cxn ang="0">
                  <a:pos x="connsiteX1" y="connsiteY1"/>
                </a:cxn>
                <a:cxn ang="0">
                  <a:pos x="connsiteX2" y="connsiteY2"/>
                </a:cxn>
                <a:cxn ang="0">
                  <a:pos x="connsiteX3" y="connsiteY3"/>
                </a:cxn>
              </a:cxnLst>
              <a:rect l="l" t="t" r="r" b="b"/>
              <a:pathLst>
                <a:path w="10272" h="34241">
                  <a:moveTo>
                    <a:pt x="754" y="552"/>
                  </a:moveTo>
                  <a:lnTo>
                    <a:pt x="11027" y="552"/>
                  </a:lnTo>
                  <a:lnTo>
                    <a:pt x="11027" y="34794"/>
                  </a:lnTo>
                  <a:lnTo>
                    <a:pt x="754" y="34794"/>
                  </a:lnTo>
                  <a:close/>
                </a:path>
              </a:pathLst>
            </a:custGeom>
          </p:spPr>
        </p:pic>
        <p:sp>
          <p:nvSpPr>
            <p:cNvPr id="201" name="任意多边形: 形状 200">
              <a:extLst>
                <a:ext uri="{FF2B5EF4-FFF2-40B4-BE49-F238E27FC236}">
                  <a16:creationId xmlns:a16="http://schemas.microsoft.com/office/drawing/2014/main" id="{3B8A876E-7B8F-AB79-916E-E3EAD9CB913A}"/>
                </a:ext>
              </a:extLst>
            </p:cNvPr>
            <p:cNvSpPr/>
            <p:nvPr/>
          </p:nvSpPr>
          <p:spPr>
            <a:xfrm>
              <a:off x="6973908" y="4736179"/>
              <a:ext cx="413690" cy="149092"/>
            </a:xfrm>
            <a:custGeom>
              <a:avLst/>
              <a:gdLst>
                <a:gd name="connsiteX0" fmla="*/ 197256 w 655655"/>
                <a:gd name="connsiteY0" fmla="*/ 0 h 236294"/>
                <a:gd name="connsiteX1" fmla="*/ 0 w 655655"/>
                <a:gd name="connsiteY1" fmla="*/ 149224 h 236294"/>
                <a:gd name="connsiteX2" fmla="*/ 0 w 655655"/>
                <a:gd name="connsiteY2" fmla="*/ 236294 h 236294"/>
                <a:gd name="connsiteX3" fmla="*/ 525950 w 655655"/>
                <a:gd name="connsiteY3" fmla="*/ 236294 h 236294"/>
                <a:gd name="connsiteX4" fmla="*/ 655655 w 655655"/>
                <a:gd name="connsiteY4" fmla="*/ 168810 h 236294"/>
                <a:gd name="connsiteX5" fmla="*/ 197256 w 655655"/>
                <a:gd name="connsiteY5" fmla="*/ 0 h 236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5655" h="236294">
                  <a:moveTo>
                    <a:pt x="197256" y="0"/>
                  </a:moveTo>
                  <a:cubicBezTo>
                    <a:pt x="138632" y="60423"/>
                    <a:pt x="67551" y="110119"/>
                    <a:pt x="0" y="149224"/>
                  </a:cubicBezTo>
                  <a:cubicBezTo>
                    <a:pt x="0" y="236294"/>
                    <a:pt x="0" y="236294"/>
                    <a:pt x="0" y="236294"/>
                  </a:cubicBezTo>
                  <a:cubicBezTo>
                    <a:pt x="525950" y="236294"/>
                    <a:pt x="525950" y="236294"/>
                    <a:pt x="525950" y="236294"/>
                  </a:cubicBezTo>
                  <a:cubicBezTo>
                    <a:pt x="579244" y="236294"/>
                    <a:pt x="627210" y="209647"/>
                    <a:pt x="655655" y="168810"/>
                  </a:cubicBezTo>
                  <a:cubicBezTo>
                    <a:pt x="197256" y="0"/>
                    <a:pt x="197256" y="0"/>
                    <a:pt x="197256" y="0"/>
                  </a:cubicBezTo>
                </a:path>
              </a:pathLst>
            </a:custGeom>
            <a:solidFill>
              <a:srgbClr val="2B2254"/>
            </a:solidFill>
            <a:ln w="6656" cap="flat">
              <a:noFill/>
              <a:prstDash val="solid"/>
              <a:miter/>
            </a:ln>
          </p:spPr>
          <p:txBody>
            <a:bodyPr rtlCol="0" anchor="ctr"/>
            <a:lstStyle/>
            <a:p>
              <a:endParaRPr lang="zh-CN" altLang="en-US">
                <a:cs typeface="+mn-ea"/>
                <a:sym typeface="+mn-lt"/>
              </a:endParaRPr>
            </a:p>
          </p:txBody>
        </p:sp>
        <p:sp>
          <p:nvSpPr>
            <p:cNvPr id="202" name="任意多边形: 形状 201">
              <a:extLst>
                <a:ext uri="{FF2B5EF4-FFF2-40B4-BE49-F238E27FC236}">
                  <a16:creationId xmlns:a16="http://schemas.microsoft.com/office/drawing/2014/main" id="{2BF18729-4949-A0D8-1EBB-CE25AAB90286}"/>
                </a:ext>
              </a:extLst>
            </p:cNvPr>
            <p:cNvSpPr/>
            <p:nvPr/>
          </p:nvSpPr>
          <p:spPr>
            <a:xfrm>
              <a:off x="6976050" y="4727562"/>
              <a:ext cx="335929" cy="119878"/>
            </a:xfrm>
            <a:custGeom>
              <a:avLst/>
              <a:gdLst>
                <a:gd name="connsiteX0" fmla="*/ 0 w 532411"/>
                <a:gd name="connsiteY0" fmla="*/ 0 h 189994"/>
                <a:gd name="connsiteX1" fmla="*/ 438347 w 532411"/>
                <a:gd name="connsiteY1" fmla="*/ 0 h 189994"/>
                <a:gd name="connsiteX2" fmla="*/ 532412 w 532411"/>
                <a:gd name="connsiteY2" fmla="*/ 94997 h 189994"/>
                <a:gd name="connsiteX3" fmla="*/ 438347 w 532411"/>
                <a:gd name="connsiteY3" fmla="*/ 189995 h 189994"/>
                <a:gd name="connsiteX4" fmla="*/ 0 w 532411"/>
                <a:gd name="connsiteY4" fmla="*/ 189995 h 189994"/>
                <a:gd name="connsiteX5" fmla="*/ 0 w 532411"/>
                <a:gd name="connsiteY5" fmla="*/ 0 h 189994"/>
                <a:gd name="connsiteX6" fmla="*/ 0 w 532411"/>
                <a:gd name="connsiteY6" fmla="*/ 0 h 189994"/>
                <a:gd name="connsiteX7" fmla="*/ 0 w 532411"/>
                <a:gd name="connsiteY7" fmla="*/ 0 h 18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2411" h="189994">
                  <a:moveTo>
                    <a:pt x="0" y="0"/>
                  </a:moveTo>
                  <a:cubicBezTo>
                    <a:pt x="438347" y="0"/>
                    <a:pt x="438347" y="0"/>
                    <a:pt x="438347" y="0"/>
                  </a:cubicBezTo>
                  <a:cubicBezTo>
                    <a:pt x="489843" y="0"/>
                    <a:pt x="532412" y="41237"/>
                    <a:pt x="532412" y="94997"/>
                  </a:cubicBezTo>
                  <a:cubicBezTo>
                    <a:pt x="532412" y="146959"/>
                    <a:pt x="489843" y="189995"/>
                    <a:pt x="438347" y="189995"/>
                  </a:cubicBezTo>
                  <a:cubicBezTo>
                    <a:pt x="0" y="189995"/>
                    <a:pt x="0" y="189995"/>
                    <a:pt x="0" y="189995"/>
                  </a:cubicBezTo>
                  <a:lnTo>
                    <a:pt x="0" y="0"/>
                  </a:lnTo>
                  <a:lnTo>
                    <a:pt x="0" y="0"/>
                  </a:lnTo>
                  <a:lnTo>
                    <a:pt x="0" y="0"/>
                  </a:lnTo>
                  <a:close/>
                </a:path>
              </a:pathLst>
            </a:custGeom>
            <a:solidFill>
              <a:srgbClr val="22211B"/>
            </a:solidFill>
            <a:ln w="6656" cap="flat">
              <a:noFill/>
              <a:prstDash val="solid"/>
              <a:miter/>
            </a:ln>
          </p:spPr>
          <p:txBody>
            <a:bodyPr rtlCol="0" anchor="ctr"/>
            <a:lstStyle/>
            <a:p>
              <a:endParaRPr lang="zh-CN" altLang="en-US">
                <a:cs typeface="+mn-ea"/>
                <a:sym typeface="+mn-lt"/>
              </a:endParaRPr>
            </a:p>
          </p:txBody>
        </p:sp>
        <p:sp>
          <p:nvSpPr>
            <p:cNvPr id="203" name="任意多边形: 形状 202">
              <a:extLst>
                <a:ext uri="{FF2B5EF4-FFF2-40B4-BE49-F238E27FC236}">
                  <a16:creationId xmlns:a16="http://schemas.microsoft.com/office/drawing/2014/main" id="{D8A0CDF5-5C0F-2B97-CF3D-17060DF97A81}"/>
                </a:ext>
              </a:extLst>
            </p:cNvPr>
            <p:cNvSpPr/>
            <p:nvPr/>
          </p:nvSpPr>
          <p:spPr>
            <a:xfrm>
              <a:off x="6870211" y="4699441"/>
              <a:ext cx="116642" cy="184736"/>
            </a:xfrm>
            <a:custGeom>
              <a:avLst/>
              <a:gdLst>
                <a:gd name="connsiteX0" fmla="*/ 0 w 184865"/>
                <a:gd name="connsiteY0" fmla="*/ 0 h 292786"/>
                <a:gd name="connsiteX1" fmla="*/ 184865 w 184865"/>
                <a:gd name="connsiteY1" fmla="*/ 0 h 292786"/>
                <a:gd name="connsiteX2" fmla="*/ 184865 w 184865"/>
                <a:gd name="connsiteY2" fmla="*/ 292786 h 292786"/>
                <a:gd name="connsiteX3" fmla="*/ 0 w 184865"/>
                <a:gd name="connsiteY3" fmla="*/ 292786 h 292786"/>
                <a:gd name="connsiteX4" fmla="*/ 0 w 184865"/>
                <a:gd name="connsiteY4" fmla="*/ 0 h 292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865" h="292786">
                  <a:moveTo>
                    <a:pt x="0" y="0"/>
                  </a:moveTo>
                  <a:lnTo>
                    <a:pt x="184865" y="0"/>
                  </a:lnTo>
                  <a:lnTo>
                    <a:pt x="184865" y="292786"/>
                  </a:lnTo>
                  <a:lnTo>
                    <a:pt x="0" y="292786"/>
                  </a:lnTo>
                  <a:lnTo>
                    <a:pt x="0" y="0"/>
                  </a:lnTo>
                  <a:close/>
                </a:path>
              </a:pathLst>
            </a:custGeom>
            <a:solidFill>
              <a:srgbClr val="F9B3B3"/>
            </a:solidFill>
            <a:ln w="6656" cap="flat">
              <a:noFill/>
              <a:prstDash val="solid"/>
              <a:miter/>
            </a:ln>
          </p:spPr>
          <p:txBody>
            <a:bodyPr rtlCol="0" anchor="ctr"/>
            <a:lstStyle/>
            <a:p>
              <a:endParaRPr lang="zh-CN" altLang="en-US">
                <a:cs typeface="+mn-ea"/>
                <a:sym typeface="+mn-lt"/>
              </a:endParaRPr>
            </a:p>
          </p:txBody>
        </p:sp>
        <p:sp>
          <p:nvSpPr>
            <p:cNvPr id="204" name="任意多边形: 形状 203">
              <a:extLst>
                <a:ext uri="{FF2B5EF4-FFF2-40B4-BE49-F238E27FC236}">
                  <a16:creationId xmlns:a16="http://schemas.microsoft.com/office/drawing/2014/main" id="{1C5977EF-5429-B2D7-3841-3B06AB972E8B}"/>
                </a:ext>
              </a:extLst>
            </p:cNvPr>
            <p:cNvSpPr/>
            <p:nvPr/>
          </p:nvSpPr>
          <p:spPr>
            <a:xfrm>
              <a:off x="5802290" y="3626376"/>
              <a:ext cx="839622" cy="1010267"/>
            </a:xfrm>
            <a:custGeom>
              <a:avLst/>
              <a:gdLst>
                <a:gd name="connsiteX0" fmla="*/ 665356 w 1330711"/>
                <a:gd name="connsiteY0" fmla="*/ 1601166 h 1601165"/>
                <a:gd name="connsiteX1" fmla="*/ 665356 w 1330711"/>
                <a:gd name="connsiteY1" fmla="*/ 1601166 h 1601165"/>
                <a:gd name="connsiteX2" fmla="*/ 26622 w 1330711"/>
                <a:gd name="connsiteY2" fmla="*/ 810542 h 1601165"/>
                <a:gd name="connsiteX3" fmla="*/ 172915 w 1330711"/>
                <a:gd name="connsiteY3" fmla="*/ 343816 h 1601165"/>
                <a:gd name="connsiteX4" fmla="*/ 665356 w 1330711"/>
                <a:gd name="connsiteY4" fmla="*/ 0 h 1601165"/>
                <a:gd name="connsiteX5" fmla="*/ 1157797 w 1330711"/>
                <a:gd name="connsiteY5" fmla="*/ 343816 h 1601165"/>
                <a:gd name="connsiteX6" fmla="*/ 1304090 w 1330711"/>
                <a:gd name="connsiteY6" fmla="*/ 810542 h 1601165"/>
                <a:gd name="connsiteX7" fmla="*/ 665356 w 1330711"/>
                <a:gd name="connsiteY7" fmla="*/ 1601166 h 1601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30711" h="1601165">
                  <a:moveTo>
                    <a:pt x="665356" y="1601166"/>
                  </a:moveTo>
                  <a:lnTo>
                    <a:pt x="665356" y="1601166"/>
                  </a:lnTo>
                  <a:cubicBezTo>
                    <a:pt x="222878" y="1601166"/>
                    <a:pt x="-96489" y="1205854"/>
                    <a:pt x="26622" y="810542"/>
                  </a:cubicBezTo>
                  <a:cubicBezTo>
                    <a:pt x="172915" y="343816"/>
                    <a:pt x="172915" y="343816"/>
                    <a:pt x="172915" y="343816"/>
                  </a:cubicBezTo>
                  <a:cubicBezTo>
                    <a:pt x="237135" y="141164"/>
                    <a:pt x="436989" y="0"/>
                    <a:pt x="665356" y="0"/>
                  </a:cubicBezTo>
                  <a:cubicBezTo>
                    <a:pt x="893723" y="0"/>
                    <a:pt x="1095309" y="141164"/>
                    <a:pt x="1157797" y="343816"/>
                  </a:cubicBezTo>
                  <a:cubicBezTo>
                    <a:pt x="1304090" y="810542"/>
                    <a:pt x="1304090" y="810542"/>
                    <a:pt x="1304090" y="810542"/>
                  </a:cubicBezTo>
                  <a:cubicBezTo>
                    <a:pt x="1427200" y="1205854"/>
                    <a:pt x="1107833" y="1601166"/>
                    <a:pt x="665356" y="1601166"/>
                  </a:cubicBezTo>
                </a:path>
              </a:pathLst>
            </a:custGeom>
            <a:solidFill>
              <a:schemeClr val="accent3"/>
            </a:solidFill>
            <a:ln w="6656" cap="flat">
              <a:noFill/>
              <a:prstDash val="solid"/>
              <a:miter/>
            </a:ln>
          </p:spPr>
          <p:txBody>
            <a:bodyPr rtlCol="0" anchor="ctr"/>
            <a:lstStyle/>
            <a:p>
              <a:endParaRPr lang="zh-CN" altLang="en-US">
                <a:cs typeface="+mn-ea"/>
                <a:sym typeface="+mn-lt"/>
              </a:endParaRPr>
            </a:p>
          </p:txBody>
        </p:sp>
        <p:sp>
          <p:nvSpPr>
            <p:cNvPr id="205" name="任意多边形: 形状 204">
              <a:extLst>
                <a:ext uri="{FF2B5EF4-FFF2-40B4-BE49-F238E27FC236}">
                  <a16:creationId xmlns:a16="http://schemas.microsoft.com/office/drawing/2014/main" id="{9D90B470-7A3B-6A95-AF8C-628B243E6F2D}"/>
                </a:ext>
              </a:extLst>
            </p:cNvPr>
            <p:cNvSpPr/>
            <p:nvPr/>
          </p:nvSpPr>
          <p:spPr>
            <a:xfrm>
              <a:off x="5438981" y="4716760"/>
              <a:ext cx="117734" cy="184693"/>
            </a:xfrm>
            <a:custGeom>
              <a:avLst/>
              <a:gdLst>
                <a:gd name="connsiteX0" fmla="*/ 0 w 186597"/>
                <a:gd name="connsiteY0" fmla="*/ 0 h 292719"/>
                <a:gd name="connsiteX1" fmla="*/ 186597 w 186597"/>
                <a:gd name="connsiteY1" fmla="*/ 0 h 292719"/>
                <a:gd name="connsiteX2" fmla="*/ 186597 w 186597"/>
                <a:gd name="connsiteY2" fmla="*/ 292720 h 292719"/>
                <a:gd name="connsiteX3" fmla="*/ 0 w 186597"/>
                <a:gd name="connsiteY3" fmla="*/ 292720 h 292719"/>
                <a:gd name="connsiteX4" fmla="*/ 0 w 186597"/>
                <a:gd name="connsiteY4" fmla="*/ 0 h 292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597" h="292719">
                  <a:moveTo>
                    <a:pt x="0" y="0"/>
                  </a:moveTo>
                  <a:lnTo>
                    <a:pt x="186597" y="0"/>
                  </a:lnTo>
                  <a:lnTo>
                    <a:pt x="186597" y="292720"/>
                  </a:lnTo>
                  <a:lnTo>
                    <a:pt x="0" y="292720"/>
                  </a:lnTo>
                  <a:lnTo>
                    <a:pt x="0" y="0"/>
                  </a:lnTo>
                  <a:close/>
                </a:path>
              </a:pathLst>
            </a:custGeom>
            <a:solidFill>
              <a:srgbClr val="F9B3B3"/>
            </a:solidFill>
            <a:ln w="6656" cap="flat">
              <a:noFill/>
              <a:prstDash val="solid"/>
              <a:miter/>
            </a:ln>
          </p:spPr>
          <p:txBody>
            <a:bodyPr rtlCol="0" anchor="ctr"/>
            <a:lstStyle/>
            <a:p>
              <a:endParaRPr lang="zh-CN" altLang="en-US">
                <a:cs typeface="+mn-ea"/>
                <a:sym typeface="+mn-lt"/>
              </a:endParaRPr>
            </a:p>
          </p:txBody>
        </p:sp>
        <p:sp>
          <p:nvSpPr>
            <p:cNvPr id="206" name="任意多边形: 形状 205">
              <a:extLst>
                <a:ext uri="{FF2B5EF4-FFF2-40B4-BE49-F238E27FC236}">
                  <a16:creationId xmlns:a16="http://schemas.microsoft.com/office/drawing/2014/main" id="{024CE053-2077-896B-0673-D349F2B2B692}"/>
                </a:ext>
              </a:extLst>
            </p:cNvPr>
            <p:cNvSpPr/>
            <p:nvPr/>
          </p:nvSpPr>
          <p:spPr>
            <a:xfrm>
              <a:off x="6162504" y="3514357"/>
              <a:ext cx="98772" cy="158752"/>
            </a:xfrm>
            <a:custGeom>
              <a:avLst/>
              <a:gdLst>
                <a:gd name="connsiteX0" fmla="*/ 48755 w 156543"/>
                <a:gd name="connsiteY0" fmla="*/ 250351 h 251605"/>
                <a:gd name="connsiteX1" fmla="*/ 1257 w 156543"/>
                <a:gd name="connsiteY1" fmla="*/ 178736 h 251605"/>
                <a:gd name="connsiteX2" fmla="*/ 37431 w 156543"/>
                <a:gd name="connsiteY2" fmla="*/ 0 h 251605"/>
                <a:gd name="connsiteX3" fmla="*/ 156544 w 156543"/>
                <a:gd name="connsiteY3" fmla="*/ 24116 h 251605"/>
                <a:gd name="connsiteX4" fmla="*/ 120370 w 156543"/>
                <a:gd name="connsiteY4" fmla="*/ 202852 h 251605"/>
                <a:gd name="connsiteX5" fmla="*/ 48755 w 156543"/>
                <a:gd name="connsiteY5" fmla="*/ 250351 h 251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43" h="251605">
                  <a:moveTo>
                    <a:pt x="48755" y="250351"/>
                  </a:moveTo>
                  <a:cubicBezTo>
                    <a:pt x="15446" y="243622"/>
                    <a:pt x="-5471" y="212045"/>
                    <a:pt x="1257" y="178736"/>
                  </a:cubicBezTo>
                  <a:cubicBezTo>
                    <a:pt x="37431" y="0"/>
                    <a:pt x="37431" y="0"/>
                    <a:pt x="37431" y="0"/>
                  </a:cubicBezTo>
                  <a:cubicBezTo>
                    <a:pt x="156544" y="24116"/>
                    <a:pt x="156544" y="24116"/>
                    <a:pt x="156544" y="24116"/>
                  </a:cubicBezTo>
                  <a:cubicBezTo>
                    <a:pt x="120370" y="202852"/>
                    <a:pt x="120370" y="202852"/>
                    <a:pt x="120370" y="202852"/>
                  </a:cubicBezTo>
                  <a:cubicBezTo>
                    <a:pt x="113642" y="236094"/>
                    <a:pt x="82065" y="257079"/>
                    <a:pt x="48755" y="250351"/>
                  </a:cubicBezTo>
                </a:path>
              </a:pathLst>
            </a:custGeom>
            <a:solidFill>
              <a:srgbClr val="F9B3B3"/>
            </a:solidFill>
            <a:ln w="6656" cap="flat">
              <a:noFill/>
              <a:prstDash val="solid"/>
              <a:miter/>
            </a:ln>
          </p:spPr>
          <p:txBody>
            <a:bodyPr rtlCol="0" anchor="ctr"/>
            <a:lstStyle/>
            <a:p>
              <a:endParaRPr lang="zh-CN" altLang="en-US">
                <a:cs typeface="+mn-ea"/>
                <a:sym typeface="+mn-lt"/>
              </a:endParaRPr>
            </a:p>
          </p:txBody>
        </p:sp>
        <p:sp>
          <p:nvSpPr>
            <p:cNvPr id="207" name="任意多边形: 形状 206">
              <a:extLst>
                <a:ext uri="{FF2B5EF4-FFF2-40B4-BE49-F238E27FC236}">
                  <a16:creationId xmlns:a16="http://schemas.microsoft.com/office/drawing/2014/main" id="{7196A734-C109-393E-F2AC-DAF88EB30B8E}"/>
                </a:ext>
              </a:extLst>
            </p:cNvPr>
            <p:cNvSpPr/>
            <p:nvPr/>
          </p:nvSpPr>
          <p:spPr>
            <a:xfrm>
              <a:off x="5685624" y="3708675"/>
              <a:ext cx="594610" cy="871686"/>
            </a:xfrm>
            <a:custGeom>
              <a:avLst/>
              <a:gdLst>
                <a:gd name="connsiteX0" fmla="*/ 505311 w 942392"/>
                <a:gd name="connsiteY0" fmla="*/ 2 h 1381527"/>
                <a:gd name="connsiteX1" fmla="*/ 364880 w 942392"/>
                <a:gd name="connsiteY1" fmla="*/ 274668 h 1381527"/>
                <a:gd name="connsiteX2" fmla="*/ 286471 w 942392"/>
                <a:gd name="connsiteY2" fmla="*/ 843254 h 1381527"/>
                <a:gd name="connsiteX3" fmla="*/ 942392 w 942392"/>
                <a:gd name="connsiteY3" fmla="*/ 1044640 h 1381527"/>
                <a:gd name="connsiteX4" fmla="*/ 892495 w 942392"/>
                <a:gd name="connsiteY4" fmla="*/ 1381528 h 1381527"/>
                <a:gd name="connsiteX5" fmla="*/ 172420 w 942392"/>
                <a:gd name="connsiteY5" fmla="*/ 1187270 h 1381527"/>
                <a:gd name="connsiteX6" fmla="*/ 501514 w 942392"/>
                <a:gd name="connsiteY6" fmla="*/ 535 h 1381527"/>
                <a:gd name="connsiteX7" fmla="*/ 505311 w 942392"/>
                <a:gd name="connsiteY7" fmla="*/ 2 h 1381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2392" h="1381527">
                  <a:moveTo>
                    <a:pt x="505311" y="2"/>
                  </a:moveTo>
                  <a:cubicBezTo>
                    <a:pt x="505311" y="2"/>
                    <a:pt x="500381" y="-3396"/>
                    <a:pt x="364880" y="274668"/>
                  </a:cubicBezTo>
                  <a:cubicBezTo>
                    <a:pt x="364880" y="274668"/>
                    <a:pt x="199134" y="638270"/>
                    <a:pt x="286471" y="843254"/>
                  </a:cubicBezTo>
                  <a:cubicBezTo>
                    <a:pt x="350624" y="994743"/>
                    <a:pt x="942392" y="1044640"/>
                    <a:pt x="942392" y="1044640"/>
                  </a:cubicBezTo>
                  <a:cubicBezTo>
                    <a:pt x="942392" y="1044640"/>
                    <a:pt x="942392" y="1044640"/>
                    <a:pt x="892495" y="1381528"/>
                  </a:cubicBezTo>
                  <a:cubicBezTo>
                    <a:pt x="892495" y="1381528"/>
                    <a:pt x="421905" y="1313777"/>
                    <a:pt x="172420" y="1187270"/>
                  </a:cubicBezTo>
                  <a:cubicBezTo>
                    <a:pt x="-356927" y="921663"/>
                    <a:pt x="501514" y="535"/>
                    <a:pt x="501514" y="535"/>
                  </a:cubicBezTo>
                  <a:lnTo>
                    <a:pt x="505311" y="2"/>
                  </a:lnTo>
                  <a:close/>
                </a:path>
              </a:pathLst>
            </a:custGeom>
            <a:solidFill>
              <a:srgbClr val="F9B3B3"/>
            </a:solidFill>
            <a:ln w="6656" cap="flat">
              <a:noFill/>
              <a:prstDash val="solid"/>
              <a:miter/>
            </a:ln>
          </p:spPr>
          <p:txBody>
            <a:bodyPr rtlCol="0" anchor="ctr"/>
            <a:lstStyle/>
            <a:p>
              <a:endParaRPr lang="zh-CN" altLang="en-US">
                <a:cs typeface="+mn-ea"/>
                <a:sym typeface="+mn-lt"/>
              </a:endParaRPr>
            </a:p>
          </p:txBody>
        </p:sp>
        <p:sp>
          <p:nvSpPr>
            <p:cNvPr id="208" name="任意多边形: 形状 207">
              <a:extLst>
                <a:ext uri="{FF2B5EF4-FFF2-40B4-BE49-F238E27FC236}">
                  <a16:creationId xmlns:a16="http://schemas.microsoft.com/office/drawing/2014/main" id="{DBBF63D6-D483-0353-DFC1-6BB1467822B8}"/>
                </a:ext>
              </a:extLst>
            </p:cNvPr>
            <p:cNvSpPr/>
            <p:nvPr/>
          </p:nvSpPr>
          <p:spPr>
            <a:xfrm>
              <a:off x="5502703" y="4472505"/>
              <a:ext cx="1220601" cy="251737"/>
            </a:xfrm>
            <a:custGeom>
              <a:avLst/>
              <a:gdLst>
                <a:gd name="connsiteX0" fmla="*/ 1547605 w 1934522"/>
                <a:gd name="connsiteY0" fmla="*/ 0 h 398975"/>
                <a:gd name="connsiteX1" fmla="*/ 0 w 1934522"/>
                <a:gd name="connsiteY1" fmla="*/ 398976 h 398975"/>
                <a:gd name="connsiteX2" fmla="*/ 1934523 w 1934522"/>
                <a:gd name="connsiteY2" fmla="*/ 70748 h 398975"/>
                <a:gd name="connsiteX3" fmla="*/ 1547605 w 1934522"/>
                <a:gd name="connsiteY3" fmla="*/ 0 h 398975"/>
                <a:gd name="connsiteX4" fmla="*/ 1547605 w 1934522"/>
                <a:gd name="connsiteY4" fmla="*/ 0 h 398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4522" h="398975">
                  <a:moveTo>
                    <a:pt x="1547605" y="0"/>
                  </a:moveTo>
                  <a:lnTo>
                    <a:pt x="0" y="398976"/>
                  </a:lnTo>
                  <a:lnTo>
                    <a:pt x="1934523" y="70748"/>
                  </a:lnTo>
                  <a:lnTo>
                    <a:pt x="1547605" y="0"/>
                  </a:lnTo>
                  <a:lnTo>
                    <a:pt x="1547605" y="0"/>
                  </a:lnTo>
                  <a:close/>
                </a:path>
              </a:pathLst>
            </a:custGeom>
            <a:solidFill>
              <a:srgbClr val="0169EE"/>
            </a:solidFill>
            <a:ln w="6656" cap="flat">
              <a:noFill/>
              <a:prstDash val="solid"/>
              <a:miter/>
            </a:ln>
          </p:spPr>
          <p:txBody>
            <a:bodyPr rtlCol="0" anchor="ctr"/>
            <a:lstStyle/>
            <a:p>
              <a:endParaRPr lang="zh-CN" altLang="en-US">
                <a:cs typeface="+mn-ea"/>
                <a:sym typeface="+mn-lt"/>
              </a:endParaRPr>
            </a:p>
          </p:txBody>
        </p:sp>
        <p:sp>
          <p:nvSpPr>
            <p:cNvPr id="209" name="任意多边形: 形状 208">
              <a:extLst>
                <a:ext uri="{FF2B5EF4-FFF2-40B4-BE49-F238E27FC236}">
                  <a16:creationId xmlns:a16="http://schemas.microsoft.com/office/drawing/2014/main" id="{C5053556-A7E6-B923-A96D-FA7C126D0FA6}"/>
                </a:ext>
              </a:extLst>
            </p:cNvPr>
            <p:cNvSpPr/>
            <p:nvPr/>
          </p:nvSpPr>
          <p:spPr>
            <a:xfrm>
              <a:off x="5702529" y="4460525"/>
              <a:ext cx="575728" cy="186669"/>
            </a:xfrm>
            <a:custGeom>
              <a:avLst/>
              <a:gdLst>
                <a:gd name="connsiteX0" fmla="*/ 912468 w 912468"/>
                <a:gd name="connsiteY0" fmla="*/ 295851 h 295851"/>
                <a:gd name="connsiteX1" fmla="*/ 0 w 912468"/>
                <a:gd name="connsiteY1" fmla="*/ 162748 h 295851"/>
                <a:gd name="connsiteX2" fmla="*/ 297650 w 912468"/>
                <a:gd name="connsiteY2" fmla="*/ 0 h 295851"/>
                <a:gd name="connsiteX3" fmla="*/ 912468 w 912468"/>
                <a:gd name="connsiteY3" fmla="*/ 295851 h 295851"/>
                <a:gd name="connsiteX4" fmla="*/ 912468 w 912468"/>
                <a:gd name="connsiteY4" fmla="*/ 295851 h 295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468" h="295851">
                  <a:moveTo>
                    <a:pt x="912468" y="295851"/>
                  </a:moveTo>
                  <a:lnTo>
                    <a:pt x="0" y="162748"/>
                  </a:lnTo>
                  <a:lnTo>
                    <a:pt x="297650" y="0"/>
                  </a:lnTo>
                  <a:lnTo>
                    <a:pt x="912468" y="295851"/>
                  </a:lnTo>
                  <a:lnTo>
                    <a:pt x="912468" y="295851"/>
                  </a:lnTo>
                  <a:close/>
                </a:path>
              </a:pathLst>
            </a:custGeom>
            <a:solidFill>
              <a:srgbClr val="0169EE"/>
            </a:solidFill>
            <a:ln w="6656" cap="flat">
              <a:noFill/>
              <a:prstDash val="solid"/>
              <a:miter/>
            </a:ln>
          </p:spPr>
          <p:txBody>
            <a:bodyPr rtlCol="0" anchor="ctr"/>
            <a:lstStyle/>
            <a:p>
              <a:endParaRPr lang="zh-CN" altLang="en-US">
                <a:cs typeface="+mn-ea"/>
                <a:sym typeface="+mn-lt"/>
              </a:endParaRPr>
            </a:p>
          </p:txBody>
        </p:sp>
        <p:sp>
          <p:nvSpPr>
            <p:cNvPr id="210" name="任意多边形: 形状 209">
              <a:extLst>
                <a:ext uri="{FF2B5EF4-FFF2-40B4-BE49-F238E27FC236}">
                  <a16:creationId xmlns:a16="http://schemas.microsoft.com/office/drawing/2014/main" id="{BE0A3A68-54B5-0060-C169-63C45619AD0D}"/>
                </a:ext>
              </a:extLst>
            </p:cNvPr>
            <p:cNvSpPr/>
            <p:nvPr/>
          </p:nvSpPr>
          <p:spPr>
            <a:xfrm>
              <a:off x="5502703" y="4281548"/>
              <a:ext cx="1679437" cy="624235"/>
            </a:xfrm>
            <a:custGeom>
              <a:avLst/>
              <a:gdLst>
                <a:gd name="connsiteX0" fmla="*/ 1654061 w 2661729"/>
                <a:gd name="connsiteY0" fmla="*/ 0 h 989345"/>
                <a:gd name="connsiteX1" fmla="*/ 2646870 w 2661729"/>
                <a:gd name="connsiteY1" fmla="*/ 440945 h 989345"/>
                <a:gd name="connsiteX2" fmla="*/ 2049772 w 2661729"/>
                <a:gd name="connsiteY2" fmla="*/ 989345 h 989345"/>
                <a:gd name="connsiteX3" fmla="*/ 0 w 2661729"/>
                <a:gd name="connsiteY3" fmla="*/ 989345 h 989345"/>
                <a:gd name="connsiteX4" fmla="*/ 0 w 2661729"/>
                <a:gd name="connsiteY4" fmla="*/ 689697 h 989345"/>
                <a:gd name="connsiteX5" fmla="*/ 1830532 w 2661729"/>
                <a:gd name="connsiteY5" fmla="*/ 361803 h 989345"/>
                <a:gd name="connsiteX6" fmla="*/ 1379594 w 2661729"/>
                <a:gd name="connsiteY6" fmla="*/ 305244 h 989345"/>
                <a:gd name="connsiteX7" fmla="*/ 1654061 w 2661729"/>
                <a:gd name="connsiteY7" fmla="*/ 0 h 9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61729" h="989345">
                  <a:moveTo>
                    <a:pt x="1654061" y="0"/>
                  </a:moveTo>
                  <a:cubicBezTo>
                    <a:pt x="1654061" y="0"/>
                    <a:pt x="2518497" y="50896"/>
                    <a:pt x="2646870" y="440945"/>
                  </a:cubicBezTo>
                  <a:cubicBezTo>
                    <a:pt x="2773445" y="830994"/>
                    <a:pt x="2049772" y="989345"/>
                    <a:pt x="2049772" y="989345"/>
                  </a:cubicBezTo>
                  <a:cubicBezTo>
                    <a:pt x="0" y="989345"/>
                    <a:pt x="0" y="989345"/>
                    <a:pt x="0" y="989345"/>
                  </a:cubicBezTo>
                  <a:cubicBezTo>
                    <a:pt x="0" y="689697"/>
                    <a:pt x="0" y="689697"/>
                    <a:pt x="0" y="689697"/>
                  </a:cubicBezTo>
                  <a:cubicBezTo>
                    <a:pt x="1830532" y="361803"/>
                    <a:pt x="1830532" y="361803"/>
                    <a:pt x="1830532" y="361803"/>
                  </a:cubicBezTo>
                  <a:cubicBezTo>
                    <a:pt x="1379594" y="305244"/>
                    <a:pt x="1379594" y="305244"/>
                    <a:pt x="1379594" y="305244"/>
                  </a:cubicBezTo>
                  <a:cubicBezTo>
                    <a:pt x="1654061" y="0"/>
                    <a:pt x="1654061" y="0"/>
                    <a:pt x="1654061" y="0"/>
                  </a:cubicBezTo>
                </a:path>
              </a:pathLst>
            </a:custGeom>
            <a:solidFill>
              <a:schemeClr val="accent2">
                <a:lumMod val="75000"/>
              </a:schemeClr>
            </a:solidFill>
            <a:ln w="6656" cap="flat">
              <a:noFill/>
              <a:prstDash val="solid"/>
              <a:miter/>
            </a:ln>
          </p:spPr>
          <p:txBody>
            <a:bodyPr rtlCol="0" anchor="ctr"/>
            <a:lstStyle/>
            <a:p>
              <a:endParaRPr lang="zh-CN" altLang="en-US">
                <a:cs typeface="+mn-ea"/>
                <a:sym typeface="+mn-lt"/>
              </a:endParaRPr>
            </a:p>
          </p:txBody>
        </p:sp>
        <p:sp>
          <p:nvSpPr>
            <p:cNvPr id="211" name="任意多边形: 形状 210">
              <a:extLst>
                <a:ext uri="{FF2B5EF4-FFF2-40B4-BE49-F238E27FC236}">
                  <a16:creationId xmlns:a16="http://schemas.microsoft.com/office/drawing/2014/main" id="{B96AF258-C851-4DA1-9014-092F4DC8F8CD}"/>
                </a:ext>
              </a:extLst>
            </p:cNvPr>
            <p:cNvSpPr/>
            <p:nvPr/>
          </p:nvSpPr>
          <p:spPr>
            <a:xfrm>
              <a:off x="6166912" y="3711745"/>
              <a:ext cx="595839" cy="869457"/>
            </a:xfrm>
            <a:custGeom>
              <a:avLst/>
              <a:gdLst>
                <a:gd name="connsiteX0" fmla="*/ 445875 w 944342"/>
                <a:gd name="connsiteY0" fmla="*/ 0 h 1377995"/>
                <a:gd name="connsiteX1" fmla="*/ 588904 w 944342"/>
                <a:gd name="connsiteY1" fmla="*/ 283926 h 1377995"/>
                <a:gd name="connsiteX2" fmla="*/ 656788 w 944342"/>
                <a:gd name="connsiteY2" fmla="*/ 839721 h 1377995"/>
                <a:gd name="connsiteX3" fmla="*/ 0 w 944342"/>
                <a:gd name="connsiteY3" fmla="*/ 1041107 h 1377995"/>
                <a:gd name="connsiteX4" fmla="*/ 49964 w 944342"/>
                <a:gd name="connsiteY4" fmla="*/ 1377995 h 1377995"/>
                <a:gd name="connsiteX5" fmla="*/ 771038 w 944342"/>
                <a:gd name="connsiteY5" fmla="*/ 1183737 h 1377995"/>
                <a:gd name="connsiteX6" fmla="*/ 445875 w 944342"/>
                <a:gd name="connsiteY6" fmla="*/ 0 h 1377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4342" h="1377995">
                  <a:moveTo>
                    <a:pt x="445875" y="0"/>
                  </a:moveTo>
                  <a:cubicBezTo>
                    <a:pt x="445875" y="0"/>
                    <a:pt x="481849" y="46433"/>
                    <a:pt x="588904" y="283926"/>
                  </a:cubicBezTo>
                  <a:cubicBezTo>
                    <a:pt x="588904" y="283926"/>
                    <a:pt x="697758" y="584374"/>
                    <a:pt x="656788" y="839721"/>
                  </a:cubicBezTo>
                  <a:cubicBezTo>
                    <a:pt x="630740" y="1002203"/>
                    <a:pt x="0" y="1041107"/>
                    <a:pt x="0" y="1041107"/>
                  </a:cubicBezTo>
                  <a:cubicBezTo>
                    <a:pt x="0" y="1041107"/>
                    <a:pt x="0" y="1041107"/>
                    <a:pt x="49964" y="1377995"/>
                  </a:cubicBezTo>
                  <a:cubicBezTo>
                    <a:pt x="49964" y="1377995"/>
                    <a:pt x="521153" y="1310245"/>
                    <a:pt x="771038" y="1183737"/>
                  </a:cubicBezTo>
                  <a:cubicBezTo>
                    <a:pt x="1301185" y="918197"/>
                    <a:pt x="445875" y="0"/>
                    <a:pt x="445875" y="0"/>
                  </a:cubicBezTo>
                  <a:close/>
                </a:path>
              </a:pathLst>
            </a:custGeom>
            <a:solidFill>
              <a:srgbClr val="F9B3B3"/>
            </a:solidFill>
            <a:ln w="6656" cap="flat">
              <a:noFill/>
              <a:prstDash val="solid"/>
              <a:miter/>
            </a:ln>
          </p:spPr>
          <p:txBody>
            <a:bodyPr rtlCol="0" anchor="ctr"/>
            <a:lstStyle/>
            <a:p>
              <a:endParaRPr lang="zh-CN" altLang="en-US">
                <a:cs typeface="+mn-ea"/>
                <a:sym typeface="+mn-lt"/>
              </a:endParaRPr>
            </a:p>
          </p:txBody>
        </p:sp>
        <p:sp>
          <p:nvSpPr>
            <p:cNvPr id="212" name="任意多边形: 形状 211">
              <a:extLst>
                <a:ext uri="{FF2B5EF4-FFF2-40B4-BE49-F238E27FC236}">
                  <a16:creationId xmlns:a16="http://schemas.microsoft.com/office/drawing/2014/main" id="{5B5B0CB0-0A31-3944-556B-8C74A7EF95CC}"/>
                </a:ext>
              </a:extLst>
            </p:cNvPr>
            <p:cNvSpPr/>
            <p:nvPr/>
          </p:nvSpPr>
          <p:spPr>
            <a:xfrm>
              <a:off x="5758223" y="3704137"/>
              <a:ext cx="271997" cy="342612"/>
            </a:xfrm>
            <a:custGeom>
              <a:avLst/>
              <a:gdLst>
                <a:gd name="connsiteX0" fmla="*/ 431086 w 431085"/>
                <a:gd name="connsiteY0" fmla="*/ 13923 h 543003"/>
                <a:gd name="connsiteX1" fmla="*/ 391847 w 431085"/>
                <a:gd name="connsiteY1" fmla="*/ 0 h 543003"/>
                <a:gd name="connsiteX2" fmla="*/ 0 w 431085"/>
                <a:gd name="connsiteY2" fmla="*/ 445675 h 543003"/>
                <a:gd name="connsiteX3" fmla="*/ 218974 w 431085"/>
                <a:gd name="connsiteY3" fmla="*/ 543004 h 543003"/>
                <a:gd name="connsiteX4" fmla="*/ 431086 w 431085"/>
                <a:gd name="connsiteY4" fmla="*/ 13923 h 5430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1085" h="543003">
                  <a:moveTo>
                    <a:pt x="431086" y="13923"/>
                  </a:moveTo>
                  <a:cubicBezTo>
                    <a:pt x="431086" y="13923"/>
                    <a:pt x="390116" y="1732"/>
                    <a:pt x="391847" y="0"/>
                  </a:cubicBezTo>
                  <a:cubicBezTo>
                    <a:pt x="391847" y="0"/>
                    <a:pt x="114716" y="244089"/>
                    <a:pt x="0" y="445675"/>
                  </a:cubicBezTo>
                  <a:cubicBezTo>
                    <a:pt x="0" y="445675"/>
                    <a:pt x="76478" y="442211"/>
                    <a:pt x="218974" y="543004"/>
                  </a:cubicBezTo>
                  <a:lnTo>
                    <a:pt x="431086" y="13923"/>
                  </a:lnTo>
                  <a:close/>
                </a:path>
              </a:pathLst>
            </a:custGeom>
            <a:solidFill>
              <a:schemeClr val="accent3"/>
            </a:solidFill>
            <a:ln w="6656" cap="flat">
              <a:noFill/>
              <a:prstDash val="solid"/>
              <a:miter/>
            </a:ln>
          </p:spPr>
          <p:txBody>
            <a:bodyPr rtlCol="0" anchor="ctr"/>
            <a:lstStyle/>
            <a:p>
              <a:endParaRPr lang="zh-CN" altLang="en-US">
                <a:cs typeface="+mn-ea"/>
                <a:sym typeface="+mn-lt"/>
              </a:endParaRPr>
            </a:p>
          </p:txBody>
        </p:sp>
        <p:sp>
          <p:nvSpPr>
            <p:cNvPr id="213" name="任意多边形: 形状 212">
              <a:extLst>
                <a:ext uri="{FF2B5EF4-FFF2-40B4-BE49-F238E27FC236}">
                  <a16:creationId xmlns:a16="http://schemas.microsoft.com/office/drawing/2014/main" id="{A007E769-178D-68AC-4C15-4F7AEBC900D7}"/>
                </a:ext>
              </a:extLst>
            </p:cNvPr>
            <p:cNvSpPr/>
            <p:nvPr/>
          </p:nvSpPr>
          <p:spPr>
            <a:xfrm>
              <a:off x="6442439" y="3707374"/>
              <a:ext cx="248962" cy="339376"/>
            </a:xfrm>
            <a:custGeom>
              <a:avLst/>
              <a:gdLst>
                <a:gd name="connsiteX0" fmla="*/ 0 w 394578"/>
                <a:gd name="connsiteY0" fmla="*/ 0 h 537874"/>
                <a:gd name="connsiteX1" fmla="*/ 0 w 394578"/>
                <a:gd name="connsiteY1" fmla="*/ 1732 h 537874"/>
                <a:gd name="connsiteX2" fmla="*/ 1732 w 394578"/>
                <a:gd name="connsiteY2" fmla="*/ 1732 h 537874"/>
                <a:gd name="connsiteX3" fmla="*/ 0 w 394578"/>
                <a:gd name="connsiteY3" fmla="*/ 0 h 537874"/>
                <a:gd name="connsiteX4" fmla="*/ 394579 w 394578"/>
                <a:gd name="connsiteY4" fmla="*/ 440545 h 537874"/>
                <a:gd name="connsiteX5" fmla="*/ 175605 w 394578"/>
                <a:gd name="connsiteY5" fmla="*/ 537874 h 537874"/>
                <a:gd name="connsiteX6" fmla="*/ 0 w 394578"/>
                <a:gd name="connsiteY6" fmla="*/ 0 h 537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4578" h="537874">
                  <a:moveTo>
                    <a:pt x="0" y="0"/>
                  </a:moveTo>
                  <a:cubicBezTo>
                    <a:pt x="0" y="0"/>
                    <a:pt x="0" y="0"/>
                    <a:pt x="0" y="1732"/>
                  </a:cubicBezTo>
                  <a:cubicBezTo>
                    <a:pt x="0" y="1732"/>
                    <a:pt x="0" y="1732"/>
                    <a:pt x="1732" y="1732"/>
                  </a:cubicBezTo>
                  <a:cubicBezTo>
                    <a:pt x="1665" y="1732"/>
                    <a:pt x="1665" y="1732"/>
                    <a:pt x="0" y="0"/>
                  </a:cubicBezTo>
                  <a:cubicBezTo>
                    <a:pt x="0" y="0"/>
                    <a:pt x="279863" y="238959"/>
                    <a:pt x="394579" y="440545"/>
                  </a:cubicBezTo>
                  <a:cubicBezTo>
                    <a:pt x="394579" y="440545"/>
                    <a:pt x="318101" y="437081"/>
                    <a:pt x="175605" y="537874"/>
                  </a:cubicBezTo>
                  <a:lnTo>
                    <a:pt x="0" y="0"/>
                  </a:lnTo>
                  <a:close/>
                </a:path>
              </a:pathLst>
            </a:custGeom>
            <a:solidFill>
              <a:schemeClr val="accent3"/>
            </a:solidFill>
            <a:ln w="6656" cap="flat">
              <a:noFill/>
              <a:prstDash val="solid"/>
              <a:miter/>
            </a:ln>
          </p:spPr>
          <p:txBody>
            <a:bodyPr rtlCol="0" anchor="ctr"/>
            <a:lstStyle/>
            <a:p>
              <a:endParaRPr lang="zh-CN" altLang="en-US">
                <a:cs typeface="+mn-ea"/>
                <a:sym typeface="+mn-lt"/>
              </a:endParaRPr>
            </a:p>
          </p:txBody>
        </p:sp>
        <p:sp>
          <p:nvSpPr>
            <p:cNvPr id="214" name="任意多边形: 形状 213">
              <a:extLst>
                <a:ext uri="{FF2B5EF4-FFF2-40B4-BE49-F238E27FC236}">
                  <a16:creationId xmlns:a16="http://schemas.microsoft.com/office/drawing/2014/main" id="{05E25CF0-1472-2366-5D1B-5ACB73A0348C}"/>
                </a:ext>
              </a:extLst>
            </p:cNvPr>
            <p:cNvSpPr/>
            <p:nvPr/>
          </p:nvSpPr>
          <p:spPr>
            <a:xfrm>
              <a:off x="6171386" y="3262354"/>
              <a:ext cx="275859" cy="357490"/>
            </a:xfrm>
            <a:custGeom>
              <a:avLst/>
              <a:gdLst>
                <a:gd name="connsiteX0" fmla="*/ 431055 w 437206"/>
                <a:gd name="connsiteY0" fmla="*/ 262698 h 566584"/>
                <a:gd name="connsiteX1" fmla="*/ 152991 w 437206"/>
                <a:gd name="connsiteY1" fmla="*/ 564545 h 566584"/>
                <a:gd name="connsiteX2" fmla="*/ 7764 w 437206"/>
                <a:gd name="connsiteY2" fmla="*/ 180691 h 566584"/>
                <a:gd name="connsiteX3" fmla="*/ 261312 w 437206"/>
                <a:gd name="connsiteY3" fmla="*/ 5619 h 566584"/>
                <a:gd name="connsiteX4" fmla="*/ 431055 w 437206"/>
                <a:gd name="connsiteY4" fmla="*/ 262698 h 566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7206" h="566584">
                  <a:moveTo>
                    <a:pt x="431055" y="262698"/>
                  </a:moveTo>
                  <a:cubicBezTo>
                    <a:pt x="401144" y="417052"/>
                    <a:pt x="269840" y="587195"/>
                    <a:pt x="152991" y="564545"/>
                  </a:cubicBezTo>
                  <a:cubicBezTo>
                    <a:pt x="36077" y="541895"/>
                    <a:pt x="-22148" y="335045"/>
                    <a:pt x="7764" y="180691"/>
                  </a:cubicBezTo>
                  <a:cubicBezTo>
                    <a:pt x="37675" y="26337"/>
                    <a:pt x="144398" y="-17031"/>
                    <a:pt x="261312" y="5619"/>
                  </a:cubicBezTo>
                  <a:cubicBezTo>
                    <a:pt x="378161" y="28203"/>
                    <a:pt x="460967" y="108278"/>
                    <a:pt x="431055" y="262698"/>
                  </a:cubicBezTo>
                  <a:close/>
                </a:path>
              </a:pathLst>
            </a:custGeom>
            <a:solidFill>
              <a:srgbClr val="F9B3B3"/>
            </a:solidFill>
            <a:ln w="6656" cap="flat">
              <a:noFill/>
              <a:prstDash val="solid"/>
              <a:miter/>
            </a:ln>
          </p:spPr>
          <p:txBody>
            <a:bodyPr rtlCol="0" anchor="ctr"/>
            <a:lstStyle/>
            <a:p>
              <a:endParaRPr lang="zh-CN" altLang="en-US">
                <a:cs typeface="+mn-ea"/>
                <a:sym typeface="+mn-lt"/>
              </a:endParaRPr>
            </a:p>
          </p:txBody>
        </p:sp>
        <p:sp>
          <p:nvSpPr>
            <p:cNvPr id="215" name="任意多边形: 形状 214">
              <a:extLst>
                <a:ext uri="{FF2B5EF4-FFF2-40B4-BE49-F238E27FC236}">
                  <a16:creationId xmlns:a16="http://schemas.microsoft.com/office/drawing/2014/main" id="{356C0BB7-2B6C-FB33-4482-07CB35C711D3}"/>
                </a:ext>
              </a:extLst>
            </p:cNvPr>
            <p:cNvSpPr/>
            <p:nvPr/>
          </p:nvSpPr>
          <p:spPr>
            <a:xfrm>
              <a:off x="6153167" y="3253566"/>
              <a:ext cx="311676" cy="195489"/>
            </a:xfrm>
            <a:custGeom>
              <a:avLst/>
              <a:gdLst>
                <a:gd name="connsiteX0" fmla="*/ 493973 w 493973"/>
                <a:gd name="connsiteY0" fmla="*/ 220135 h 309828"/>
                <a:gd name="connsiteX1" fmla="*/ 258478 w 493973"/>
                <a:gd name="connsiteY1" fmla="*/ 308737 h 309828"/>
                <a:gd name="connsiteX2" fmla="*/ 0 w 493973"/>
                <a:gd name="connsiteY2" fmla="*/ 206811 h 309828"/>
                <a:gd name="connsiteX3" fmla="*/ 237760 w 493973"/>
                <a:gd name="connsiteY3" fmla="*/ 29 h 309828"/>
                <a:gd name="connsiteX4" fmla="*/ 493973 w 493973"/>
                <a:gd name="connsiteY4" fmla="*/ 220135 h 3098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973" h="309828">
                  <a:moveTo>
                    <a:pt x="493973" y="220135"/>
                  </a:moveTo>
                  <a:cubicBezTo>
                    <a:pt x="493973" y="220135"/>
                    <a:pt x="466060" y="297145"/>
                    <a:pt x="258478" y="308737"/>
                  </a:cubicBezTo>
                  <a:cubicBezTo>
                    <a:pt x="16655" y="322194"/>
                    <a:pt x="0" y="206811"/>
                    <a:pt x="0" y="206811"/>
                  </a:cubicBezTo>
                  <a:cubicBezTo>
                    <a:pt x="0" y="206811"/>
                    <a:pt x="36906" y="3027"/>
                    <a:pt x="237760" y="29"/>
                  </a:cubicBezTo>
                  <a:cubicBezTo>
                    <a:pt x="438680" y="-2902"/>
                    <a:pt x="493973" y="220135"/>
                    <a:pt x="493973" y="220135"/>
                  </a:cubicBezTo>
                  <a:close/>
                </a:path>
              </a:pathLst>
            </a:custGeom>
            <a:solidFill>
              <a:srgbClr val="000000"/>
            </a:solidFill>
            <a:ln w="6656" cap="flat">
              <a:noFill/>
              <a:prstDash val="solid"/>
              <a:miter/>
            </a:ln>
          </p:spPr>
          <p:txBody>
            <a:bodyPr rtlCol="0" anchor="ctr"/>
            <a:lstStyle/>
            <a:p>
              <a:endParaRPr lang="zh-CN" altLang="en-US">
                <a:cs typeface="+mn-ea"/>
                <a:sym typeface="+mn-lt"/>
              </a:endParaRPr>
            </a:p>
          </p:txBody>
        </p:sp>
        <p:sp>
          <p:nvSpPr>
            <p:cNvPr id="216" name="任意多边形: 形状 215">
              <a:extLst>
                <a:ext uri="{FF2B5EF4-FFF2-40B4-BE49-F238E27FC236}">
                  <a16:creationId xmlns:a16="http://schemas.microsoft.com/office/drawing/2014/main" id="{E2B3D468-8182-1436-CB93-31E35355F708}"/>
                </a:ext>
              </a:extLst>
            </p:cNvPr>
            <p:cNvSpPr/>
            <p:nvPr/>
          </p:nvSpPr>
          <p:spPr>
            <a:xfrm>
              <a:off x="6354515" y="3358918"/>
              <a:ext cx="132523" cy="116495"/>
            </a:xfrm>
            <a:custGeom>
              <a:avLst/>
              <a:gdLst>
                <a:gd name="connsiteX0" fmla="*/ 158671 w 210034"/>
                <a:gd name="connsiteY0" fmla="*/ 0 h 184632"/>
                <a:gd name="connsiteX1" fmla="*/ 177123 w 210034"/>
                <a:gd name="connsiteY1" fmla="*/ 146693 h 184632"/>
                <a:gd name="connsiteX2" fmla="*/ 2118 w 210034"/>
                <a:gd name="connsiteY2" fmla="*/ 109320 h 184632"/>
                <a:gd name="connsiteX3" fmla="*/ 158671 w 210034"/>
                <a:gd name="connsiteY3" fmla="*/ 0 h 184632"/>
              </a:gdLst>
              <a:ahLst/>
              <a:cxnLst>
                <a:cxn ang="0">
                  <a:pos x="connsiteX0" y="connsiteY0"/>
                </a:cxn>
                <a:cxn ang="0">
                  <a:pos x="connsiteX1" y="connsiteY1"/>
                </a:cxn>
                <a:cxn ang="0">
                  <a:pos x="connsiteX2" y="connsiteY2"/>
                </a:cxn>
                <a:cxn ang="0">
                  <a:pos x="connsiteX3" y="connsiteY3"/>
                </a:cxn>
              </a:cxnLst>
              <a:rect l="l" t="t" r="r" b="b"/>
              <a:pathLst>
                <a:path w="210034" h="184632">
                  <a:moveTo>
                    <a:pt x="158671" y="0"/>
                  </a:moveTo>
                  <a:cubicBezTo>
                    <a:pt x="158671" y="0"/>
                    <a:pt x="260729" y="73346"/>
                    <a:pt x="177123" y="146693"/>
                  </a:cubicBezTo>
                  <a:cubicBezTo>
                    <a:pt x="93451" y="220040"/>
                    <a:pt x="25634" y="175738"/>
                    <a:pt x="2118" y="109320"/>
                  </a:cubicBezTo>
                  <a:cubicBezTo>
                    <a:pt x="-21398" y="42902"/>
                    <a:pt x="158671" y="0"/>
                    <a:pt x="158671" y="0"/>
                  </a:cubicBezTo>
                  <a:close/>
                </a:path>
              </a:pathLst>
            </a:custGeom>
            <a:solidFill>
              <a:srgbClr val="000000"/>
            </a:solidFill>
            <a:ln w="6656" cap="flat">
              <a:noFill/>
              <a:prstDash val="solid"/>
              <a:miter/>
            </a:ln>
          </p:spPr>
          <p:txBody>
            <a:bodyPr rtlCol="0" anchor="ctr"/>
            <a:lstStyle/>
            <a:p>
              <a:endParaRPr lang="zh-CN" altLang="en-US">
                <a:cs typeface="+mn-ea"/>
                <a:sym typeface="+mn-lt"/>
              </a:endParaRPr>
            </a:p>
          </p:txBody>
        </p:sp>
        <p:sp>
          <p:nvSpPr>
            <p:cNvPr id="217" name="任意多边形: 形状 216">
              <a:extLst>
                <a:ext uri="{FF2B5EF4-FFF2-40B4-BE49-F238E27FC236}">
                  <a16:creationId xmlns:a16="http://schemas.microsoft.com/office/drawing/2014/main" id="{16C9F6FE-1794-05C3-4C92-6D54997DC236}"/>
                </a:ext>
              </a:extLst>
            </p:cNvPr>
            <p:cNvSpPr/>
            <p:nvPr/>
          </p:nvSpPr>
          <p:spPr>
            <a:xfrm>
              <a:off x="6126686" y="3396328"/>
              <a:ext cx="89446" cy="89446"/>
            </a:xfrm>
            <a:custGeom>
              <a:avLst/>
              <a:gdLst>
                <a:gd name="connsiteX0" fmla="*/ 141763 w 141763"/>
                <a:gd name="connsiteY0" fmla="*/ 70882 h 141763"/>
                <a:gd name="connsiteX1" fmla="*/ 70881 w 141763"/>
                <a:gd name="connsiteY1" fmla="*/ 141763 h 141763"/>
                <a:gd name="connsiteX2" fmla="*/ 0 w 141763"/>
                <a:gd name="connsiteY2" fmla="*/ 70882 h 141763"/>
                <a:gd name="connsiteX3" fmla="*/ 70881 w 141763"/>
                <a:gd name="connsiteY3" fmla="*/ 0 h 141763"/>
                <a:gd name="connsiteX4" fmla="*/ 141763 w 141763"/>
                <a:gd name="connsiteY4" fmla="*/ 70882 h 141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763" h="141763">
                  <a:moveTo>
                    <a:pt x="141763" y="70882"/>
                  </a:moveTo>
                  <a:cubicBezTo>
                    <a:pt x="141763" y="110029"/>
                    <a:pt x="110028" y="141763"/>
                    <a:pt x="70881" y="141763"/>
                  </a:cubicBezTo>
                  <a:cubicBezTo>
                    <a:pt x="31735" y="141763"/>
                    <a:pt x="0" y="110029"/>
                    <a:pt x="0" y="70882"/>
                  </a:cubicBezTo>
                  <a:cubicBezTo>
                    <a:pt x="0" y="31735"/>
                    <a:pt x="31734" y="0"/>
                    <a:pt x="70881" y="0"/>
                  </a:cubicBezTo>
                  <a:cubicBezTo>
                    <a:pt x="110028" y="0"/>
                    <a:pt x="141763" y="31735"/>
                    <a:pt x="141763" y="70882"/>
                  </a:cubicBezTo>
                  <a:close/>
                </a:path>
              </a:pathLst>
            </a:custGeom>
            <a:solidFill>
              <a:srgbClr val="F9B3B3"/>
            </a:solidFill>
            <a:ln w="6656" cap="flat">
              <a:noFill/>
              <a:prstDash val="solid"/>
              <a:miter/>
            </a:ln>
          </p:spPr>
          <p:txBody>
            <a:bodyPr rtlCol="0" anchor="ctr"/>
            <a:lstStyle/>
            <a:p>
              <a:endParaRPr lang="zh-CN" altLang="en-US">
                <a:cs typeface="+mn-ea"/>
                <a:sym typeface="+mn-lt"/>
              </a:endParaRPr>
            </a:p>
          </p:txBody>
        </p:sp>
        <p:sp>
          <p:nvSpPr>
            <p:cNvPr id="218" name="任意多边形: 形状 217">
              <a:extLst>
                <a:ext uri="{FF2B5EF4-FFF2-40B4-BE49-F238E27FC236}">
                  <a16:creationId xmlns:a16="http://schemas.microsoft.com/office/drawing/2014/main" id="{D4C3F7B8-A159-3317-60E9-8A3E2ACEDA68}"/>
                </a:ext>
              </a:extLst>
            </p:cNvPr>
            <p:cNvSpPr/>
            <p:nvPr/>
          </p:nvSpPr>
          <p:spPr>
            <a:xfrm>
              <a:off x="6152985" y="3384054"/>
              <a:ext cx="211744" cy="101722"/>
            </a:xfrm>
            <a:custGeom>
              <a:avLst/>
              <a:gdLst>
                <a:gd name="connsiteX0" fmla="*/ 421 w 335593"/>
                <a:gd name="connsiteY0" fmla="*/ 0 h 161219"/>
                <a:gd name="connsiteX1" fmla="*/ 51584 w 335593"/>
                <a:gd name="connsiteY1" fmla="*/ 127840 h 161219"/>
                <a:gd name="connsiteX2" fmla="*/ 324318 w 335593"/>
                <a:gd name="connsiteY2" fmla="*/ 104257 h 161219"/>
                <a:gd name="connsiteX3" fmla="*/ 421 w 335593"/>
                <a:gd name="connsiteY3" fmla="*/ 0 h 161219"/>
              </a:gdLst>
              <a:ahLst/>
              <a:cxnLst>
                <a:cxn ang="0">
                  <a:pos x="connsiteX0" y="connsiteY0"/>
                </a:cxn>
                <a:cxn ang="0">
                  <a:pos x="connsiteX1" y="connsiteY1"/>
                </a:cxn>
                <a:cxn ang="0">
                  <a:pos x="connsiteX2" y="connsiteY2"/>
                </a:cxn>
                <a:cxn ang="0">
                  <a:pos x="connsiteX3" y="connsiteY3"/>
                </a:cxn>
              </a:cxnLst>
              <a:rect l="l" t="t" r="r" b="b"/>
              <a:pathLst>
                <a:path w="335593" h="161219">
                  <a:moveTo>
                    <a:pt x="421" y="0"/>
                  </a:moveTo>
                  <a:cubicBezTo>
                    <a:pt x="421" y="0"/>
                    <a:pt x="-8106" y="81807"/>
                    <a:pt x="51584" y="127840"/>
                  </a:cubicBezTo>
                  <a:cubicBezTo>
                    <a:pt x="111274" y="173873"/>
                    <a:pt x="240846" y="177870"/>
                    <a:pt x="324318" y="104257"/>
                  </a:cubicBezTo>
                  <a:cubicBezTo>
                    <a:pt x="407791" y="30644"/>
                    <a:pt x="421" y="0"/>
                    <a:pt x="421" y="0"/>
                  </a:cubicBezTo>
                  <a:close/>
                </a:path>
              </a:pathLst>
            </a:custGeom>
            <a:solidFill>
              <a:srgbClr val="000000"/>
            </a:solidFill>
            <a:ln w="6656" cap="flat">
              <a:noFill/>
              <a:prstDash val="solid"/>
              <a:miter/>
            </a:ln>
          </p:spPr>
          <p:txBody>
            <a:bodyPr rtlCol="0" anchor="ctr"/>
            <a:lstStyle/>
            <a:p>
              <a:endParaRPr lang="zh-CN" altLang="en-US">
                <a:cs typeface="+mn-ea"/>
                <a:sym typeface="+mn-lt"/>
              </a:endParaRPr>
            </a:p>
          </p:txBody>
        </p:sp>
        <p:sp>
          <p:nvSpPr>
            <p:cNvPr id="219" name="任意多边形: 形状 218">
              <a:extLst>
                <a:ext uri="{FF2B5EF4-FFF2-40B4-BE49-F238E27FC236}">
                  <a16:creationId xmlns:a16="http://schemas.microsoft.com/office/drawing/2014/main" id="{220F890E-9609-158C-DF48-2D315E3F6FAE}"/>
                </a:ext>
              </a:extLst>
            </p:cNvPr>
            <p:cNvSpPr/>
            <p:nvPr/>
          </p:nvSpPr>
          <p:spPr>
            <a:xfrm>
              <a:off x="6798040" y="2986168"/>
              <a:ext cx="1241618" cy="1126616"/>
            </a:xfrm>
            <a:custGeom>
              <a:avLst/>
              <a:gdLst>
                <a:gd name="connsiteX0" fmla="*/ 1921532 w 1967831"/>
                <a:gd name="connsiteY0" fmla="*/ 1785565 h 1785564"/>
                <a:gd name="connsiteX1" fmla="*/ 46300 w 1967831"/>
                <a:gd name="connsiteY1" fmla="*/ 1785565 h 1785564"/>
                <a:gd name="connsiteX2" fmla="*/ 0 w 1967831"/>
                <a:gd name="connsiteY2" fmla="*/ 1739265 h 1785564"/>
                <a:gd name="connsiteX3" fmla="*/ 0 w 1967831"/>
                <a:gd name="connsiteY3" fmla="*/ 46300 h 1785564"/>
                <a:gd name="connsiteX4" fmla="*/ 46300 w 1967831"/>
                <a:gd name="connsiteY4" fmla="*/ 0 h 1785564"/>
                <a:gd name="connsiteX5" fmla="*/ 1921532 w 1967831"/>
                <a:gd name="connsiteY5" fmla="*/ 0 h 1785564"/>
                <a:gd name="connsiteX6" fmla="*/ 1967832 w 1967831"/>
                <a:gd name="connsiteY6" fmla="*/ 46300 h 1785564"/>
                <a:gd name="connsiteX7" fmla="*/ 1967832 w 1967831"/>
                <a:gd name="connsiteY7" fmla="*/ 1739265 h 1785564"/>
                <a:gd name="connsiteX8" fmla="*/ 1921532 w 1967831"/>
                <a:gd name="connsiteY8" fmla="*/ 1785565 h 1785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7831" h="1785564">
                  <a:moveTo>
                    <a:pt x="1921532" y="1785565"/>
                  </a:moveTo>
                  <a:lnTo>
                    <a:pt x="46300" y="1785565"/>
                  </a:lnTo>
                  <a:cubicBezTo>
                    <a:pt x="20719" y="1785565"/>
                    <a:pt x="0" y="1764846"/>
                    <a:pt x="0" y="1739265"/>
                  </a:cubicBezTo>
                  <a:lnTo>
                    <a:pt x="0" y="46300"/>
                  </a:lnTo>
                  <a:cubicBezTo>
                    <a:pt x="0" y="20718"/>
                    <a:pt x="20719" y="0"/>
                    <a:pt x="46300" y="0"/>
                  </a:cubicBezTo>
                  <a:lnTo>
                    <a:pt x="1921532" y="0"/>
                  </a:lnTo>
                  <a:cubicBezTo>
                    <a:pt x="1947114" y="0"/>
                    <a:pt x="1967832" y="20718"/>
                    <a:pt x="1967832" y="46300"/>
                  </a:cubicBezTo>
                  <a:lnTo>
                    <a:pt x="1967832" y="1739265"/>
                  </a:lnTo>
                  <a:cubicBezTo>
                    <a:pt x="1967832" y="1764846"/>
                    <a:pt x="1947114" y="1785565"/>
                    <a:pt x="1921532" y="1785565"/>
                  </a:cubicBezTo>
                  <a:close/>
                </a:path>
              </a:pathLst>
            </a:custGeom>
            <a:solidFill>
              <a:schemeClr val="accent2">
                <a:lumMod val="75000"/>
              </a:schemeClr>
            </a:solidFill>
            <a:ln w="6656" cap="flat">
              <a:noFill/>
              <a:prstDash val="solid"/>
              <a:miter/>
            </a:ln>
          </p:spPr>
          <p:txBody>
            <a:bodyPr rtlCol="0" anchor="ctr"/>
            <a:lstStyle/>
            <a:p>
              <a:endParaRPr lang="zh-CN" altLang="en-US">
                <a:cs typeface="+mn-ea"/>
                <a:sym typeface="+mn-lt"/>
              </a:endParaRPr>
            </a:p>
          </p:txBody>
        </p:sp>
        <p:sp>
          <p:nvSpPr>
            <p:cNvPr id="220" name="任意多边形: 形状 219">
              <a:extLst>
                <a:ext uri="{FF2B5EF4-FFF2-40B4-BE49-F238E27FC236}">
                  <a16:creationId xmlns:a16="http://schemas.microsoft.com/office/drawing/2014/main" id="{EEABBA2D-4E15-E2AD-184A-6CB8928E61B0}"/>
                </a:ext>
              </a:extLst>
            </p:cNvPr>
            <p:cNvSpPr/>
            <p:nvPr/>
          </p:nvSpPr>
          <p:spPr>
            <a:xfrm>
              <a:off x="6846463" y="3221050"/>
              <a:ext cx="1193195" cy="891818"/>
            </a:xfrm>
            <a:custGeom>
              <a:avLst/>
              <a:gdLst>
                <a:gd name="connsiteX0" fmla="*/ 1891088 w 1891087"/>
                <a:gd name="connsiteY0" fmla="*/ 1367003 h 1413435"/>
                <a:gd name="connsiteX1" fmla="*/ 1891088 w 1891087"/>
                <a:gd name="connsiteY1" fmla="*/ 96996 h 1413435"/>
                <a:gd name="connsiteX2" fmla="*/ 1818075 w 1891087"/>
                <a:gd name="connsiteY2" fmla="*/ 23982 h 1413435"/>
                <a:gd name="connsiteX3" fmla="*/ 1760117 w 1891087"/>
                <a:gd name="connsiteY3" fmla="*/ 0 h 1413435"/>
                <a:gd name="connsiteX4" fmla="*/ 35175 w 1891087"/>
                <a:gd name="connsiteY4" fmla="*/ 0 h 1413435"/>
                <a:gd name="connsiteX5" fmla="*/ 666 w 1891087"/>
                <a:gd name="connsiteY5" fmla="*/ 34508 h 1413435"/>
                <a:gd name="connsiteX6" fmla="*/ 0 w 1891087"/>
                <a:gd name="connsiteY6" fmla="*/ 901343 h 1413435"/>
                <a:gd name="connsiteX7" fmla="*/ 19919 w 1891087"/>
                <a:gd name="connsiteY7" fmla="*/ 949574 h 1413435"/>
                <a:gd name="connsiteX8" fmla="*/ 483781 w 1891087"/>
                <a:gd name="connsiteY8" fmla="*/ 1413436 h 1413435"/>
                <a:gd name="connsiteX9" fmla="*/ 1844788 w 1891087"/>
                <a:gd name="connsiteY9" fmla="*/ 1413436 h 1413435"/>
                <a:gd name="connsiteX10" fmla="*/ 1891088 w 1891087"/>
                <a:gd name="connsiteY10" fmla="*/ 1367003 h 1413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91087" h="1413435">
                  <a:moveTo>
                    <a:pt x="1891088" y="1367003"/>
                  </a:moveTo>
                  <a:lnTo>
                    <a:pt x="1891088" y="96996"/>
                  </a:lnTo>
                  <a:lnTo>
                    <a:pt x="1818075" y="23982"/>
                  </a:lnTo>
                  <a:cubicBezTo>
                    <a:pt x="1802685" y="8594"/>
                    <a:pt x="1781834" y="0"/>
                    <a:pt x="1760117" y="0"/>
                  </a:cubicBezTo>
                  <a:lnTo>
                    <a:pt x="35175" y="0"/>
                  </a:lnTo>
                  <a:cubicBezTo>
                    <a:pt x="16121" y="0"/>
                    <a:pt x="666" y="15455"/>
                    <a:pt x="666" y="34508"/>
                  </a:cubicBezTo>
                  <a:lnTo>
                    <a:pt x="0" y="901343"/>
                  </a:lnTo>
                  <a:cubicBezTo>
                    <a:pt x="0" y="919396"/>
                    <a:pt x="7195" y="936784"/>
                    <a:pt x="19919" y="949574"/>
                  </a:cubicBezTo>
                  <a:lnTo>
                    <a:pt x="483781" y="1413436"/>
                  </a:lnTo>
                  <a:lnTo>
                    <a:pt x="1844788" y="1413436"/>
                  </a:lnTo>
                  <a:cubicBezTo>
                    <a:pt x="1870370" y="1413303"/>
                    <a:pt x="1891088" y="1392584"/>
                    <a:pt x="1891088" y="1367003"/>
                  </a:cubicBezTo>
                  <a:close/>
                </a:path>
              </a:pathLst>
            </a:custGeom>
            <a:solidFill>
              <a:srgbClr val="0169EE"/>
            </a:solidFill>
            <a:ln w="6656" cap="flat">
              <a:noFill/>
              <a:prstDash val="solid"/>
              <a:miter/>
            </a:ln>
          </p:spPr>
          <p:txBody>
            <a:bodyPr rtlCol="0" anchor="ctr"/>
            <a:lstStyle/>
            <a:p>
              <a:endParaRPr lang="zh-CN" altLang="en-US">
                <a:cs typeface="+mn-ea"/>
                <a:sym typeface="+mn-lt"/>
              </a:endParaRPr>
            </a:p>
          </p:txBody>
        </p:sp>
        <p:grpSp>
          <p:nvGrpSpPr>
            <p:cNvPr id="221" name="组合 220">
              <a:extLst>
                <a:ext uri="{FF2B5EF4-FFF2-40B4-BE49-F238E27FC236}">
                  <a16:creationId xmlns:a16="http://schemas.microsoft.com/office/drawing/2014/main" id="{B69F1CE5-48CE-946D-9397-E4C267B9C4CB}"/>
                </a:ext>
              </a:extLst>
            </p:cNvPr>
            <p:cNvGrpSpPr/>
            <p:nvPr/>
          </p:nvGrpSpPr>
          <p:grpSpPr>
            <a:xfrm>
              <a:off x="6843688" y="3221008"/>
              <a:ext cx="1131575" cy="594518"/>
              <a:chOff x="7309848" y="2614859"/>
              <a:chExt cx="1793425" cy="942246"/>
            </a:xfrm>
          </p:grpSpPr>
          <p:sp>
            <p:nvSpPr>
              <p:cNvPr id="243" name="任意多边形: 形状 242">
                <a:extLst>
                  <a:ext uri="{FF2B5EF4-FFF2-40B4-BE49-F238E27FC236}">
                    <a16:creationId xmlns:a16="http://schemas.microsoft.com/office/drawing/2014/main" id="{0B48C4FB-874C-9B0E-1CE4-9231843CE55C}"/>
                  </a:ext>
                </a:extLst>
              </p:cNvPr>
              <p:cNvSpPr/>
              <p:nvPr/>
            </p:nvSpPr>
            <p:spPr>
              <a:xfrm>
                <a:off x="7309848" y="2614859"/>
                <a:ext cx="1054497" cy="750585"/>
              </a:xfrm>
              <a:custGeom>
                <a:avLst/>
                <a:gdLst>
                  <a:gd name="connsiteX0" fmla="*/ 1024386 w 1054497"/>
                  <a:gd name="connsiteY0" fmla="*/ 750586 h 750585"/>
                  <a:gd name="connsiteX1" fmla="*/ 30178 w 1054497"/>
                  <a:gd name="connsiteY1" fmla="*/ 750586 h 750585"/>
                  <a:gd name="connsiteX2" fmla="*/ 0 w 1054497"/>
                  <a:gd name="connsiteY2" fmla="*/ 720408 h 750585"/>
                  <a:gd name="connsiteX3" fmla="*/ 0 w 1054497"/>
                  <a:gd name="connsiteY3" fmla="*/ 30178 h 750585"/>
                  <a:gd name="connsiteX4" fmla="*/ 30178 w 1054497"/>
                  <a:gd name="connsiteY4" fmla="*/ 0 h 750585"/>
                  <a:gd name="connsiteX5" fmla="*/ 1024319 w 1054497"/>
                  <a:gd name="connsiteY5" fmla="*/ 0 h 750585"/>
                  <a:gd name="connsiteX6" fmla="*/ 1054498 w 1054497"/>
                  <a:gd name="connsiteY6" fmla="*/ 30178 h 750585"/>
                  <a:gd name="connsiteX7" fmla="*/ 1054498 w 1054497"/>
                  <a:gd name="connsiteY7" fmla="*/ 720475 h 750585"/>
                  <a:gd name="connsiteX8" fmla="*/ 1024386 w 1054497"/>
                  <a:gd name="connsiteY8" fmla="*/ 750586 h 750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4497" h="750585">
                    <a:moveTo>
                      <a:pt x="1024386" y="750586"/>
                    </a:moveTo>
                    <a:lnTo>
                      <a:pt x="30178" y="750586"/>
                    </a:lnTo>
                    <a:cubicBezTo>
                      <a:pt x="13523" y="750586"/>
                      <a:pt x="0" y="737063"/>
                      <a:pt x="0" y="720408"/>
                    </a:cubicBezTo>
                    <a:lnTo>
                      <a:pt x="0" y="30178"/>
                    </a:lnTo>
                    <a:cubicBezTo>
                      <a:pt x="0" y="13524"/>
                      <a:pt x="13523" y="0"/>
                      <a:pt x="30178" y="0"/>
                    </a:cubicBezTo>
                    <a:lnTo>
                      <a:pt x="1024319" y="0"/>
                    </a:lnTo>
                    <a:cubicBezTo>
                      <a:pt x="1040974" y="0"/>
                      <a:pt x="1054498" y="13524"/>
                      <a:pt x="1054498" y="30178"/>
                    </a:cubicBezTo>
                    <a:lnTo>
                      <a:pt x="1054498" y="720475"/>
                    </a:lnTo>
                    <a:cubicBezTo>
                      <a:pt x="1054498" y="737129"/>
                      <a:pt x="1041041" y="750586"/>
                      <a:pt x="1024386" y="750586"/>
                    </a:cubicBezTo>
                    <a:close/>
                  </a:path>
                </a:pathLst>
              </a:custGeom>
              <a:solidFill>
                <a:srgbClr val="FFFFFF"/>
              </a:solidFill>
              <a:ln w="6656" cap="flat">
                <a:noFill/>
                <a:prstDash val="solid"/>
                <a:miter/>
              </a:ln>
            </p:spPr>
            <p:txBody>
              <a:bodyPr rtlCol="0" anchor="ctr"/>
              <a:lstStyle/>
              <a:p>
                <a:endParaRPr lang="zh-CN" altLang="en-US">
                  <a:cs typeface="+mn-ea"/>
                  <a:sym typeface="+mn-lt"/>
                </a:endParaRPr>
              </a:p>
            </p:txBody>
          </p:sp>
          <p:sp>
            <p:nvSpPr>
              <p:cNvPr id="244" name="任意多边形: 形状 243">
                <a:extLst>
                  <a:ext uri="{FF2B5EF4-FFF2-40B4-BE49-F238E27FC236}">
                    <a16:creationId xmlns:a16="http://schemas.microsoft.com/office/drawing/2014/main" id="{1372B4B0-8EEB-BE6B-E629-A1AEA32EA4C0}"/>
                  </a:ext>
                </a:extLst>
              </p:cNvPr>
              <p:cNvSpPr/>
              <p:nvPr/>
            </p:nvSpPr>
            <p:spPr>
              <a:xfrm>
                <a:off x="8398920" y="2614859"/>
                <a:ext cx="704352" cy="354474"/>
              </a:xfrm>
              <a:custGeom>
                <a:avLst/>
                <a:gdLst>
                  <a:gd name="connsiteX0" fmla="*/ 674175 w 704352"/>
                  <a:gd name="connsiteY0" fmla="*/ 354475 h 354474"/>
                  <a:gd name="connsiteX1" fmla="*/ 30178 w 704352"/>
                  <a:gd name="connsiteY1" fmla="*/ 354475 h 354474"/>
                  <a:gd name="connsiteX2" fmla="*/ 0 w 704352"/>
                  <a:gd name="connsiteY2" fmla="*/ 324297 h 354474"/>
                  <a:gd name="connsiteX3" fmla="*/ 0 w 704352"/>
                  <a:gd name="connsiteY3" fmla="*/ 30178 h 354474"/>
                  <a:gd name="connsiteX4" fmla="*/ 30178 w 704352"/>
                  <a:gd name="connsiteY4" fmla="*/ 0 h 354474"/>
                  <a:gd name="connsiteX5" fmla="*/ 674175 w 704352"/>
                  <a:gd name="connsiteY5" fmla="*/ 0 h 354474"/>
                  <a:gd name="connsiteX6" fmla="*/ 704353 w 704352"/>
                  <a:gd name="connsiteY6" fmla="*/ 30178 h 354474"/>
                  <a:gd name="connsiteX7" fmla="*/ 704353 w 704352"/>
                  <a:gd name="connsiteY7" fmla="*/ 324297 h 354474"/>
                  <a:gd name="connsiteX8" fmla="*/ 674175 w 704352"/>
                  <a:gd name="connsiteY8" fmla="*/ 354475 h 354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4352" h="354474">
                    <a:moveTo>
                      <a:pt x="674175" y="354475"/>
                    </a:moveTo>
                    <a:lnTo>
                      <a:pt x="30178" y="354475"/>
                    </a:lnTo>
                    <a:cubicBezTo>
                      <a:pt x="13523" y="354475"/>
                      <a:pt x="0" y="340951"/>
                      <a:pt x="0" y="324297"/>
                    </a:cubicBezTo>
                    <a:lnTo>
                      <a:pt x="0" y="30178"/>
                    </a:lnTo>
                    <a:cubicBezTo>
                      <a:pt x="0" y="13524"/>
                      <a:pt x="13523" y="0"/>
                      <a:pt x="30178" y="0"/>
                    </a:cubicBezTo>
                    <a:lnTo>
                      <a:pt x="674175" y="0"/>
                    </a:lnTo>
                    <a:cubicBezTo>
                      <a:pt x="690830" y="0"/>
                      <a:pt x="704353" y="13524"/>
                      <a:pt x="704353" y="30178"/>
                    </a:cubicBezTo>
                    <a:lnTo>
                      <a:pt x="704353" y="324297"/>
                    </a:lnTo>
                    <a:cubicBezTo>
                      <a:pt x="704353" y="340951"/>
                      <a:pt x="690830" y="354475"/>
                      <a:pt x="674175" y="354475"/>
                    </a:cubicBezTo>
                    <a:close/>
                  </a:path>
                </a:pathLst>
              </a:custGeom>
              <a:solidFill>
                <a:srgbClr val="FFFFFF"/>
              </a:solidFill>
              <a:ln w="6656" cap="flat">
                <a:noFill/>
                <a:prstDash val="solid"/>
                <a:miter/>
              </a:ln>
            </p:spPr>
            <p:txBody>
              <a:bodyPr rtlCol="0" anchor="ctr"/>
              <a:lstStyle/>
              <a:p>
                <a:endParaRPr lang="zh-CN" altLang="en-US">
                  <a:cs typeface="+mn-ea"/>
                  <a:sym typeface="+mn-lt"/>
                </a:endParaRPr>
              </a:p>
            </p:txBody>
          </p:sp>
          <p:sp>
            <p:nvSpPr>
              <p:cNvPr id="245" name="任意多边形: 形状 244">
                <a:extLst>
                  <a:ext uri="{FF2B5EF4-FFF2-40B4-BE49-F238E27FC236}">
                    <a16:creationId xmlns:a16="http://schemas.microsoft.com/office/drawing/2014/main" id="{CB775314-FB51-543A-CE63-01FAFB6B00DD}"/>
                  </a:ext>
                </a:extLst>
              </p:cNvPr>
              <p:cNvSpPr/>
              <p:nvPr/>
            </p:nvSpPr>
            <p:spPr>
              <a:xfrm>
                <a:off x="8398920" y="3010971"/>
                <a:ext cx="704352" cy="354474"/>
              </a:xfrm>
              <a:custGeom>
                <a:avLst/>
                <a:gdLst>
                  <a:gd name="connsiteX0" fmla="*/ 674175 w 704352"/>
                  <a:gd name="connsiteY0" fmla="*/ 354475 h 354474"/>
                  <a:gd name="connsiteX1" fmla="*/ 30178 w 704352"/>
                  <a:gd name="connsiteY1" fmla="*/ 354475 h 354474"/>
                  <a:gd name="connsiteX2" fmla="*/ 0 w 704352"/>
                  <a:gd name="connsiteY2" fmla="*/ 324297 h 354474"/>
                  <a:gd name="connsiteX3" fmla="*/ 0 w 704352"/>
                  <a:gd name="connsiteY3" fmla="*/ 30178 h 354474"/>
                  <a:gd name="connsiteX4" fmla="*/ 30178 w 704352"/>
                  <a:gd name="connsiteY4" fmla="*/ 0 h 354474"/>
                  <a:gd name="connsiteX5" fmla="*/ 674175 w 704352"/>
                  <a:gd name="connsiteY5" fmla="*/ 0 h 354474"/>
                  <a:gd name="connsiteX6" fmla="*/ 704353 w 704352"/>
                  <a:gd name="connsiteY6" fmla="*/ 30178 h 354474"/>
                  <a:gd name="connsiteX7" fmla="*/ 704353 w 704352"/>
                  <a:gd name="connsiteY7" fmla="*/ 324297 h 354474"/>
                  <a:gd name="connsiteX8" fmla="*/ 674175 w 704352"/>
                  <a:gd name="connsiteY8" fmla="*/ 354475 h 354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4352" h="354474">
                    <a:moveTo>
                      <a:pt x="674175" y="354475"/>
                    </a:moveTo>
                    <a:lnTo>
                      <a:pt x="30178" y="354475"/>
                    </a:lnTo>
                    <a:cubicBezTo>
                      <a:pt x="13523" y="354475"/>
                      <a:pt x="0" y="340951"/>
                      <a:pt x="0" y="324297"/>
                    </a:cubicBezTo>
                    <a:lnTo>
                      <a:pt x="0" y="30178"/>
                    </a:lnTo>
                    <a:cubicBezTo>
                      <a:pt x="0" y="13523"/>
                      <a:pt x="13523" y="0"/>
                      <a:pt x="30178" y="0"/>
                    </a:cubicBezTo>
                    <a:lnTo>
                      <a:pt x="674175" y="0"/>
                    </a:lnTo>
                    <a:cubicBezTo>
                      <a:pt x="690830" y="0"/>
                      <a:pt x="704353" y="13523"/>
                      <a:pt x="704353" y="30178"/>
                    </a:cubicBezTo>
                    <a:lnTo>
                      <a:pt x="704353" y="324297"/>
                    </a:lnTo>
                    <a:cubicBezTo>
                      <a:pt x="704353" y="341018"/>
                      <a:pt x="690830" y="354475"/>
                      <a:pt x="674175" y="354475"/>
                    </a:cubicBezTo>
                    <a:close/>
                  </a:path>
                </a:pathLst>
              </a:custGeom>
              <a:solidFill>
                <a:srgbClr val="FFFFFF"/>
              </a:solidFill>
              <a:ln w="6656" cap="flat">
                <a:noFill/>
                <a:prstDash val="solid"/>
                <a:miter/>
              </a:ln>
            </p:spPr>
            <p:txBody>
              <a:bodyPr rtlCol="0" anchor="ctr"/>
              <a:lstStyle/>
              <a:p>
                <a:endParaRPr lang="zh-CN" altLang="en-US">
                  <a:cs typeface="+mn-ea"/>
                  <a:sym typeface="+mn-lt"/>
                </a:endParaRPr>
              </a:p>
            </p:txBody>
          </p:sp>
          <p:sp>
            <p:nvSpPr>
              <p:cNvPr id="246" name="任意多边形: 形状 245">
                <a:extLst>
                  <a:ext uri="{FF2B5EF4-FFF2-40B4-BE49-F238E27FC236}">
                    <a16:creationId xmlns:a16="http://schemas.microsoft.com/office/drawing/2014/main" id="{D1ECC3A4-FD4E-E0D9-FD10-BAC857431D1E}"/>
                  </a:ext>
                </a:extLst>
              </p:cNvPr>
              <p:cNvSpPr/>
              <p:nvPr/>
            </p:nvSpPr>
            <p:spPr>
              <a:xfrm>
                <a:off x="7780238" y="2919249"/>
                <a:ext cx="164962" cy="183377"/>
              </a:xfrm>
              <a:custGeom>
                <a:avLst/>
                <a:gdLst>
                  <a:gd name="connsiteX0" fmla="*/ 153421 w 164962"/>
                  <a:gd name="connsiteY0" fmla="*/ 71737 h 183377"/>
                  <a:gd name="connsiteX1" fmla="*/ 34641 w 164962"/>
                  <a:gd name="connsiteY1" fmla="*/ 3120 h 183377"/>
                  <a:gd name="connsiteX2" fmla="*/ 0 w 164962"/>
                  <a:gd name="connsiteY2" fmla="*/ 23105 h 183377"/>
                  <a:gd name="connsiteX3" fmla="*/ 0 w 164962"/>
                  <a:gd name="connsiteY3" fmla="*/ 160272 h 183377"/>
                  <a:gd name="connsiteX4" fmla="*/ 34641 w 164962"/>
                  <a:gd name="connsiteY4" fmla="*/ 180257 h 183377"/>
                  <a:gd name="connsiteX5" fmla="*/ 153421 w 164962"/>
                  <a:gd name="connsiteY5" fmla="*/ 111641 h 183377"/>
                  <a:gd name="connsiteX6" fmla="*/ 153421 w 164962"/>
                  <a:gd name="connsiteY6" fmla="*/ 71737 h 183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4962" h="183377">
                    <a:moveTo>
                      <a:pt x="153421" y="71737"/>
                    </a:moveTo>
                    <a:lnTo>
                      <a:pt x="34641" y="3120"/>
                    </a:lnTo>
                    <a:cubicBezTo>
                      <a:pt x="19253" y="-5740"/>
                      <a:pt x="0" y="5318"/>
                      <a:pt x="0" y="23105"/>
                    </a:cubicBezTo>
                    <a:lnTo>
                      <a:pt x="0" y="160272"/>
                    </a:lnTo>
                    <a:cubicBezTo>
                      <a:pt x="0" y="178059"/>
                      <a:pt x="19253" y="189118"/>
                      <a:pt x="34641" y="180257"/>
                    </a:cubicBezTo>
                    <a:lnTo>
                      <a:pt x="153421" y="111641"/>
                    </a:lnTo>
                    <a:cubicBezTo>
                      <a:pt x="168810" y="102847"/>
                      <a:pt x="168810" y="80663"/>
                      <a:pt x="153421" y="71737"/>
                    </a:cubicBezTo>
                    <a:close/>
                  </a:path>
                </a:pathLst>
              </a:custGeom>
              <a:solidFill>
                <a:srgbClr val="FFCE00"/>
              </a:solidFill>
              <a:ln w="6656" cap="flat">
                <a:noFill/>
                <a:prstDash val="solid"/>
                <a:miter/>
              </a:ln>
            </p:spPr>
            <p:txBody>
              <a:bodyPr rtlCol="0" anchor="ctr"/>
              <a:lstStyle/>
              <a:p>
                <a:endParaRPr lang="zh-CN" altLang="en-US">
                  <a:cs typeface="+mn-ea"/>
                  <a:sym typeface="+mn-lt"/>
                </a:endParaRPr>
              </a:p>
            </p:txBody>
          </p:sp>
          <p:sp>
            <p:nvSpPr>
              <p:cNvPr id="247" name="任意多边形: 形状 246">
                <a:extLst>
                  <a:ext uri="{FF2B5EF4-FFF2-40B4-BE49-F238E27FC236}">
                    <a16:creationId xmlns:a16="http://schemas.microsoft.com/office/drawing/2014/main" id="{5CED7307-E4D5-0340-9075-559FCD37F036}"/>
                  </a:ext>
                </a:extLst>
              </p:cNvPr>
              <p:cNvSpPr/>
              <p:nvPr/>
            </p:nvSpPr>
            <p:spPr>
              <a:xfrm>
                <a:off x="7315977" y="3407215"/>
                <a:ext cx="1787230" cy="149890"/>
              </a:xfrm>
              <a:custGeom>
                <a:avLst/>
                <a:gdLst>
                  <a:gd name="connsiteX0" fmla="*/ 1758584 w 1787230"/>
                  <a:gd name="connsiteY0" fmla="*/ 149891 h 149890"/>
                  <a:gd name="connsiteX1" fmla="*/ 28646 w 1787230"/>
                  <a:gd name="connsiteY1" fmla="*/ 149891 h 149890"/>
                  <a:gd name="connsiteX2" fmla="*/ 0 w 1787230"/>
                  <a:gd name="connsiteY2" fmla="*/ 121245 h 149890"/>
                  <a:gd name="connsiteX3" fmla="*/ 0 w 1787230"/>
                  <a:gd name="connsiteY3" fmla="*/ 28646 h 149890"/>
                  <a:gd name="connsiteX4" fmla="*/ 28646 w 1787230"/>
                  <a:gd name="connsiteY4" fmla="*/ 0 h 149890"/>
                  <a:gd name="connsiteX5" fmla="*/ 1758584 w 1787230"/>
                  <a:gd name="connsiteY5" fmla="*/ 0 h 149890"/>
                  <a:gd name="connsiteX6" fmla="*/ 1787230 w 1787230"/>
                  <a:gd name="connsiteY6" fmla="*/ 28646 h 149890"/>
                  <a:gd name="connsiteX7" fmla="*/ 1787230 w 1787230"/>
                  <a:gd name="connsiteY7" fmla="*/ 121245 h 149890"/>
                  <a:gd name="connsiteX8" fmla="*/ 1758584 w 1787230"/>
                  <a:gd name="connsiteY8" fmla="*/ 149891 h 149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7230" h="149890">
                    <a:moveTo>
                      <a:pt x="1758584" y="149891"/>
                    </a:moveTo>
                    <a:lnTo>
                      <a:pt x="28646" y="149891"/>
                    </a:lnTo>
                    <a:cubicBezTo>
                      <a:pt x="12791" y="149891"/>
                      <a:pt x="0" y="137033"/>
                      <a:pt x="0" y="121245"/>
                    </a:cubicBezTo>
                    <a:lnTo>
                      <a:pt x="0" y="28646"/>
                    </a:lnTo>
                    <a:cubicBezTo>
                      <a:pt x="0" y="12791"/>
                      <a:pt x="12857" y="0"/>
                      <a:pt x="28646" y="0"/>
                    </a:cubicBezTo>
                    <a:lnTo>
                      <a:pt x="1758584" y="0"/>
                    </a:lnTo>
                    <a:cubicBezTo>
                      <a:pt x="1774439" y="0"/>
                      <a:pt x="1787230" y="12857"/>
                      <a:pt x="1787230" y="28646"/>
                    </a:cubicBezTo>
                    <a:lnTo>
                      <a:pt x="1787230" y="121245"/>
                    </a:lnTo>
                    <a:cubicBezTo>
                      <a:pt x="1787297" y="137033"/>
                      <a:pt x="1774439" y="149891"/>
                      <a:pt x="1758584" y="149891"/>
                    </a:cubicBezTo>
                    <a:close/>
                  </a:path>
                </a:pathLst>
              </a:custGeom>
              <a:solidFill>
                <a:srgbClr val="FFCE00"/>
              </a:solidFill>
              <a:ln w="6656" cap="flat">
                <a:noFill/>
                <a:prstDash val="solid"/>
                <a:miter/>
              </a:ln>
            </p:spPr>
            <p:txBody>
              <a:bodyPr rtlCol="0" anchor="ctr"/>
              <a:lstStyle/>
              <a:p>
                <a:endParaRPr lang="zh-CN" altLang="en-US">
                  <a:cs typeface="+mn-ea"/>
                  <a:sym typeface="+mn-lt"/>
                </a:endParaRPr>
              </a:p>
            </p:txBody>
          </p:sp>
        </p:grpSp>
        <p:sp>
          <p:nvSpPr>
            <p:cNvPr id="222" name="任意多边形: 形状 221">
              <a:extLst>
                <a:ext uri="{FF2B5EF4-FFF2-40B4-BE49-F238E27FC236}">
                  <a16:creationId xmlns:a16="http://schemas.microsoft.com/office/drawing/2014/main" id="{1C4FFC16-C2BB-340A-2B50-9ABD243C046A}"/>
                </a:ext>
              </a:extLst>
            </p:cNvPr>
            <p:cNvSpPr/>
            <p:nvPr/>
          </p:nvSpPr>
          <p:spPr>
            <a:xfrm>
              <a:off x="5288419" y="3072841"/>
              <a:ext cx="332693" cy="135010"/>
            </a:xfrm>
            <a:custGeom>
              <a:avLst/>
              <a:gdLst>
                <a:gd name="connsiteX0" fmla="*/ 489643 w 527282"/>
                <a:gd name="connsiteY0" fmla="*/ 213977 h 213977"/>
                <a:gd name="connsiteX1" fmla="*/ 37639 w 527282"/>
                <a:gd name="connsiteY1" fmla="*/ 213977 h 213977"/>
                <a:gd name="connsiteX2" fmla="*/ 0 w 527282"/>
                <a:gd name="connsiteY2" fmla="*/ 176338 h 213977"/>
                <a:gd name="connsiteX3" fmla="*/ 0 w 527282"/>
                <a:gd name="connsiteY3" fmla="*/ 37639 h 213977"/>
                <a:gd name="connsiteX4" fmla="*/ 37639 w 527282"/>
                <a:gd name="connsiteY4" fmla="*/ 0 h 213977"/>
                <a:gd name="connsiteX5" fmla="*/ 489643 w 527282"/>
                <a:gd name="connsiteY5" fmla="*/ 0 h 213977"/>
                <a:gd name="connsiteX6" fmla="*/ 527282 w 527282"/>
                <a:gd name="connsiteY6" fmla="*/ 37639 h 213977"/>
                <a:gd name="connsiteX7" fmla="*/ 527282 w 527282"/>
                <a:gd name="connsiteY7" fmla="*/ 176338 h 213977"/>
                <a:gd name="connsiteX8" fmla="*/ 489643 w 527282"/>
                <a:gd name="connsiteY8" fmla="*/ 213977 h 213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7282" h="213977">
                  <a:moveTo>
                    <a:pt x="489643" y="213977"/>
                  </a:moveTo>
                  <a:lnTo>
                    <a:pt x="37639" y="213977"/>
                  </a:lnTo>
                  <a:cubicBezTo>
                    <a:pt x="16854" y="213977"/>
                    <a:pt x="0" y="197123"/>
                    <a:pt x="0" y="176338"/>
                  </a:cubicBezTo>
                  <a:lnTo>
                    <a:pt x="0" y="37639"/>
                  </a:lnTo>
                  <a:cubicBezTo>
                    <a:pt x="0" y="16854"/>
                    <a:pt x="16854" y="0"/>
                    <a:pt x="37639" y="0"/>
                  </a:cubicBezTo>
                  <a:lnTo>
                    <a:pt x="489643" y="0"/>
                  </a:lnTo>
                  <a:cubicBezTo>
                    <a:pt x="510428" y="0"/>
                    <a:pt x="527282" y="16854"/>
                    <a:pt x="527282" y="37639"/>
                  </a:cubicBezTo>
                  <a:lnTo>
                    <a:pt x="527282" y="176338"/>
                  </a:lnTo>
                  <a:cubicBezTo>
                    <a:pt x="527282" y="197123"/>
                    <a:pt x="510428" y="213977"/>
                    <a:pt x="489643" y="213977"/>
                  </a:cubicBezTo>
                  <a:close/>
                </a:path>
              </a:pathLst>
            </a:custGeom>
            <a:solidFill>
              <a:srgbClr val="DEF0F4"/>
            </a:solidFill>
            <a:ln w="6656" cap="flat">
              <a:noFill/>
              <a:prstDash val="solid"/>
              <a:miter/>
            </a:ln>
          </p:spPr>
          <p:txBody>
            <a:bodyPr rtlCol="0" anchor="ctr"/>
            <a:lstStyle/>
            <a:p>
              <a:endParaRPr lang="zh-CN" altLang="en-US">
                <a:cs typeface="+mn-ea"/>
                <a:sym typeface="+mn-lt"/>
              </a:endParaRPr>
            </a:p>
          </p:txBody>
        </p:sp>
        <p:sp>
          <p:nvSpPr>
            <p:cNvPr id="223" name="任意多边形: 形状 222">
              <a:extLst>
                <a:ext uri="{FF2B5EF4-FFF2-40B4-BE49-F238E27FC236}">
                  <a16:creationId xmlns:a16="http://schemas.microsoft.com/office/drawing/2014/main" id="{0C9087B9-AAAE-C60E-B511-AD868BD327D5}"/>
                </a:ext>
              </a:extLst>
            </p:cNvPr>
            <p:cNvSpPr/>
            <p:nvPr/>
          </p:nvSpPr>
          <p:spPr>
            <a:xfrm>
              <a:off x="4757288" y="4235732"/>
              <a:ext cx="271198" cy="370900"/>
            </a:xfrm>
            <a:custGeom>
              <a:avLst/>
              <a:gdLst>
                <a:gd name="connsiteX0" fmla="*/ 399975 w 429819"/>
                <a:gd name="connsiteY0" fmla="*/ 587838 h 587837"/>
                <a:gd name="connsiteX1" fmla="*/ 29845 w 429819"/>
                <a:gd name="connsiteY1" fmla="*/ 587838 h 587837"/>
                <a:gd name="connsiteX2" fmla="*/ 0 w 429819"/>
                <a:gd name="connsiteY2" fmla="*/ 557993 h 587837"/>
                <a:gd name="connsiteX3" fmla="*/ 0 w 429819"/>
                <a:gd name="connsiteY3" fmla="*/ 29845 h 587837"/>
                <a:gd name="connsiteX4" fmla="*/ 29845 w 429819"/>
                <a:gd name="connsiteY4" fmla="*/ 0 h 587837"/>
                <a:gd name="connsiteX5" fmla="*/ 399975 w 429819"/>
                <a:gd name="connsiteY5" fmla="*/ 0 h 587837"/>
                <a:gd name="connsiteX6" fmla="*/ 429820 w 429819"/>
                <a:gd name="connsiteY6" fmla="*/ 29845 h 587837"/>
                <a:gd name="connsiteX7" fmla="*/ 429820 w 429819"/>
                <a:gd name="connsiteY7" fmla="*/ 557993 h 587837"/>
                <a:gd name="connsiteX8" fmla="*/ 399975 w 429819"/>
                <a:gd name="connsiteY8" fmla="*/ 587838 h 58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819" h="587837">
                  <a:moveTo>
                    <a:pt x="399975" y="587838"/>
                  </a:moveTo>
                  <a:lnTo>
                    <a:pt x="29845" y="587838"/>
                  </a:lnTo>
                  <a:cubicBezTo>
                    <a:pt x="13390" y="587838"/>
                    <a:pt x="0" y="574514"/>
                    <a:pt x="0" y="557993"/>
                  </a:cubicBezTo>
                  <a:lnTo>
                    <a:pt x="0" y="29845"/>
                  </a:lnTo>
                  <a:cubicBezTo>
                    <a:pt x="0" y="13390"/>
                    <a:pt x="13324" y="0"/>
                    <a:pt x="29845" y="0"/>
                  </a:cubicBezTo>
                  <a:lnTo>
                    <a:pt x="399975" y="0"/>
                  </a:lnTo>
                  <a:cubicBezTo>
                    <a:pt x="416430" y="0"/>
                    <a:pt x="429820" y="13324"/>
                    <a:pt x="429820" y="29845"/>
                  </a:cubicBezTo>
                  <a:lnTo>
                    <a:pt x="429820" y="557993"/>
                  </a:lnTo>
                  <a:cubicBezTo>
                    <a:pt x="429753" y="574514"/>
                    <a:pt x="416430" y="587838"/>
                    <a:pt x="399975" y="587838"/>
                  </a:cubicBezTo>
                  <a:close/>
                </a:path>
              </a:pathLst>
            </a:custGeom>
            <a:solidFill>
              <a:schemeClr val="accent1">
                <a:lumMod val="60000"/>
                <a:lumOff val="40000"/>
              </a:schemeClr>
            </a:solidFill>
            <a:ln w="6656" cap="flat">
              <a:noFill/>
              <a:prstDash val="solid"/>
              <a:miter/>
            </a:ln>
          </p:spPr>
          <p:txBody>
            <a:bodyPr rtlCol="0" anchor="ctr"/>
            <a:lstStyle/>
            <a:p>
              <a:endParaRPr lang="zh-CN" altLang="en-US">
                <a:cs typeface="+mn-ea"/>
                <a:sym typeface="+mn-lt"/>
              </a:endParaRPr>
            </a:p>
          </p:txBody>
        </p:sp>
        <p:sp>
          <p:nvSpPr>
            <p:cNvPr id="224" name="任意多边形: 形状 223">
              <a:extLst>
                <a:ext uri="{FF2B5EF4-FFF2-40B4-BE49-F238E27FC236}">
                  <a16:creationId xmlns:a16="http://schemas.microsoft.com/office/drawing/2014/main" id="{42AE91CC-2908-771C-CAF0-482F076EE6E0}"/>
                </a:ext>
              </a:extLst>
            </p:cNvPr>
            <p:cNvSpPr/>
            <p:nvPr/>
          </p:nvSpPr>
          <p:spPr>
            <a:xfrm>
              <a:off x="4757287" y="4235772"/>
              <a:ext cx="271198" cy="370859"/>
            </a:xfrm>
            <a:custGeom>
              <a:avLst/>
              <a:gdLst>
                <a:gd name="connsiteX0" fmla="*/ 399975 w 429819"/>
                <a:gd name="connsiteY0" fmla="*/ 0 h 587771"/>
                <a:gd name="connsiteX1" fmla="*/ 370730 w 429819"/>
                <a:gd name="connsiteY1" fmla="*/ 0 h 587771"/>
                <a:gd name="connsiteX2" fmla="*/ 370730 w 429819"/>
                <a:gd name="connsiteY2" fmla="*/ 152755 h 587771"/>
                <a:gd name="connsiteX3" fmla="*/ 6595 w 429819"/>
                <a:gd name="connsiteY3" fmla="*/ 516890 h 587771"/>
                <a:gd name="connsiteX4" fmla="*/ 0 w 429819"/>
                <a:gd name="connsiteY4" fmla="*/ 516890 h 587771"/>
                <a:gd name="connsiteX5" fmla="*/ 0 w 429819"/>
                <a:gd name="connsiteY5" fmla="*/ 557926 h 587771"/>
                <a:gd name="connsiteX6" fmla="*/ 29845 w 429819"/>
                <a:gd name="connsiteY6" fmla="*/ 587771 h 587771"/>
                <a:gd name="connsiteX7" fmla="*/ 399975 w 429819"/>
                <a:gd name="connsiteY7" fmla="*/ 587771 h 587771"/>
                <a:gd name="connsiteX8" fmla="*/ 429820 w 429819"/>
                <a:gd name="connsiteY8" fmla="*/ 557926 h 587771"/>
                <a:gd name="connsiteX9" fmla="*/ 429820 w 429819"/>
                <a:gd name="connsiteY9" fmla="*/ 29778 h 587771"/>
                <a:gd name="connsiteX10" fmla="*/ 399975 w 429819"/>
                <a:gd name="connsiteY10" fmla="*/ 0 h 587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819" h="587771">
                  <a:moveTo>
                    <a:pt x="399975" y="0"/>
                  </a:moveTo>
                  <a:lnTo>
                    <a:pt x="370730" y="0"/>
                  </a:lnTo>
                  <a:lnTo>
                    <a:pt x="370730" y="152755"/>
                  </a:lnTo>
                  <a:cubicBezTo>
                    <a:pt x="370730" y="353875"/>
                    <a:pt x="207715" y="516890"/>
                    <a:pt x="6595" y="516890"/>
                  </a:cubicBezTo>
                  <a:lnTo>
                    <a:pt x="0" y="516890"/>
                  </a:lnTo>
                  <a:lnTo>
                    <a:pt x="0" y="557926"/>
                  </a:lnTo>
                  <a:cubicBezTo>
                    <a:pt x="0" y="574381"/>
                    <a:pt x="13324" y="587771"/>
                    <a:pt x="29845" y="587771"/>
                  </a:cubicBezTo>
                  <a:lnTo>
                    <a:pt x="399975" y="587771"/>
                  </a:lnTo>
                  <a:cubicBezTo>
                    <a:pt x="416430" y="587771"/>
                    <a:pt x="429820" y="574448"/>
                    <a:pt x="429820" y="557926"/>
                  </a:cubicBezTo>
                  <a:lnTo>
                    <a:pt x="429820" y="29778"/>
                  </a:lnTo>
                  <a:cubicBezTo>
                    <a:pt x="429753" y="13390"/>
                    <a:pt x="416430" y="0"/>
                    <a:pt x="399975" y="0"/>
                  </a:cubicBezTo>
                  <a:close/>
                </a:path>
              </a:pathLst>
            </a:custGeom>
            <a:solidFill>
              <a:schemeClr val="accent1"/>
            </a:solidFill>
            <a:ln w="6656" cap="flat">
              <a:noFill/>
              <a:prstDash val="solid"/>
              <a:miter/>
            </a:ln>
          </p:spPr>
          <p:txBody>
            <a:bodyPr rtlCol="0" anchor="ctr"/>
            <a:lstStyle/>
            <a:p>
              <a:endParaRPr lang="zh-CN" altLang="en-US">
                <a:cs typeface="+mn-ea"/>
                <a:sym typeface="+mn-lt"/>
              </a:endParaRPr>
            </a:p>
          </p:txBody>
        </p:sp>
        <p:sp>
          <p:nvSpPr>
            <p:cNvPr id="225" name="任意多边形: 形状 224">
              <a:extLst>
                <a:ext uri="{FF2B5EF4-FFF2-40B4-BE49-F238E27FC236}">
                  <a16:creationId xmlns:a16="http://schemas.microsoft.com/office/drawing/2014/main" id="{DA0CA55C-A4D1-62D2-5B74-ACAE4B0C3F3E}"/>
                </a:ext>
              </a:extLst>
            </p:cNvPr>
            <p:cNvSpPr/>
            <p:nvPr/>
          </p:nvSpPr>
          <p:spPr>
            <a:xfrm>
              <a:off x="5260297" y="3096084"/>
              <a:ext cx="309238" cy="29380"/>
            </a:xfrm>
            <a:custGeom>
              <a:avLst/>
              <a:gdLst>
                <a:gd name="connsiteX0" fmla="*/ 482715 w 490109"/>
                <a:gd name="connsiteY0" fmla="*/ 46566 h 46565"/>
                <a:gd name="connsiteX1" fmla="*/ 7395 w 490109"/>
                <a:gd name="connsiteY1" fmla="*/ 46566 h 46565"/>
                <a:gd name="connsiteX2" fmla="*/ 0 w 490109"/>
                <a:gd name="connsiteY2" fmla="*/ 39171 h 46565"/>
                <a:gd name="connsiteX3" fmla="*/ 0 w 490109"/>
                <a:gd name="connsiteY3" fmla="*/ 7395 h 46565"/>
                <a:gd name="connsiteX4" fmla="*/ 7395 w 490109"/>
                <a:gd name="connsiteY4" fmla="*/ 0 h 46565"/>
                <a:gd name="connsiteX5" fmla="*/ 482715 w 490109"/>
                <a:gd name="connsiteY5" fmla="*/ 0 h 46565"/>
                <a:gd name="connsiteX6" fmla="*/ 490109 w 490109"/>
                <a:gd name="connsiteY6" fmla="*/ 7395 h 46565"/>
                <a:gd name="connsiteX7" fmla="*/ 490109 w 490109"/>
                <a:gd name="connsiteY7" fmla="*/ 39171 h 46565"/>
                <a:gd name="connsiteX8" fmla="*/ 482715 w 490109"/>
                <a:gd name="connsiteY8" fmla="*/ 46566 h 46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0109" h="46565">
                  <a:moveTo>
                    <a:pt x="482715" y="46566"/>
                  </a:moveTo>
                  <a:lnTo>
                    <a:pt x="7395" y="46566"/>
                  </a:lnTo>
                  <a:cubicBezTo>
                    <a:pt x="3331" y="46566"/>
                    <a:pt x="0" y="43235"/>
                    <a:pt x="0" y="39171"/>
                  </a:cubicBezTo>
                  <a:lnTo>
                    <a:pt x="0" y="7395"/>
                  </a:lnTo>
                  <a:cubicBezTo>
                    <a:pt x="0" y="3331"/>
                    <a:pt x="3331" y="0"/>
                    <a:pt x="7395" y="0"/>
                  </a:cubicBezTo>
                  <a:lnTo>
                    <a:pt x="482715" y="0"/>
                  </a:lnTo>
                  <a:cubicBezTo>
                    <a:pt x="486778" y="0"/>
                    <a:pt x="490109" y="3331"/>
                    <a:pt x="490109" y="7395"/>
                  </a:cubicBezTo>
                  <a:lnTo>
                    <a:pt x="490109" y="39171"/>
                  </a:lnTo>
                  <a:cubicBezTo>
                    <a:pt x="490109" y="43302"/>
                    <a:pt x="486778" y="46566"/>
                    <a:pt x="482715" y="46566"/>
                  </a:cubicBezTo>
                  <a:close/>
                </a:path>
              </a:pathLst>
            </a:custGeom>
            <a:solidFill>
              <a:srgbClr val="ADD3DB"/>
            </a:solidFill>
            <a:ln w="6656" cap="flat">
              <a:noFill/>
              <a:prstDash val="solid"/>
              <a:miter/>
            </a:ln>
          </p:spPr>
          <p:txBody>
            <a:bodyPr rtlCol="0" anchor="ctr"/>
            <a:lstStyle/>
            <a:p>
              <a:endParaRPr lang="zh-CN" altLang="en-US">
                <a:cs typeface="+mn-ea"/>
                <a:sym typeface="+mn-lt"/>
              </a:endParaRPr>
            </a:p>
          </p:txBody>
        </p:sp>
        <p:sp>
          <p:nvSpPr>
            <p:cNvPr id="226" name="任意多边形: 形状 225">
              <a:extLst>
                <a:ext uri="{FF2B5EF4-FFF2-40B4-BE49-F238E27FC236}">
                  <a16:creationId xmlns:a16="http://schemas.microsoft.com/office/drawing/2014/main" id="{4738CC49-C356-D466-8F85-D3CDCB7F3069}"/>
                </a:ext>
              </a:extLst>
            </p:cNvPr>
            <p:cNvSpPr/>
            <p:nvPr/>
          </p:nvSpPr>
          <p:spPr>
            <a:xfrm>
              <a:off x="5260297" y="3142700"/>
              <a:ext cx="188896" cy="29380"/>
            </a:xfrm>
            <a:custGeom>
              <a:avLst/>
              <a:gdLst>
                <a:gd name="connsiteX0" fmla="*/ 291987 w 299381"/>
                <a:gd name="connsiteY0" fmla="*/ 46566 h 46565"/>
                <a:gd name="connsiteX1" fmla="*/ 7395 w 299381"/>
                <a:gd name="connsiteY1" fmla="*/ 46566 h 46565"/>
                <a:gd name="connsiteX2" fmla="*/ 0 w 299381"/>
                <a:gd name="connsiteY2" fmla="*/ 39171 h 46565"/>
                <a:gd name="connsiteX3" fmla="*/ 0 w 299381"/>
                <a:gd name="connsiteY3" fmla="*/ 7395 h 46565"/>
                <a:gd name="connsiteX4" fmla="*/ 7395 w 299381"/>
                <a:gd name="connsiteY4" fmla="*/ 0 h 46565"/>
                <a:gd name="connsiteX5" fmla="*/ 291987 w 299381"/>
                <a:gd name="connsiteY5" fmla="*/ 0 h 46565"/>
                <a:gd name="connsiteX6" fmla="*/ 299382 w 299381"/>
                <a:gd name="connsiteY6" fmla="*/ 7395 h 46565"/>
                <a:gd name="connsiteX7" fmla="*/ 299382 w 299381"/>
                <a:gd name="connsiteY7" fmla="*/ 39171 h 46565"/>
                <a:gd name="connsiteX8" fmla="*/ 291987 w 299381"/>
                <a:gd name="connsiteY8" fmla="*/ 46566 h 46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381" h="46565">
                  <a:moveTo>
                    <a:pt x="291987" y="46566"/>
                  </a:moveTo>
                  <a:lnTo>
                    <a:pt x="7395" y="46566"/>
                  </a:lnTo>
                  <a:cubicBezTo>
                    <a:pt x="3331" y="46566"/>
                    <a:pt x="0" y="43235"/>
                    <a:pt x="0" y="39171"/>
                  </a:cubicBezTo>
                  <a:lnTo>
                    <a:pt x="0" y="7395"/>
                  </a:lnTo>
                  <a:cubicBezTo>
                    <a:pt x="0" y="3331"/>
                    <a:pt x="3331" y="0"/>
                    <a:pt x="7395" y="0"/>
                  </a:cubicBezTo>
                  <a:lnTo>
                    <a:pt x="291987" y="0"/>
                  </a:lnTo>
                  <a:cubicBezTo>
                    <a:pt x="296051" y="0"/>
                    <a:pt x="299382" y="3331"/>
                    <a:pt x="299382" y="7395"/>
                  </a:cubicBezTo>
                  <a:lnTo>
                    <a:pt x="299382" y="39171"/>
                  </a:lnTo>
                  <a:cubicBezTo>
                    <a:pt x="299382" y="43235"/>
                    <a:pt x="296051" y="46566"/>
                    <a:pt x="291987" y="46566"/>
                  </a:cubicBezTo>
                  <a:close/>
                </a:path>
              </a:pathLst>
            </a:custGeom>
            <a:solidFill>
              <a:srgbClr val="ADD3DB"/>
            </a:solidFill>
            <a:ln w="6656" cap="flat">
              <a:noFill/>
              <a:prstDash val="solid"/>
              <a:miter/>
            </a:ln>
          </p:spPr>
          <p:txBody>
            <a:bodyPr rtlCol="0" anchor="ctr"/>
            <a:lstStyle/>
            <a:p>
              <a:endParaRPr lang="zh-CN" altLang="en-US">
                <a:cs typeface="+mn-ea"/>
                <a:sym typeface="+mn-lt"/>
              </a:endParaRPr>
            </a:p>
          </p:txBody>
        </p:sp>
        <p:sp>
          <p:nvSpPr>
            <p:cNvPr id="227" name="任意多边形: 形状 226">
              <a:extLst>
                <a:ext uri="{FF2B5EF4-FFF2-40B4-BE49-F238E27FC236}">
                  <a16:creationId xmlns:a16="http://schemas.microsoft.com/office/drawing/2014/main" id="{FDE8D5A2-D72C-098B-E8F2-37290805DD56}"/>
                </a:ext>
              </a:extLst>
            </p:cNvPr>
            <p:cNvSpPr/>
            <p:nvPr/>
          </p:nvSpPr>
          <p:spPr>
            <a:xfrm>
              <a:off x="5513169" y="3429450"/>
              <a:ext cx="112732" cy="112732"/>
            </a:xfrm>
            <a:custGeom>
              <a:avLst/>
              <a:gdLst>
                <a:gd name="connsiteX0" fmla="*/ 178670 w 178669"/>
                <a:gd name="connsiteY0" fmla="*/ 89335 h 178669"/>
                <a:gd name="connsiteX1" fmla="*/ 89335 w 178669"/>
                <a:gd name="connsiteY1" fmla="*/ 178670 h 178669"/>
                <a:gd name="connsiteX2" fmla="*/ 0 w 178669"/>
                <a:gd name="connsiteY2" fmla="*/ 89335 h 178669"/>
                <a:gd name="connsiteX3" fmla="*/ 89335 w 178669"/>
                <a:gd name="connsiteY3" fmla="*/ 0 h 178669"/>
                <a:gd name="connsiteX4" fmla="*/ 178670 w 178669"/>
                <a:gd name="connsiteY4" fmla="*/ 89335 h 178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669" h="178669">
                  <a:moveTo>
                    <a:pt x="178670" y="89335"/>
                  </a:moveTo>
                  <a:cubicBezTo>
                    <a:pt x="178670" y="138673"/>
                    <a:pt x="138673" y="178670"/>
                    <a:pt x="89335" y="178670"/>
                  </a:cubicBezTo>
                  <a:cubicBezTo>
                    <a:pt x="39997" y="178670"/>
                    <a:pt x="0" y="138673"/>
                    <a:pt x="0" y="89335"/>
                  </a:cubicBezTo>
                  <a:cubicBezTo>
                    <a:pt x="0" y="39997"/>
                    <a:pt x="39997" y="0"/>
                    <a:pt x="89335" y="0"/>
                  </a:cubicBezTo>
                  <a:cubicBezTo>
                    <a:pt x="138673" y="0"/>
                    <a:pt x="178670" y="39997"/>
                    <a:pt x="178670" y="89335"/>
                  </a:cubicBezTo>
                  <a:close/>
                </a:path>
              </a:pathLst>
            </a:custGeom>
            <a:solidFill>
              <a:srgbClr val="3C9140"/>
            </a:solidFill>
            <a:ln w="6656" cap="flat">
              <a:noFill/>
              <a:prstDash val="solid"/>
              <a:miter/>
            </a:ln>
          </p:spPr>
          <p:txBody>
            <a:bodyPr rtlCol="0" anchor="ctr"/>
            <a:lstStyle/>
            <a:p>
              <a:endParaRPr lang="zh-CN" altLang="en-US">
                <a:cs typeface="+mn-ea"/>
                <a:sym typeface="+mn-lt"/>
              </a:endParaRPr>
            </a:p>
          </p:txBody>
        </p:sp>
        <p:sp>
          <p:nvSpPr>
            <p:cNvPr id="228" name="任意多边形: 形状 227">
              <a:extLst>
                <a:ext uri="{FF2B5EF4-FFF2-40B4-BE49-F238E27FC236}">
                  <a16:creationId xmlns:a16="http://schemas.microsoft.com/office/drawing/2014/main" id="{5F54BFD8-1F51-F0FC-FCCC-B8A55871C40D}"/>
                </a:ext>
              </a:extLst>
            </p:cNvPr>
            <p:cNvSpPr/>
            <p:nvPr/>
          </p:nvSpPr>
          <p:spPr>
            <a:xfrm>
              <a:off x="5504552" y="3417176"/>
              <a:ext cx="112732" cy="112732"/>
            </a:xfrm>
            <a:custGeom>
              <a:avLst/>
              <a:gdLst>
                <a:gd name="connsiteX0" fmla="*/ 178670 w 178669"/>
                <a:gd name="connsiteY0" fmla="*/ 89335 h 178669"/>
                <a:gd name="connsiteX1" fmla="*/ 89335 w 178669"/>
                <a:gd name="connsiteY1" fmla="*/ 178670 h 178669"/>
                <a:gd name="connsiteX2" fmla="*/ 0 w 178669"/>
                <a:gd name="connsiteY2" fmla="*/ 89335 h 178669"/>
                <a:gd name="connsiteX3" fmla="*/ 89335 w 178669"/>
                <a:gd name="connsiteY3" fmla="*/ 0 h 178669"/>
                <a:gd name="connsiteX4" fmla="*/ 178670 w 178669"/>
                <a:gd name="connsiteY4" fmla="*/ 89335 h 178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669" h="178669">
                  <a:moveTo>
                    <a:pt x="178670" y="89335"/>
                  </a:moveTo>
                  <a:cubicBezTo>
                    <a:pt x="178670" y="138673"/>
                    <a:pt x="138673" y="178670"/>
                    <a:pt x="89335" y="178670"/>
                  </a:cubicBezTo>
                  <a:cubicBezTo>
                    <a:pt x="39997" y="178670"/>
                    <a:pt x="0" y="138673"/>
                    <a:pt x="0" y="89335"/>
                  </a:cubicBezTo>
                  <a:cubicBezTo>
                    <a:pt x="0" y="39997"/>
                    <a:pt x="39997" y="0"/>
                    <a:pt x="89335" y="0"/>
                  </a:cubicBezTo>
                  <a:cubicBezTo>
                    <a:pt x="138673" y="0"/>
                    <a:pt x="178670" y="39997"/>
                    <a:pt x="178670" y="89335"/>
                  </a:cubicBezTo>
                  <a:close/>
                </a:path>
              </a:pathLst>
            </a:custGeom>
            <a:solidFill>
              <a:srgbClr val="DEF0F4"/>
            </a:solidFill>
            <a:ln w="6656" cap="flat">
              <a:noFill/>
              <a:prstDash val="solid"/>
              <a:miter/>
            </a:ln>
          </p:spPr>
          <p:txBody>
            <a:bodyPr rtlCol="0" anchor="ctr"/>
            <a:lstStyle/>
            <a:p>
              <a:endParaRPr lang="zh-CN" altLang="en-US">
                <a:cs typeface="+mn-ea"/>
                <a:sym typeface="+mn-lt"/>
              </a:endParaRPr>
            </a:p>
          </p:txBody>
        </p:sp>
        <p:sp>
          <p:nvSpPr>
            <p:cNvPr id="229" name="任意多边形: 形状 228">
              <a:extLst>
                <a:ext uri="{FF2B5EF4-FFF2-40B4-BE49-F238E27FC236}">
                  <a16:creationId xmlns:a16="http://schemas.microsoft.com/office/drawing/2014/main" id="{CF7A47D4-D5FA-5935-D3B7-FD778F1022C1}"/>
                </a:ext>
              </a:extLst>
            </p:cNvPr>
            <p:cNvSpPr/>
            <p:nvPr/>
          </p:nvSpPr>
          <p:spPr>
            <a:xfrm>
              <a:off x="6798040" y="2977761"/>
              <a:ext cx="1241618" cy="109958"/>
            </a:xfrm>
            <a:custGeom>
              <a:avLst/>
              <a:gdLst>
                <a:gd name="connsiteX0" fmla="*/ 1967832 w 1967831"/>
                <a:gd name="connsiteY0" fmla="*/ 174273 h 174272"/>
                <a:gd name="connsiteX1" fmla="*/ 0 w 1967831"/>
                <a:gd name="connsiteY1" fmla="*/ 174273 h 174272"/>
                <a:gd name="connsiteX2" fmla="*/ 0 w 1967831"/>
                <a:gd name="connsiteY2" fmla="*/ 45500 h 174272"/>
                <a:gd name="connsiteX3" fmla="*/ 45500 w 1967831"/>
                <a:gd name="connsiteY3" fmla="*/ 0 h 174272"/>
                <a:gd name="connsiteX4" fmla="*/ 1922332 w 1967831"/>
                <a:gd name="connsiteY4" fmla="*/ 0 h 174272"/>
                <a:gd name="connsiteX5" fmla="*/ 1967832 w 1967831"/>
                <a:gd name="connsiteY5" fmla="*/ 45500 h 174272"/>
                <a:gd name="connsiteX6" fmla="*/ 1967832 w 1967831"/>
                <a:gd name="connsiteY6" fmla="*/ 174273 h 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7831" h="174272">
                  <a:moveTo>
                    <a:pt x="1967832" y="174273"/>
                  </a:moveTo>
                  <a:lnTo>
                    <a:pt x="0" y="174273"/>
                  </a:lnTo>
                  <a:lnTo>
                    <a:pt x="0" y="45500"/>
                  </a:lnTo>
                  <a:cubicBezTo>
                    <a:pt x="0" y="20385"/>
                    <a:pt x="20385" y="0"/>
                    <a:pt x="45500" y="0"/>
                  </a:cubicBezTo>
                  <a:lnTo>
                    <a:pt x="1922332" y="0"/>
                  </a:lnTo>
                  <a:cubicBezTo>
                    <a:pt x="1947447" y="0"/>
                    <a:pt x="1967832" y="20385"/>
                    <a:pt x="1967832" y="45500"/>
                  </a:cubicBezTo>
                  <a:lnTo>
                    <a:pt x="1967832" y="174273"/>
                  </a:lnTo>
                  <a:close/>
                </a:path>
              </a:pathLst>
            </a:custGeom>
            <a:solidFill>
              <a:srgbClr val="DEF0F4"/>
            </a:solidFill>
            <a:ln w="6656" cap="flat">
              <a:noFill/>
              <a:prstDash val="solid"/>
              <a:miter/>
            </a:ln>
          </p:spPr>
          <p:txBody>
            <a:bodyPr rtlCol="0" anchor="ctr"/>
            <a:lstStyle/>
            <a:p>
              <a:endParaRPr lang="zh-CN" altLang="en-US">
                <a:cs typeface="+mn-ea"/>
                <a:sym typeface="+mn-lt"/>
              </a:endParaRPr>
            </a:p>
          </p:txBody>
        </p:sp>
        <p:sp>
          <p:nvSpPr>
            <p:cNvPr id="230" name="任意多边形: 形状 229">
              <a:extLst>
                <a:ext uri="{FF2B5EF4-FFF2-40B4-BE49-F238E27FC236}">
                  <a16:creationId xmlns:a16="http://schemas.microsoft.com/office/drawing/2014/main" id="{95579B0D-1153-7F07-2D75-4177F7D3CC2E}"/>
                </a:ext>
              </a:extLst>
            </p:cNvPr>
            <p:cNvSpPr/>
            <p:nvPr/>
          </p:nvSpPr>
          <p:spPr>
            <a:xfrm>
              <a:off x="7598268" y="2934424"/>
              <a:ext cx="88101" cy="88102"/>
            </a:xfrm>
            <a:custGeom>
              <a:avLst/>
              <a:gdLst>
                <a:gd name="connsiteX0" fmla="*/ 139632 w 139631"/>
                <a:gd name="connsiteY0" fmla="*/ 69816 h 139631"/>
                <a:gd name="connsiteX1" fmla="*/ 69816 w 139631"/>
                <a:gd name="connsiteY1" fmla="*/ 139632 h 139631"/>
                <a:gd name="connsiteX2" fmla="*/ 0 w 139631"/>
                <a:gd name="connsiteY2" fmla="*/ 69816 h 139631"/>
                <a:gd name="connsiteX3" fmla="*/ 69816 w 139631"/>
                <a:gd name="connsiteY3" fmla="*/ 0 h 139631"/>
                <a:gd name="connsiteX4" fmla="*/ 139632 w 139631"/>
                <a:gd name="connsiteY4" fmla="*/ 69816 h 139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631" h="139631">
                  <a:moveTo>
                    <a:pt x="139632" y="69816"/>
                  </a:moveTo>
                  <a:cubicBezTo>
                    <a:pt x="139632" y="108374"/>
                    <a:pt x="108374" y="139632"/>
                    <a:pt x="69816" y="139632"/>
                  </a:cubicBezTo>
                  <a:cubicBezTo>
                    <a:pt x="31258" y="139632"/>
                    <a:pt x="0" y="108374"/>
                    <a:pt x="0" y="69816"/>
                  </a:cubicBezTo>
                  <a:cubicBezTo>
                    <a:pt x="0" y="31258"/>
                    <a:pt x="31258" y="0"/>
                    <a:pt x="69816" y="0"/>
                  </a:cubicBezTo>
                  <a:cubicBezTo>
                    <a:pt x="108374" y="0"/>
                    <a:pt x="139632" y="31258"/>
                    <a:pt x="139632" y="69816"/>
                  </a:cubicBezTo>
                  <a:close/>
                </a:path>
              </a:pathLst>
            </a:custGeom>
            <a:solidFill>
              <a:srgbClr val="FFCE00"/>
            </a:solidFill>
            <a:ln w="6656" cap="flat">
              <a:noFill/>
              <a:prstDash val="solid"/>
              <a:miter/>
            </a:ln>
          </p:spPr>
          <p:txBody>
            <a:bodyPr rtlCol="0" anchor="ctr"/>
            <a:lstStyle/>
            <a:p>
              <a:endParaRPr lang="zh-CN" altLang="en-US">
                <a:cs typeface="+mn-ea"/>
                <a:sym typeface="+mn-lt"/>
              </a:endParaRPr>
            </a:p>
          </p:txBody>
        </p:sp>
        <p:sp>
          <p:nvSpPr>
            <p:cNvPr id="231" name="任意多边形: 形状 230">
              <a:extLst>
                <a:ext uri="{FF2B5EF4-FFF2-40B4-BE49-F238E27FC236}">
                  <a16:creationId xmlns:a16="http://schemas.microsoft.com/office/drawing/2014/main" id="{04B13434-5520-C9E6-0E14-711846153F5B}"/>
                </a:ext>
              </a:extLst>
            </p:cNvPr>
            <p:cNvSpPr/>
            <p:nvPr/>
          </p:nvSpPr>
          <p:spPr>
            <a:xfrm>
              <a:off x="7728235" y="2934424"/>
              <a:ext cx="88101" cy="88102"/>
            </a:xfrm>
            <a:custGeom>
              <a:avLst/>
              <a:gdLst>
                <a:gd name="connsiteX0" fmla="*/ 139631 w 139631"/>
                <a:gd name="connsiteY0" fmla="*/ 69816 h 139631"/>
                <a:gd name="connsiteX1" fmla="*/ 69816 w 139631"/>
                <a:gd name="connsiteY1" fmla="*/ 139632 h 139631"/>
                <a:gd name="connsiteX2" fmla="*/ 0 w 139631"/>
                <a:gd name="connsiteY2" fmla="*/ 69816 h 139631"/>
                <a:gd name="connsiteX3" fmla="*/ 69816 w 139631"/>
                <a:gd name="connsiteY3" fmla="*/ 0 h 139631"/>
                <a:gd name="connsiteX4" fmla="*/ 139631 w 139631"/>
                <a:gd name="connsiteY4" fmla="*/ 69816 h 139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631" h="139631">
                  <a:moveTo>
                    <a:pt x="139631" y="69816"/>
                  </a:moveTo>
                  <a:cubicBezTo>
                    <a:pt x="139631" y="108374"/>
                    <a:pt x="108374" y="139632"/>
                    <a:pt x="69816" y="139632"/>
                  </a:cubicBezTo>
                  <a:cubicBezTo>
                    <a:pt x="31257" y="139632"/>
                    <a:pt x="0" y="108374"/>
                    <a:pt x="0" y="69816"/>
                  </a:cubicBezTo>
                  <a:cubicBezTo>
                    <a:pt x="0" y="31258"/>
                    <a:pt x="31258" y="0"/>
                    <a:pt x="69816" y="0"/>
                  </a:cubicBezTo>
                  <a:cubicBezTo>
                    <a:pt x="108374" y="0"/>
                    <a:pt x="139631" y="31258"/>
                    <a:pt x="139631" y="69816"/>
                  </a:cubicBezTo>
                  <a:close/>
                </a:path>
              </a:pathLst>
            </a:custGeom>
            <a:solidFill>
              <a:schemeClr val="accent1">
                <a:lumMod val="60000"/>
                <a:lumOff val="40000"/>
              </a:schemeClr>
            </a:solidFill>
            <a:ln w="6656" cap="flat">
              <a:noFill/>
              <a:prstDash val="solid"/>
              <a:miter/>
            </a:ln>
          </p:spPr>
          <p:txBody>
            <a:bodyPr rtlCol="0" anchor="ctr"/>
            <a:lstStyle/>
            <a:p>
              <a:endParaRPr lang="zh-CN" altLang="en-US">
                <a:cs typeface="+mn-ea"/>
                <a:sym typeface="+mn-lt"/>
              </a:endParaRPr>
            </a:p>
          </p:txBody>
        </p:sp>
        <p:sp>
          <p:nvSpPr>
            <p:cNvPr id="232" name="任意多边形: 形状 231">
              <a:extLst>
                <a:ext uri="{FF2B5EF4-FFF2-40B4-BE49-F238E27FC236}">
                  <a16:creationId xmlns:a16="http://schemas.microsoft.com/office/drawing/2014/main" id="{36662FF5-8B34-0B70-CDD0-81A001AD3FF1}"/>
                </a:ext>
              </a:extLst>
            </p:cNvPr>
            <p:cNvSpPr/>
            <p:nvPr/>
          </p:nvSpPr>
          <p:spPr>
            <a:xfrm>
              <a:off x="7858245" y="2934424"/>
              <a:ext cx="88101" cy="88101"/>
            </a:xfrm>
            <a:custGeom>
              <a:avLst/>
              <a:gdLst>
                <a:gd name="connsiteX0" fmla="*/ 139631 w 139631"/>
                <a:gd name="connsiteY0" fmla="*/ 69816 h 139631"/>
                <a:gd name="connsiteX1" fmla="*/ 69816 w 139631"/>
                <a:gd name="connsiteY1" fmla="*/ 139632 h 139631"/>
                <a:gd name="connsiteX2" fmla="*/ 0 w 139631"/>
                <a:gd name="connsiteY2" fmla="*/ 69816 h 139631"/>
                <a:gd name="connsiteX3" fmla="*/ 69816 w 139631"/>
                <a:gd name="connsiteY3" fmla="*/ 0 h 139631"/>
                <a:gd name="connsiteX4" fmla="*/ 139631 w 139631"/>
                <a:gd name="connsiteY4" fmla="*/ 69816 h 139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631" h="139631">
                  <a:moveTo>
                    <a:pt x="139631" y="69816"/>
                  </a:moveTo>
                  <a:cubicBezTo>
                    <a:pt x="139631" y="108374"/>
                    <a:pt x="108374" y="139632"/>
                    <a:pt x="69816" y="139632"/>
                  </a:cubicBezTo>
                  <a:cubicBezTo>
                    <a:pt x="31257" y="139632"/>
                    <a:pt x="0" y="108374"/>
                    <a:pt x="0" y="69816"/>
                  </a:cubicBezTo>
                  <a:cubicBezTo>
                    <a:pt x="0" y="31258"/>
                    <a:pt x="31258" y="0"/>
                    <a:pt x="69816" y="0"/>
                  </a:cubicBezTo>
                  <a:cubicBezTo>
                    <a:pt x="108374" y="0"/>
                    <a:pt x="139631" y="31258"/>
                    <a:pt x="139631" y="69816"/>
                  </a:cubicBezTo>
                  <a:close/>
                </a:path>
              </a:pathLst>
            </a:custGeom>
            <a:solidFill>
              <a:schemeClr val="accent2">
                <a:lumMod val="75000"/>
              </a:schemeClr>
            </a:solidFill>
            <a:ln w="6656" cap="flat">
              <a:noFill/>
              <a:prstDash val="solid"/>
              <a:miter/>
            </a:ln>
          </p:spPr>
          <p:txBody>
            <a:bodyPr rtlCol="0" anchor="ctr"/>
            <a:lstStyle/>
            <a:p>
              <a:endParaRPr lang="zh-CN" altLang="en-US">
                <a:cs typeface="+mn-ea"/>
                <a:sym typeface="+mn-lt"/>
              </a:endParaRPr>
            </a:p>
          </p:txBody>
        </p:sp>
        <p:sp>
          <p:nvSpPr>
            <p:cNvPr id="236" name="任意多边形: 形状 235">
              <a:extLst>
                <a:ext uri="{FF2B5EF4-FFF2-40B4-BE49-F238E27FC236}">
                  <a16:creationId xmlns:a16="http://schemas.microsoft.com/office/drawing/2014/main" id="{F6CCB4CF-1D51-6380-900A-0EB40E9B7245}"/>
                </a:ext>
              </a:extLst>
            </p:cNvPr>
            <p:cNvSpPr/>
            <p:nvPr/>
          </p:nvSpPr>
          <p:spPr>
            <a:xfrm>
              <a:off x="6269558" y="3993996"/>
              <a:ext cx="169815" cy="134169"/>
            </a:xfrm>
            <a:custGeom>
              <a:avLst/>
              <a:gdLst>
                <a:gd name="connsiteX0" fmla="*/ 226835 w 269137"/>
                <a:gd name="connsiteY0" fmla="*/ 212645 h 212644"/>
                <a:gd name="connsiteX1" fmla="*/ 42302 w 269137"/>
                <a:gd name="connsiteY1" fmla="*/ 212645 h 212644"/>
                <a:gd name="connsiteX2" fmla="*/ 0 w 269137"/>
                <a:gd name="connsiteY2" fmla="*/ 170342 h 212644"/>
                <a:gd name="connsiteX3" fmla="*/ 0 w 269137"/>
                <a:gd name="connsiteY3" fmla="*/ 0 h 212644"/>
                <a:gd name="connsiteX4" fmla="*/ 269137 w 269137"/>
                <a:gd name="connsiteY4" fmla="*/ 0 h 212644"/>
                <a:gd name="connsiteX5" fmla="*/ 269137 w 269137"/>
                <a:gd name="connsiteY5" fmla="*/ 170342 h 212644"/>
                <a:gd name="connsiteX6" fmla="*/ 226835 w 269137"/>
                <a:gd name="connsiteY6" fmla="*/ 212645 h 212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137" h="212644">
                  <a:moveTo>
                    <a:pt x="226835" y="212645"/>
                  </a:moveTo>
                  <a:lnTo>
                    <a:pt x="42302" y="212645"/>
                  </a:lnTo>
                  <a:cubicBezTo>
                    <a:pt x="18920" y="212645"/>
                    <a:pt x="0" y="193725"/>
                    <a:pt x="0" y="170342"/>
                  </a:cubicBezTo>
                  <a:lnTo>
                    <a:pt x="0" y="0"/>
                  </a:lnTo>
                  <a:lnTo>
                    <a:pt x="269137" y="0"/>
                  </a:lnTo>
                  <a:lnTo>
                    <a:pt x="269137" y="170342"/>
                  </a:lnTo>
                  <a:cubicBezTo>
                    <a:pt x="269204" y="193659"/>
                    <a:pt x="250218" y="212645"/>
                    <a:pt x="226835" y="212645"/>
                  </a:cubicBezTo>
                  <a:close/>
                </a:path>
              </a:pathLst>
            </a:custGeom>
            <a:solidFill>
              <a:schemeClr val="accent1"/>
            </a:solidFill>
            <a:ln w="6656" cap="flat">
              <a:noFill/>
              <a:prstDash val="solid"/>
              <a:miter/>
            </a:ln>
          </p:spPr>
          <p:txBody>
            <a:bodyPr rtlCol="0" anchor="ctr"/>
            <a:lstStyle/>
            <a:p>
              <a:endParaRPr lang="zh-CN" altLang="en-US">
                <a:cs typeface="+mn-ea"/>
                <a:sym typeface="+mn-lt"/>
              </a:endParaRPr>
            </a:p>
          </p:txBody>
        </p:sp>
        <p:grpSp>
          <p:nvGrpSpPr>
            <p:cNvPr id="237" name="组合 236">
              <a:extLst>
                <a:ext uri="{FF2B5EF4-FFF2-40B4-BE49-F238E27FC236}">
                  <a16:creationId xmlns:a16="http://schemas.microsoft.com/office/drawing/2014/main" id="{57113DCC-1D30-A53D-11B5-0B64B97A6342}"/>
                </a:ext>
              </a:extLst>
            </p:cNvPr>
            <p:cNvGrpSpPr/>
            <p:nvPr/>
          </p:nvGrpSpPr>
          <p:grpSpPr>
            <a:xfrm>
              <a:off x="5802679" y="4079448"/>
              <a:ext cx="826898" cy="508769"/>
              <a:chOff x="5659962" y="3975400"/>
              <a:chExt cx="1310545" cy="806345"/>
            </a:xfrm>
          </p:grpSpPr>
          <p:sp>
            <p:nvSpPr>
              <p:cNvPr id="241" name="任意多边形: 形状 240">
                <a:extLst>
                  <a:ext uri="{FF2B5EF4-FFF2-40B4-BE49-F238E27FC236}">
                    <a16:creationId xmlns:a16="http://schemas.microsoft.com/office/drawing/2014/main" id="{98CF6346-F0E8-156A-529B-7DD71EA39844}"/>
                  </a:ext>
                </a:extLst>
              </p:cNvPr>
              <p:cNvSpPr/>
              <p:nvPr/>
            </p:nvSpPr>
            <p:spPr>
              <a:xfrm>
                <a:off x="5659962" y="3975400"/>
                <a:ext cx="1310545" cy="741259"/>
              </a:xfrm>
              <a:custGeom>
                <a:avLst/>
                <a:gdLst>
                  <a:gd name="connsiteX0" fmla="*/ 41859 w 1310545"/>
                  <a:gd name="connsiteY0" fmla="*/ 0 h 741259"/>
                  <a:gd name="connsiteX1" fmla="*/ 1267299 w 1310545"/>
                  <a:gd name="connsiteY1" fmla="*/ 0 h 741259"/>
                  <a:gd name="connsiteX2" fmla="*/ 1310134 w 1310545"/>
                  <a:gd name="connsiteY2" fmla="*/ 49897 h 741259"/>
                  <a:gd name="connsiteX3" fmla="*/ 1179895 w 1310545"/>
                  <a:gd name="connsiteY3" fmla="*/ 741260 h 741259"/>
                  <a:gd name="connsiteX4" fmla="*/ 115005 w 1310545"/>
                  <a:gd name="connsiteY4" fmla="*/ 741260 h 741259"/>
                  <a:gd name="connsiteX5" fmla="*/ 822 w 1310545"/>
                  <a:gd name="connsiteY5" fmla="*/ 49897 h 741259"/>
                  <a:gd name="connsiteX6" fmla="*/ 41859 w 1310545"/>
                  <a:gd name="connsiteY6" fmla="*/ 0 h 741259"/>
                  <a:gd name="connsiteX7" fmla="*/ 41859 w 1310545"/>
                  <a:gd name="connsiteY7" fmla="*/ 0 h 741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10545" h="741259">
                    <a:moveTo>
                      <a:pt x="41859" y="0"/>
                    </a:moveTo>
                    <a:cubicBezTo>
                      <a:pt x="1267299" y="0"/>
                      <a:pt x="1267299" y="0"/>
                      <a:pt x="1267299" y="0"/>
                    </a:cubicBezTo>
                    <a:cubicBezTo>
                      <a:pt x="1294079" y="0"/>
                      <a:pt x="1313665" y="23183"/>
                      <a:pt x="1310134" y="49897"/>
                    </a:cubicBezTo>
                    <a:cubicBezTo>
                      <a:pt x="1179895" y="741260"/>
                      <a:pt x="1179895" y="741260"/>
                      <a:pt x="1179895" y="741260"/>
                    </a:cubicBezTo>
                    <a:cubicBezTo>
                      <a:pt x="115005" y="741260"/>
                      <a:pt x="115005" y="741260"/>
                      <a:pt x="115005" y="741260"/>
                    </a:cubicBezTo>
                    <a:cubicBezTo>
                      <a:pt x="822" y="49897"/>
                      <a:pt x="822" y="49897"/>
                      <a:pt x="822" y="49897"/>
                    </a:cubicBezTo>
                    <a:cubicBezTo>
                      <a:pt x="-4508" y="23116"/>
                      <a:pt x="16877" y="0"/>
                      <a:pt x="41859" y="0"/>
                    </a:cubicBezTo>
                    <a:lnTo>
                      <a:pt x="41859" y="0"/>
                    </a:lnTo>
                    <a:close/>
                  </a:path>
                </a:pathLst>
              </a:custGeom>
              <a:solidFill>
                <a:srgbClr val="DEF0F4"/>
              </a:solidFill>
              <a:ln w="6656" cap="flat">
                <a:noFill/>
                <a:prstDash val="solid"/>
                <a:miter/>
              </a:ln>
            </p:spPr>
            <p:txBody>
              <a:bodyPr rtlCol="0" anchor="ctr"/>
              <a:lstStyle/>
              <a:p>
                <a:endParaRPr lang="zh-CN" altLang="en-US">
                  <a:cs typeface="+mn-ea"/>
                  <a:sym typeface="+mn-lt"/>
                </a:endParaRPr>
              </a:p>
            </p:txBody>
          </p:sp>
          <p:sp>
            <p:nvSpPr>
              <p:cNvPr id="242" name="任意多边形: 形状 241">
                <a:extLst>
                  <a:ext uri="{FF2B5EF4-FFF2-40B4-BE49-F238E27FC236}">
                    <a16:creationId xmlns:a16="http://schemas.microsoft.com/office/drawing/2014/main" id="{2B7EA27B-BBD9-35DF-D49D-056C77605CEB}"/>
                  </a:ext>
                </a:extLst>
              </p:cNvPr>
              <p:cNvSpPr/>
              <p:nvPr/>
            </p:nvSpPr>
            <p:spPr>
              <a:xfrm>
                <a:off x="5775233" y="4716660"/>
                <a:ext cx="1066555" cy="65085"/>
              </a:xfrm>
              <a:custGeom>
                <a:avLst/>
                <a:gdLst>
                  <a:gd name="connsiteX0" fmla="*/ 1023787 w 1066555"/>
                  <a:gd name="connsiteY0" fmla="*/ 65086 h 65085"/>
                  <a:gd name="connsiteX1" fmla="*/ 42835 w 1066555"/>
                  <a:gd name="connsiteY1" fmla="*/ 65086 h 65085"/>
                  <a:gd name="connsiteX2" fmla="*/ 0 w 1066555"/>
                  <a:gd name="connsiteY2" fmla="*/ 21717 h 65085"/>
                  <a:gd name="connsiteX3" fmla="*/ 0 w 1066555"/>
                  <a:gd name="connsiteY3" fmla="*/ 0 h 65085"/>
                  <a:gd name="connsiteX4" fmla="*/ 1066556 w 1066555"/>
                  <a:gd name="connsiteY4" fmla="*/ 0 h 65085"/>
                  <a:gd name="connsiteX5" fmla="*/ 1066556 w 1066555"/>
                  <a:gd name="connsiteY5" fmla="*/ 21717 h 65085"/>
                  <a:gd name="connsiteX6" fmla="*/ 1023787 w 1066555"/>
                  <a:gd name="connsiteY6" fmla="*/ 65086 h 65085"/>
                  <a:gd name="connsiteX7" fmla="*/ 1023787 w 1066555"/>
                  <a:gd name="connsiteY7" fmla="*/ 65086 h 65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6555" h="65085">
                    <a:moveTo>
                      <a:pt x="1023787" y="65086"/>
                    </a:moveTo>
                    <a:cubicBezTo>
                      <a:pt x="42835" y="65086"/>
                      <a:pt x="42835" y="65086"/>
                      <a:pt x="42835" y="65086"/>
                    </a:cubicBezTo>
                    <a:cubicBezTo>
                      <a:pt x="17854" y="65086"/>
                      <a:pt x="0" y="47032"/>
                      <a:pt x="0" y="21717"/>
                    </a:cubicBezTo>
                    <a:cubicBezTo>
                      <a:pt x="0" y="0"/>
                      <a:pt x="0" y="0"/>
                      <a:pt x="0" y="0"/>
                    </a:cubicBezTo>
                    <a:cubicBezTo>
                      <a:pt x="1066556" y="0"/>
                      <a:pt x="1066556" y="0"/>
                      <a:pt x="1066556" y="0"/>
                    </a:cubicBezTo>
                    <a:cubicBezTo>
                      <a:pt x="1066556" y="21717"/>
                      <a:pt x="1066556" y="21717"/>
                      <a:pt x="1066556" y="21717"/>
                    </a:cubicBezTo>
                    <a:cubicBezTo>
                      <a:pt x="1066622" y="46966"/>
                      <a:pt x="1046970" y="65086"/>
                      <a:pt x="1023787" y="65086"/>
                    </a:cubicBezTo>
                    <a:lnTo>
                      <a:pt x="1023787" y="65086"/>
                    </a:lnTo>
                    <a:close/>
                  </a:path>
                </a:pathLst>
              </a:custGeom>
              <a:solidFill>
                <a:srgbClr val="ADD3DB"/>
              </a:solidFill>
              <a:ln w="6656" cap="flat">
                <a:noFill/>
                <a:prstDash val="solid"/>
                <a:miter/>
              </a:ln>
            </p:spPr>
            <p:txBody>
              <a:bodyPr rtlCol="0" anchor="ctr"/>
              <a:lstStyle/>
              <a:p>
                <a:endParaRPr lang="zh-CN" altLang="en-US">
                  <a:cs typeface="+mn-ea"/>
                  <a:sym typeface="+mn-lt"/>
                </a:endParaRPr>
              </a:p>
            </p:txBody>
          </p:sp>
        </p:grpSp>
        <p:sp>
          <p:nvSpPr>
            <p:cNvPr id="238" name="任意多边形: 形状 237">
              <a:extLst>
                <a:ext uri="{FF2B5EF4-FFF2-40B4-BE49-F238E27FC236}">
                  <a16:creationId xmlns:a16="http://schemas.microsoft.com/office/drawing/2014/main" id="{4ADDBBBC-A99D-B408-BE59-1CF047B59265}"/>
                </a:ext>
              </a:extLst>
            </p:cNvPr>
            <p:cNvSpPr/>
            <p:nvPr/>
          </p:nvSpPr>
          <p:spPr>
            <a:xfrm>
              <a:off x="6151427" y="4256145"/>
              <a:ext cx="129377" cy="129377"/>
            </a:xfrm>
            <a:custGeom>
              <a:avLst/>
              <a:gdLst>
                <a:gd name="connsiteX0" fmla="*/ 205050 w 205050"/>
                <a:gd name="connsiteY0" fmla="*/ 102525 h 205050"/>
                <a:gd name="connsiteX1" fmla="*/ 102525 w 205050"/>
                <a:gd name="connsiteY1" fmla="*/ 205051 h 205050"/>
                <a:gd name="connsiteX2" fmla="*/ 0 w 205050"/>
                <a:gd name="connsiteY2" fmla="*/ 102525 h 205050"/>
                <a:gd name="connsiteX3" fmla="*/ 102525 w 205050"/>
                <a:gd name="connsiteY3" fmla="*/ 0 h 205050"/>
                <a:gd name="connsiteX4" fmla="*/ 205050 w 205050"/>
                <a:gd name="connsiteY4" fmla="*/ 102525 h 205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50" h="205050">
                  <a:moveTo>
                    <a:pt x="205050" y="102525"/>
                  </a:moveTo>
                  <a:cubicBezTo>
                    <a:pt x="205050" y="159148"/>
                    <a:pt x="159148" y="205051"/>
                    <a:pt x="102525" y="205051"/>
                  </a:cubicBezTo>
                  <a:cubicBezTo>
                    <a:pt x="45902" y="205051"/>
                    <a:pt x="0" y="159148"/>
                    <a:pt x="0" y="102525"/>
                  </a:cubicBezTo>
                  <a:cubicBezTo>
                    <a:pt x="0" y="45902"/>
                    <a:pt x="45902" y="0"/>
                    <a:pt x="102525" y="0"/>
                  </a:cubicBezTo>
                  <a:cubicBezTo>
                    <a:pt x="159148" y="0"/>
                    <a:pt x="205050" y="45902"/>
                    <a:pt x="205050" y="102525"/>
                  </a:cubicBezTo>
                  <a:close/>
                </a:path>
              </a:pathLst>
            </a:custGeom>
            <a:solidFill>
              <a:srgbClr val="FFFFFF"/>
            </a:solidFill>
            <a:ln w="6656" cap="flat">
              <a:noFill/>
              <a:prstDash val="solid"/>
              <a:miter/>
            </a:ln>
          </p:spPr>
          <p:txBody>
            <a:bodyPr rtlCol="0" anchor="ctr"/>
            <a:lstStyle/>
            <a:p>
              <a:endParaRPr lang="zh-CN" altLang="en-US">
                <a:cs typeface="+mn-ea"/>
                <a:sym typeface="+mn-lt"/>
              </a:endParaRPr>
            </a:p>
          </p:txBody>
        </p:sp>
      </p:grpSp>
    </p:spTree>
    <p:extLst>
      <p:ext uri="{BB962C8B-B14F-4D97-AF65-F5344CB8AC3E}">
        <p14:creationId xmlns:p14="http://schemas.microsoft.com/office/powerpoint/2010/main" val="1055592023"/>
      </p:ext>
    </p:extLst>
  </p:cSld>
  <p:clrMapOvr>
    <a:masterClrMapping/>
  </p:clrMapOvr>
  <p:transition spd="slow">
    <p:push dir="u"/>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45373A81-834F-E19E-229B-CE608524A6E1}"/>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五、其他规范</a:t>
            </a:r>
          </a:p>
        </p:txBody>
      </p:sp>
      <p:sp>
        <p:nvSpPr>
          <p:cNvPr id="3" name="文本框 2">
            <a:extLst>
              <a:ext uri="{FF2B5EF4-FFF2-40B4-BE49-F238E27FC236}">
                <a16:creationId xmlns:a16="http://schemas.microsoft.com/office/drawing/2014/main" id="{9F714090-FEBC-92DD-84C8-E6A7F1F8C84C}"/>
              </a:ext>
            </a:extLst>
          </p:cNvPr>
          <p:cNvSpPr txBox="1"/>
          <p:nvPr/>
        </p:nvSpPr>
        <p:spPr>
          <a:xfrm>
            <a:off x="4561727" y="1255951"/>
            <a:ext cx="6949297" cy="3269613"/>
          </a:xfrm>
          <a:prstGeom prst="rect">
            <a:avLst/>
          </a:prstGeom>
          <a:noFill/>
        </p:spPr>
        <p:txBody>
          <a:bodyPr wrap="square">
            <a:spAutoFit/>
          </a:bodyPr>
          <a:lstStyle/>
          <a:p>
            <a:pPr marL="193285" eaLnBrk="0">
              <a:lnSpc>
                <a:spcPct val="150000"/>
              </a:lnSpc>
            </a:pPr>
            <a:r>
              <a:rPr lang="zh-CN" altLang="en-US" sz="2000" kern="0" dirty="0">
                <a:solidFill>
                  <a:srgbClr val="242021"/>
                </a:solidFill>
                <a:latin typeface="+mn-ea"/>
              </a:rPr>
              <a:t>在毕业论文（设计）撰写过程中，除了要遵守上述著录规范，其余的一些国家标准和行业标准也同样具有参考价值。以</a:t>
            </a:r>
            <a:r>
              <a:rPr lang="en-US" altLang="zh-CN" sz="2000" kern="0" dirty="0">
                <a:solidFill>
                  <a:srgbClr val="242021"/>
                </a:solidFill>
                <a:latin typeface="+mn-ea"/>
              </a:rPr>
              <a:t>《</a:t>
            </a:r>
            <a:r>
              <a:rPr lang="zh-CN" altLang="en-US" sz="2000" kern="0" dirty="0">
                <a:solidFill>
                  <a:srgbClr val="242021"/>
                </a:solidFill>
                <a:latin typeface="+mn-ea"/>
              </a:rPr>
              <a:t>学术出版规范关键词编写规则</a:t>
            </a:r>
            <a:r>
              <a:rPr lang="en-US" altLang="zh-CN" sz="2000" kern="0" dirty="0">
                <a:solidFill>
                  <a:srgbClr val="242021"/>
                </a:solidFill>
                <a:latin typeface="+mn-ea"/>
              </a:rPr>
              <a:t>》</a:t>
            </a:r>
            <a:r>
              <a:rPr lang="zh-CN" altLang="en-US" sz="2000" kern="0" dirty="0">
                <a:solidFill>
                  <a:srgbClr val="242021"/>
                </a:solidFill>
                <a:latin typeface="+mn-ea"/>
              </a:rPr>
              <a:t>标准为例，该标准规定了学术期刊论文关键词编写的基本要求、论文审读、主题分析、选词和编排规则，其中详细讲述了关键词编写的方式和原则。大学生在撰写过程中，应有意识地搜集这些信息，以提高毕业论文（设计）的质量。</a:t>
            </a:r>
          </a:p>
        </p:txBody>
      </p:sp>
      <p:sp>
        <p:nvSpPr>
          <p:cNvPr id="2" name="矩形 1">
            <a:extLst>
              <a:ext uri="{FF2B5EF4-FFF2-40B4-BE49-F238E27FC236}">
                <a16:creationId xmlns:a16="http://schemas.microsoft.com/office/drawing/2014/main" id="{69775D69-5E59-E7CF-6903-0ADE59C71F08}"/>
              </a:ext>
            </a:extLst>
          </p:cNvPr>
          <p:cNvSpPr/>
          <p:nvPr/>
        </p:nvSpPr>
        <p:spPr>
          <a:xfrm>
            <a:off x="1144587" y="5421459"/>
            <a:ext cx="10467976" cy="878110"/>
          </a:xfrm>
          <a:prstGeom prst="rect">
            <a:avLst/>
          </a:prstGeom>
          <a:solidFill>
            <a:schemeClr val="accent1">
              <a:alpha val="5000"/>
            </a:schemeClr>
          </a:solidFill>
          <a:ln w="63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b="1">
              <a:solidFill>
                <a:schemeClr val="tx1"/>
              </a:solidFill>
            </a:endParaRPr>
          </a:p>
        </p:txBody>
      </p:sp>
      <p:cxnSp>
        <p:nvCxnSpPr>
          <p:cNvPr id="5" name="直接连接符 4">
            <a:extLst>
              <a:ext uri="{FF2B5EF4-FFF2-40B4-BE49-F238E27FC236}">
                <a16:creationId xmlns:a16="http://schemas.microsoft.com/office/drawing/2014/main" id="{5A67185F-5C6B-4949-2B84-B16772228E8E}"/>
              </a:ext>
            </a:extLst>
          </p:cNvPr>
          <p:cNvCxnSpPr>
            <a:cxnSpLocks/>
          </p:cNvCxnSpPr>
          <p:nvPr/>
        </p:nvCxnSpPr>
        <p:spPr>
          <a:xfrm>
            <a:off x="1246979" y="6297368"/>
            <a:ext cx="10365584"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C556F452-E417-1135-5FD5-2A1A84651517}"/>
              </a:ext>
            </a:extLst>
          </p:cNvPr>
          <p:cNvSpPr txBox="1"/>
          <p:nvPr/>
        </p:nvSpPr>
        <p:spPr>
          <a:xfrm>
            <a:off x="2173134" y="5604348"/>
            <a:ext cx="8298936" cy="397032"/>
          </a:xfrm>
          <a:prstGeom prst="rect">
            <a:avLst/>
          </a:prstGeom>
          <a:noFill/>
        </p:spPr>
        <p:txBody>
          <a:bodyPr wrap="square" rtlCol="0">
            <a:spAutoFit/>
          </a:bodyPr>
          <a:lstStyle/>
          <a:p>
            <a:pPr algn="l" eaLnBrk="0" fontAlgn="base">
              <a:lnSpc>
                <a:spcPct val="99000"/>
              </a:lnSpc>
              <a:spcBef>
                <a:spcPts val="5"/>
              </a:spcBef>
            </a:pPr>
            <a:r>
              <a:rPr lang="zh-CN" altLang="en-US" sz="2000" spc="10" dirty="0">
                <a:solidFill>
                  <a:srgbClr val="242021"/>
                </a:solidFill>
                <a:effectLst/>
                <a:latin typeface="微软雅黑" panose="020B0503020204020204" pitchFamily="34" charset="-122"/>
                <a:ea typeface="微软雅黑" panose="020B0503020204020204" pitchFamily="34" charset="-122"/>
                <a:cs typeface="黑体" panose="02010609060101010101" pitchFamily="49" charset="-122"/>
              </a:rPr>
              <a:t>毕业论文（设计）中表格和插图的共同规范是什么？</a:t>
            </a:r>
          </a:p>
        </p:txBody>
      </p:sp>
      <p:grpSp>
        <p:nvGrpSpPr>
          <p:cNvPr id="8" name="组合 7">
            <a:extLst>
              <a:ext uri="{FF2B5EF4-FFF2-40B4-BE49-F238E27FC236}">
                <a16:creationId xmlns:a16="http://schemas.microsoft.com/office/drawing/2014/main" id="{00FFF3B3-8973-3C66-886D-1E98914C441C}"/>
              </a:ext>
            </a:extLst>
          </p:cNvPr>
          <p:cNvGrpSpPr/>
          <p:nvPr/>
        </p:nvGrpSpPr>
        <p:grpSpPr>
          <a:xfrm>
            <a:off x="566517" y="5288869"/>
            <a:ext cx="1231348" cy="1114186"/>
            <a:chOff x="254909" y="5164628"/>
            <a:chExt cx="1231348" cy="1114186"/>
          </a:xfrm>
        </p:grpSpPr>
        <p:pic>
          <p:nvPicPr>
            <p:cNvPr id="9" name="图片 9" descr="19961858">
              <a:extLst>
                <a:ext uri="{FF2B5EF4-FFF2-40B4-BE49-F238E27FC236}">
                  <a16:creationId xmlns:a16="http://schemas.microsoft.com/office/drawing/2014/main" id="{82B0CE6F-3D61-6C2E-C144-EA3CB05BCB3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54909" y="5164628"/>
              <a:ext cx="1114186" cy="1114186"/>
            </a:xfrm>
            <a:prstGeom prst="rect">
              <a:avLst/>
            </a:prstGeom>
          </p:spPr>
        </p:pic>
        <p:sp>
          <p:nvSpPr>
            <p:cNvPr id="10" name="文本框 9">
              <a:extLst>
                <a:ext uri="{FF2B5EF4-FFF2-40B4-BE49-F238E27FC236}">
                  <a16:creationId xmlns:a16="http://schemas.microsoft.com/office/drawing/2014/main" id="{BC962746-D24A-1DD2-108F-6C5514796DB8}"/>
                </a:ext>
              </a:extLst>
            </p:cNvPr>
            <p:cNvSpPr txBox="1"/>
            <p:nvPr/>
          </p:nvSpPr>
          <p:spPr>
            <a:xfrm>
              <a:off x="372071" y="5306222"/>
              <a:ext cx="1114186" cy="830997"/>
            </a:xfrm>
            <a:prstGeom prst="rect">
              <a:avLst/>
            </a:prstGeom>
            <a:noFill/>
          </p:spPr>
          <p:txBody>
            <a:bodyPr wrap="square" rtlCol="0">
              <a:spAutoFit/>
            </a:bodyPr>
            <a:lstStyle/>
            <a:p>
              <a:r>
                <a:rPr lang="zh-CN" altLang="en-US" sz="2400" b="1" dirty="0">
                  <a:solidFill>
                    <a:schemeClr val="bg1"/>
                  </a:solidFill>
                </a:rPr>
                <a:t>行成</a:t>
              </a:r>
              <a:endParaRPr lang="en-US" altLang="zh-CN" sz="2400" b="1" dirty="0">
                <a:solidFill>
                  <a:schemeClr val="bg1"/>
                </a:solidFill>
              </a:endParaRPr>
            </a:p>
            <a:p>
              <a:r>
                <a:rPr lang="zh-CN" altLang="en-US" sz="2400" b="1" dirty="0">
                  <a:solidFill>
                    <a:schemeClr val="bg1"/>
                  </a:solidFill>
                </a:rPr>
                <a:t>于思</a:t>
              </a:r>
            </a:p>
          </p:txBody>
        </p:sp>
      </p:grpSp>
      <p:grpSp>
        <p:nvGrpSpPr>
          <p:cNvPr id="76" name="组合 75">
            <a:extLst>
              <a:ext uri="{FF2B5EF4-FFF2-40B4-BE49-F238E27FC236}">
                <a16:creationId xmlns:a16="http://schemas.microsoft.com/office/drawing/2014/main" id="{9ABA0990-835F-EA67-9303-9504471F8117}"/>
              </a:ext>
            </a:extLst>
          </p:cNvPr>
          <p:cNvGrpSpPr/>
          <p:nvPr/>
        </p:nvGrpSpPr>
        <p:grpSpPr>
          <a:xfrm>
            <a:off x="700586" y="1299938"/>
            <a:ext cx="3548136" cy="3548136"/>
            <a:chOff x="660400" y="1301412"/>
            <a:chExt cx="4840514" cy="4840514"/>
          </a:xfrm>
        </p:grpSpPr>
        <p:sp>
          <p:nvSpPr>
            <p:cNvPr id="102" name="椭圆 101">
              <a:extLst>
                <a:ext uri="{FF2B5EF4-FFF2-40B4-BE49-F238E27FC236}">
                  <a16:creationId xmlns:a16="http://schemas.microsoft.com/office/drawing/2014/main" id="{1E43FAC9-6C9E-3913-26EE-32F56060A870}"/>
                </a:ext>
              </a:extLst>
            </p:cNvPr>
            <p:cNvSpPr/>
            <p:nvPr/>
          </p:nvSpPr>
          <p:spPr>
            <a:xfrm>
              <a:off x="660400" y="1301412"/>
              <a:ext cx="4840514" cy="4840514"/>
            </a:xfrm>
            <a:prstGeom prst="ellipse">
              <a:avLst/>
            </a:prstGeom>
            <a:solidFill>
              <a:schemeClr val="accent1">
                <a:alpha val="10000"/>
              </a:schemeClr>
            </a:solidFill>
            <a:ln w="9525" cap="rnd">
              <a:noFill/>
              <a:prstDash val="lgDash"/>
              <a:round/>
              <a:tail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54"/>
              <a:endParaRPr lang="zh-CN" altLang="en-US" sz="2000" b="1">
                <a:solidFill>
                  <a:schemeClr val="bg1"/>
                </a:solidFill>
                <a:cs typeface="+mn-ea"/>
                <a:sym typeface="+mn-lt"/>
              </a:endParaRPr>
            </a:p>
          </p:txBody>
        </p:sp>
        <p:sp>
          <p:nvSpPr>
            <p:cNvPr id="103" name="椭圆 102">
              <a:extLst>
                <a:ext uri="{FF2B5EF4-FFF2-40B4-BE49-F238E27FC236}">
                  <a16:creationId xmlns:a16="http://schemas.microsoft.com/office/drawing/2014/main" id="{4F32D7F5-5285-12CE-EE89-9C5D2DAF9E98}"/>
                </a:ext>
              </a:extLst>
            </p:cNvPr>
            <p:cNvSpPr/>
            <p:nvPr/>
          </p:nvSpPr>
          <p:spPr>
            <a:xfrm>
              <a:off x="930444" y="1571456"/>
              <a:ext cx="4300426" cy="4300426"/>
            </a:xfrm>
            <a:prstGeom prst="ellipse">
              <a:avLst/>
            </a:prstGeom>
            <a:blipFill>
              <a:blip r:embed="rId4"/>
              <a:srcRect/>
              <a:stretch>
                <a:fillRect l="-24966" r="-24814"/>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spTree>
    <p:extLst>
      <p:ext uri="{BB962C8B-B14F-4D97-AF65-F5344CB8AC3E}">
        <p14:creationId xmlns:p14="http://schemas.microsoft.com/office/powerpoint/2010/main" val="3528953881"/>
      </p:ext>
    </p:extLst>
  </p:cSld>
  <p:clrMapOvr>
    <a:masterClrMapping/>
  </p:clrMapOvr>
  <p:transition spd="slow">
    <p:push dir="u"/>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学思践悟</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修改论文（设计）</a:t>
            </a:r>
          </a:p>
        </p:txBody>
      </p:sp>
      <p:grpSp>
        <p:nvGrpSpPr>
          <p:cNvPr id="2" name="组合 1">
            <a:extLst>
              <a:ext uri="{FF2B5EF4-FFF2-40B4-BE49-F238E27FC236}">
                <a16:creationId xmlns:a16="http://schemas.microsoft.com/office/drawing/2014/main" id="{AA6879EA-61AC-9E49-FBA1-765AA612B7AD}"/>
              </a:ext>
            </a:extLst>
          </p:cNvPr>
          <p:cNvGrpSpPr/>
          <p:nvPr/>
        </p:nvGrpSpPr>
        <p:grpSpPr>
          <a:xfrm>
            <a:off x="474594" y="1284791"/>
            <a:ext cx="548640" cy="548640"/>
            <a:chOff x="4828081" y="3745170"/>
            <a:chExt cx="548640" cy="548640"/>
          </a:xfrm>
          <a:solidFill>
            <a:srgbClr val="009EDE"/>
          </a:solidFill>
        </p:grpSpPr>
        <p:sp>
          <p:nvSpPr>
            <p:cNvPr id="3" name="椭圆 2">
              <a:extLst>
                <a:ext uri="{FF2B5EF4-FFF2-40B4-BE49-F238E27FC236}">
                  <a16:creationId xmlns:a16="http://schemas.microsoft.com/office/drawing/2014/main" id="{9BBFAD42-702E-AF2F-869E-2B47A8DE7B64}"/>
                </a:ext>
              </a:extLst>
            </p:cNvPr>
            <p:cNvSpPr/>
            <p:nvPr>
              <p:custDataLst>
                <p:tags r:id="rId3"/>
              </p:custDataLst>
            </p:nvPr>
          </p:nvSpPr>
          <p:spPr>
            <a:xfrm>
              <a:off x="4828081" y="3745170"/>
              <a:ext cx="548640" cy="5486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形 4">
              <a:extLst>
                <a:ext uri="{FF2B5EF4-FFF2-40B4-BE49-F238E27FC236}">
                  <a16:creationId xmlns:a16="http://schemas.microsoft.com/office/drawing/2014/main" id="{38DAF346-5BD9-FD5A-4F4D-E9987AFC863E}"/>
                </a:ext>
              </a:extLst>
            </p:cNvPr>
            <p:cNvPicPr>
              <a:picLocks noChangeAspect="1"/>
            </p:cNvPicPr>
            <p:nvPr>
              <p:custDataLst>
                <p:tags r:id="rId4"/>
              </p:custDataLst>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942983" y="3885401"/>
              <a:ext cx="268177" cy="268177"/>
            </a:xfrm>
            <a:prstGeom prst="rect">
              <a:avLst/>
            </a:prstGeom>
          </p:spPr>
        </p:pic>
      </p:grpSp>
      <p:grpSp>
        <p:nvGrpSpPr>
          <p:cNvPr id="7" name="组合 6">
            <a:extLst>
              <a:ext uri="{FF2B5EF4-FFF2-40B4-BE49-F238E27FC236}">
                <a16:creationId xmlns:a16="http://schemas.microsoft.com/office/drawing/2014/main" id="{46DD29C1-C181-7912-8BDD-3C14CB4A63D7}"/>
              </a:ext>
            </a:extLst>
          </p:cNvPr>
          <p:cNvGrpSpPr/>
          <p:nvPr/>
        </p:nvGrpSpPr>
        <p:grpSpPr>
          <a:xfrm>
            <a:off x="1053050" y="1100661"/>
            <a:ext cx="10549454" cy="4601560"/>
            <a:chOff x="853299" y="1928017"/>
            <a:chExt cx="9551035" cy="4601560"/>
          </a:xfrm>
        </p:grpSpPr>
        <p:sp>
          <p:nvSpPr>
            <p:cNvPr id="8" name="文本框 7">
              <a:extLst>
                <a:ext uri="{FF2B5EF4-FFF2-40B4-BE49-F238E27FC236}">
                  <a16:creationId xmlns:a16="http://schemas.microsoft.com/office/drawing/2014/main" id="{5AD38F58-A458-4E26-0AEE-5C184836FBB5}"/>
                </a:ext>
              </a:extLst>
            </p:cNvPr>
            <p:cNvSpPr txBox="1"/>
            <p:nvPr>
              <p:custDataLst>
                <p:tags r:id="rId1"/>
              </p:custDataLst>
            </p:nvPr>
          </p:nvSpPr>
          <p:spPr>
            <a:xfrm>
              <a:off x="853299" y="1928017"/>
              <a:ext cx="3413923" cy="461665"/>
            </a:xfrm>
            <a:prstGeom prst="rect">
              <a:avLst/>
            </a:prstGeom>
            <a:noFill/>
          </p:spPr>
          <p:txBody>
            <a:bodyPr wrap="square">
              <a:spAutoFit/>
            </a:bodyPr>
            <a:lstStyle/>
            <a:p>
              <a:r>
                <a:rPr lang="zh-CN" altLang="en-US" sz="2400" b="1" dirty="0">
                  <a:solidFill>
                    <a:schemeClr val="accent2">
                      <a:lumMod val="50000"/>
                    </a:schemeClr>
                  </a:solidFill>
                  <a:latin typeface="微软雅黑" charset="0"/>
                  <a:ea typeface="微软雅黑" charset="0"/>
                  <a:cs typeface="微软雅黑" charset="0"/>
                </a:rPr>
                <a:t>活动描述</a:t>
              </a:r>
            </a:p>
          </p:txBody>
        </p:sp>
        <p:sp>
          <p:nvSpPr>
            <p:cNvPr id="9" name="文本框 8">
              <a:extLst>
                <a:ext uri="{FF2B5EF4-FFF2-40B4-BE49-F238E27FC236}">
                  <a16:creationId xmlns:a16="http://schemas.microsoft.com/office/drawing/2014/main" id="{B667890C-F291-212C-C66E-92BE2A11372D}"/>
                </a:ext>
              </a:extLst>
            </p:cNvPr>
            <p:cNvSpPr txBox="1"/>
            <p:nvPr>
              <p:custDataLst>
                <p:tags r:id="rId2"/>
              </p:custDataLst>
            </p:nvPr>
          </p:nvSpPr>
          <p:spPr>
            <a:xfrm>
              <a:off x="864729" y="2389662"/>
              <a:ext cx="9539605" cy="4139915"/>
            </a:xfrm>
            <a:prstGeom prst="rect">
              <a:avLst/>
            </a:prstGeom>
            <a:noFill/>
          </p:spPr>
          <p:txBody>
            <a:bodyPr wrap="square">
              <a:noAutofit/>
            </a:bodyPr>
            <a:lstStyle/>
            <a:p>
              <a:pPr indent="0" algn="just" fontAlgn="auto">
                <a:lnSpc>
                  <a:spcPct val="150000"/>
                </a:lnSpc>
              </a:pPr>
              <a:r>
                <a:rPr lang="zh-CN" altLang="en-US" sz="2000" dirty="0">
                  <a:solidFill>
                    <a:schemeClr val="tx1">
                      <a:lumMod val="85000"/>
                      <a:lumOff val="15000"/>
                    </a:schemeClr>
                  </a:solidFill>
                  <a:latin typeface="微软雅黑" charset="0"/>
                  <a:ea typeface="微软雅黑" charset="0"/>
                  <a:cs typeface="微软雅黑" charset="0"/>
                </a:rPr>
                <a:t>通过对自己以往论文（设计）的修改，加深对毕业论文（设计）技术规范的掌握，为实际创作毕业论文（设计）打下坚实的基础。</a:t>
              </a:r>
            </a:p>
            <a:p>
              <a:pPr algn="just">
                <a:lnSpc>
                  <a:spcPct val="150000"/>
                </a:lnSpc>
              </a:pPr>
              <a:r>
                <a:rPr lang="zh-CN" altLang="en-US" sz="2400" b="1" dirty="0">
                  <a:solidFill>
                    <a:schemeClr val="accent2">
                      <a:lumMod val="50000"/>
                    </a:schemeClr>
                  </a:solidFill>
                  <a:latin typeface="微软雅黑" charset="0"/>
                  <a:ea typeface="微软雅黑" charset="0"/>
                  <a:cs typeface="微软雅黑" charset="0"/>
                </a:rPr>
                <a:t>活动实施</a:t>
              </a:r>
              <a:endParaRPr lang="en-US" altLang="zh-CN" sz="2400" b="1" dirty="0">
                <a:solidFill>
                  <a:schemeClr val="accent2">
                    <a:lumMod val="50000"/>
                  </a:schemeClr>
                </a:solidFill>
                <a:latin typeface="微软雅黑" charset="0"/>
                <a:ea typeface="微软雅黑" charset="0"/>
                <a:cs typeface="微软雅黑" charset="0"/>
              </a:endParaRPr>
            </a:p>
            <a:p>
              <a:pPr algn="just">
                <a:lnSpc>
                  <a:spcPct val="150000"/>
                </a:lnSpc>
              </a:pPr>
              <a:r>
                <a:rPr lang="zh-CN" altLang="en-US" sz="2200" b="1" dirty="0">
                  <a:solidFill>
                    <a:schemeClr val="accent3">
                      <a:lumMod val="75000"/>
                    </a:schemeClr>
                  </a:solidFill>
                  <a:latin typeface="微软雅黑" charset="0"/>
                  <a:ea typeface="微软雅黑" charset="0"/>
                  <a:cs typeface="微软雅黑" charset="0"/>
                </a:rPr>
                <a:t>一、角色分工</a:t>
              </a:r>
            </a:p>
            <a:p>
              <a:pPr algn="just">
                <a:lnSpc>
                  <a:spcPct val="150000"/>
                </a:lnSpc>
              </a:pPr>
              <a:r>
                <a:rPr lang="zh-CN" altLang="en-US" sz="2000" dirty="0">
                  <a:solidFill>
                    <a:schemeClr val="tx1">
                      <a:lumMod val="85000"/>
                      <a:lumOff val="15000"/>
                    </a:schemeClr>
                  </a:solidFill>
                  <a:latin typeface="微软雅黑" charset="0"/>
                  <a:ea typeface="微软雅黑" charset="0"/>
                </a:rPr>
                <a:t>班级学生自由结成若干小组，每组</a:t>
              </a:r>
              <a:r>
                <a:rPr lang="en-US" altLang="zh-CN" sz="2000" dirty="0">
                  <a:solidFill>
                    <a:schemeClr val="tx1">
                      <a:lumMod val="85000"/>
                      <a:lumOff val="15000"/>
                    </a:schemeClr>
                  </a:solidFill>
                  <a:latin typeface="微软雅黑" charset="0"/>
                  <a:ea typeface="微软雅黑" charset="0"/>
                </a:rPr>
                <a:t>2</a:t>
              </a:r>
              <a:r>
                <a:rPr lang="zh-CN" altLang="en-US" sz="2000" dirty="0">
                  <a:solidFill>
                    <a:schemeClr val="tx1">
                      <a:lumMod val="85000"/>
                      <a:lumOff val="15000"/>
                    </a:schemeClr>
                  </a:solidFill>
                  <a:latin typeface="微软雅黑" charset="0"/>
                  <a:ea typeface="微软雅黑" charset="0"/>
                </a:rPr>
                <a:t>～</a:t>
              </a:r>
              <a:r>
                <a:rPr lang="en-US" altLang="zh-CN" sz="2000" dirty="0">
                  <a:solidFill>
                    <a:schemeClr val="tx1">
                      <a:lumMod val="85000"/>
                      <a:lumOff val="15000"/>
                    </a:schemeClr>
                  </a:solidFill>
                  <a:latin typeface="微软雅黑" charset="0"/>
                  <a:ea typeface="微软雅黑" charset="0"/>
                </a:rPr>
                <a:t>4</a:t>
              </a:r>
              <a:r>
                <a:rPr lang="zh-CN" altLang="en-US" sz="2000" dirty="0">
                  <a:solidFill>
                    <a:schemeClr val="tx1">
                      <a:lumMod val="85000"/>
                      <a:lumOff val="15000"/>
                    </a:schemeClr>
                  </a:solidFill>
                  <a:latin typeface="微软雅黑" charset="0"/>
                  <a:ea typeface="微软雅黑" charset="0"/>
                </a:rPr>
                <a:t>人。</a:t>
              </a:r>
            </a:p>
            <a:p>
              <a:pPr algn="just">
                <a:lnSpc>
                  <a:spcPct val="150000"/>
                </a:lnSpc>
              </a:pPr>
              <a:r>
                <a:rPr lang="zh-CN" altLang="en-US" sz="2200" b="1" dirty="0">
                  <a:solidFill>
                    <a:schemeClr val="accent3">
                      <a:lumMod val="75000"/>
                    </a:schemeClr>
                  </a:solidFill>
                  <a:latin typeface="微软雅黑" charset="0"/>
                  <a:ea typeface="微软雅黑" charset="0"/>
                </a:rPr>
                <a:t>二、材料准备</a:t>
              </a:r>
            </a:p>
            <a:p>
              <a:pPr algn="just">
                <a:lnSpc>
                  <a:spcPct val="150000"/>
                </a:lnSpc>
              </a:pPr>
              <a:r>
                <a:rPr lang="en-US" altLang="zh-CN" sz="2000" dirty="0" err="1">
                  <a:solidFill>
                    <a:schemeClr val="tx1">
                      <a:lumMod val="85000"/>
                      <a:lumOff val="15000"/>
                    </a:schemeClr>
                  </a:solidFill>
                  <a:latin typeface="微软雅黑" charset="0"/>
                  <a:ea typeface="微软雅黑" charset="0"/>
                </a:rPr>
                <a:t>电脑、文具、之前写好的论文（设计）等</a:t>
              </a:r>
              <a:r>
                <a:rPr lang="en-US" altLang="zh-CN" sz="2000" dirty="0">
                  <a:solidFill>
                    <a:schemeClr val="tx1">
                      <a:lumMod val="85000"/>
                      <a:lumOff val="15000"/>
                    </a:schemeClr>
                  </a:solidFill>
                  <a:latin typeface="微软雅黑" charset="0"/>
                  <a:ea typeface="微软雅黑" charset="0"/>
                </a:rPr>
                <a:t>。</a:t>
              </a:r>
            </a:p>
            <a:p>
              <a:pPr algn="just">
                <a:lnSpc>
                  <a:spcPct val="150000"/>
                </a:lnSpc>
              </a:pPr>
              <a:endParaRPr lang="zh-CN" altLang="en-US" sz="2000" dirty="0">
                <a:solidFill>
                  <a:schemeClr val="tx1">
                    <a:lumMod val="85000"/>
                    <a:lumOff val="15000"/>
                  </a:schemeClr>
                </a:solidFill>
                <a:latin typeface="微软雅黑" charset="0"/>
                <a:ea typeface="微软雅黑" charset="0"/>
              </a:endParaRPr>
            </a:p>
            <a:p>
              <a:pPr algn="just">
                <a:lnSpc>
                  <a:spcPct val="150000"/>
                </a:lnSpc>
              </a:pPr>
              <a:endParaRPr lang="zh-CN" altLang="en-US" sz="2400" b="1" dirty="0">
                <a:solidFill>
                  <a:schemeClr val="accent2">
                    <a:lumMod val="50000"/>
                  </a:schemeClr>
                </a:solidFill>
                <a:latin typeface="微软雅黑" charset="0"/>
                <a:ea typeface="微软雅黑" charset="0"/>
                <a:cs typeface="微软雅黑" charset="0"/>
              </a:endParaRPr>
            </a:p>
            <a:p>
              <a:pPr indent="0" algn="just" fontAlgn="auto">
                <a:lnSpc>
                  <a:spcPct val="150000"/>
                </a:lnSpc>
              </a:pPr>
              <a:endParaRPr lang="zh-CN" altLang="en-US" sz="1900" dirty="0">
                <a:solidFill>
                  <a:schemeClr val="tx1">
                    <a:lumMod val="85000"/>
                    <a:lumOff val="15000"/>
                  </a:schemeClr>
                </a:solidFill>
                <a:latin typeface="微软雅黑" charset="0"/>
                <a:ea typeface="微软雅黑" charset="0"/>
                <a:cs typeface="微软雅黑" charset="0"/>
              </a:endParaRPr>
            </a:p>
            <a:p>
              <a:pPr indent="0" algn="just" fontAlgn="auto">
                <a:lnSpc>
                  <a:spcPct val="150000"/>
                </a:lnSpc>
              </a:pPr>
              <a:endParaRPr lang="zh-CN" altLang="en-US" sz="1900" dirty="0">
                <a:solidFill>
                  <a:schemeClr val="tx1">
                    <a:lumMod val="85000"/>
                    <a:lumOff val="15000"/>
                  </a:schemeClr>
                </a:solidFill>
                <a:latin typeface="微软雅黑" charset="0"/>
                <a:ea typeface="微软雅黑" charset="0"/>
                <a:cs typeface="微软雅黑" charset="0"/>
              </a:endParaRPr>
            </a:p>
          </p:txBody>
        </p:sp>
      </p:grpSp>
      <p:sp>
        <p:nvSpPr>
          <p:cNvPr id="10" name="任意多边形: 形状 9">
            <a:extLst>
              <a:ext uri="{FF2B5EF4-FFF2-40B4-BE49-F238E27FC236}">
                <a16:creationId xmlns:a16="http://schemas.microsoft.com/office/drawing/2014/main" id="{65F0A62D-3A12-BD44-A4C1-630BABEDE9E7}"/>
              </a:ext>
            </a:extLst>
          </p:cNvPr>
          <p:cNvSpPr/>
          <p:nvPr/>
        </p:nvSpPr>
        <p:spPr>
          <a:xfrm>
            <a:off x="587678" y="1922768"/>
            <a:ext cx="322580" cy="1005840"/>
          </a:xfrm>
          <a:custGeom>
            <a:avLst/>
            <a:gdLst>
              <a:gd name="connsiteX0" fmla="*/ 0 w 322359"/>
              <a:gd name="connsiteY0" fmla="*/ 0 h 785242"/>
              <a:gd name="connsiteX1" fmla="*/ 45544 w 322359"/>
              <a:gd name="connsiteY1" fmla="*/ 24721 h 785242"/>
              <a:gd name="connsiteX2" fmla="*/ 166568 w 322359"/>
              <a:gd name="connsiteY2" fmla="*/ 49154 h 785242"/>
              <a:gd name="connsiteX3" fmla="*/ 287593 w 322359"/>
              <a:gd name="connsiteY3" fmla="*/ 24721 h 785242"/>
              <a:gd name="connsiteX4" fmla="*/ 322359 w 322359"/>
              <a:gd name="connsiteY4" fmla="*/ 5850 h 785242"/>
              <a:gd name="connsiteX5" fmla="*/ 322359 w 322359"/>
              <a:gd name="connsiteY5" fmla="*/ 785242 h 785242"/>
              <a:gd name="connsiteX6" fmla="*/ 0 w 322359"/>
              <a:gd name="connsiteY6" fmla="*/ 785242 h 78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2359" h="785242">
                <a:moveTo>
                  <a:pt x="0" y="0"/>
                </a:moveTo>
                <a:lnTo>
                  <a:pt x="45544" y="24721"/>
                </a:lnTo>
                <a:cubicBezTo>
                  <a:pt x="82742" y="40454"/>
                  <a:pt x="123639" y="49154"/>
                  <a:pt x="166568" y="49154"/>
                </a:cubicBezTo>
                <a:cubicBezTo>
                  <a:pt x="209498" y="49154"/>
                  <a:pt x="250395" y="40454"/>
                  <a:pt x="287593" y="24721"/>
                </a:cubicBezTo>
                <a:lnTo>
                  <a:pt x="322359" y="5850"/>
                </a:lnTo>
                <a:lnTo>
                  <a:pt x="322359" y="785242"/>
                </a:lnTo>
                <a:lnTo>
                  <a:pt x="0" y="785242"/>
                </a:lnTo>
                <a:close/>
              </a:path>
            </a:pathLst>
          </a:custGeom>
          <a:solidFill>
            <a:srgbClr val="009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67273890"/>
      </p:ext>
    </p:extLst>
  </p:cSld>
  <p:clrMapOvr>
    <a:masterClrMapping/>
  </p:clrMapOvr>
  <p:transition spd="slow">
    <p:push dir="u"/>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学思践悟</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修改论文（设计）</a:t>
            </a:r>
          </a:p>
        </p:txBody>
      </p:sp>
      <p:grpSp>
        <p:nvGrpSpPr>
          <p:cNvPr id="2" name="组合 1">
            <a:extLst>
              <a:ext uri="{FF2B5EF4-FFF2-40B4-BE49-F238E27FC236}">
                <a16:creationId xmlns:a16="http://schemas.microsoft.com/office/drawing/2014/main" id="{AA6879EA-61AC-9E49-FBA1-765AA612B7AD}"/>
              </a:ext>
            </a:extLst>
          </p:cNvPr>
          <p:cNvGrpSpPr/>
          <p:nvPr/>
        </p:nvGrpSpPr>
        <p:grpSpPr>
          <a:xfrm>
            <a:off x="474594" y="1284791"/>
            <a:ext cx="548640" cy="548640"/>
            <a:chOff x="4828081" y="3745170"/>
            <a:chExt cx="548640" cy="548640"/>
          </a:xfrm>
          <a:solidFill>
            <a:srgbClr val="009EDE"/>
          </a:solidFill>
        </p:grpSpPr>
        <p:sp>
          <p:nvSpPr>
            <p:cNvPr id="3" name="椭圆 2">
              <a:extLst>
                <a:ext uri="{FF2B5EF4-FFF2-40B4-BE49-F238E27FC236}">
                  <a16:creationId xmlns:a16="http://schemas.microsoft.com/office/drawing/2014/main" id="{9BBFAD42-702E-AF2F-869E-2B47A8DE7B64}"/>
                </a:ext>
              </a:extLst>
            </p:cNvPr>
            <p:cNvSpPr/>
            <p:nvPr>
              <p:custDataLst>
                <p:tags r:id="rId3"/>
              </p:custDataLst>
            </p:nvPr>
          </p:nvSpPr>
          <p:spPr>
            <a:xfrm>
              <a:off x="4828081" y="3745170"/>
              <a:ext cx="548640" cy="5486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形 4">
              <a:extLst>
                <a:ext uri="{FF2B5EF4-FFF2-40B4-BE49-F238E27FC236}">
                  <a16:creationId xmlns:a16="http://schemas.microsoft.com/office/drawing/2014/main" id="{38DAF346-5BD9-FD5A-4F4D-E9987AFC863E}"/>
                </a:ext>
              </a:extLst>
            </p:cNvPr>
            <p:cNvPicPr>
              <a:picLocks noChangeAspect="1"/>
            </p:cNvPicPr>
            <p:nvPr>
              <p:custDataLst>
                <p:tags r:id="rId4"/>
              </p:custDataLst>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942983" y="3885401"/>
              <a:ext cx="268177" cy="268177"/>
            </a:xfrm>
            <a:prstGeom prst="rect">
              <a:avLst/>
            </a:prstGeom>
          </p:spPr>
        </p:pic>
      </p:grpSp>
      <p:grpSp>
        <p:nvGrpSpPr>
          <p:cNvPr id="7" name="组合 6">
            <a:extLst>
              <a:ext uri="{FF2B5EF4-FFF2-40B4-BE49-F238E27FC236}">
                <a16:creationId xmlns:a16="http://schemas.microsoft.com/office/drawing/2014/main" id="{46DD29C1-C181-7912-8BDD-3C14CB4A63D7}"/>
              </a:ext>
            </a:extLst>
          </p:cNvPr>
          <p:cNvGrpSpPr/>
          <p:nvPr/>
        </p:nvGrpSpPr>
        <p:grpSpPr>
          <a:xfrm>
            <a:off x="1053050" y="1100661"/>
            <a:ext cx="10549454" cy="4601560"/>
            <a:chOff x="853299" y="1928017"/>
            <a:chExt cx="9551035" cy="4601560"/>
          </a:xfrm>
        </p:grpSpPr>
        <p:sp>
          <p:nvSpPr>
            <p:cNvPr id="8" name="文本框 7">
              <a:extLst>
                <a:ext uri="{FF2B5EF4-FFF2-40B4-BE49-F238E27FC236}">
                  <a16:creationId xmlns:a16="http://schemas.microsoft.com/office/drawing/2014/main" id="{5AD38F58-A458-4E26-0AEE-5C184836FBB5}"/>
                </a:ext>
              </a:extLst>
            </p:cNvPr>
            <p:cNvSpPr txBox="1"/>
            <p:nvPr>
              <p:custDataLst>
                <p:tags r:id="rId1"/>
              </p:custDataLst>
            </p:nvPr>
          </p:nvSpPr>
          <p:spPr>
            <a:xfrm>
              <a:off x="853299" y="1928017"/>
              <a:ext cx="3413923" cy="830997"/>
            </a:xfrm>
            <a:prstGeom prst="rect">
              <a:avLst/>
            </a:prstGeom>
            <a:noFill/>
          </p:spPr>
          <p:txBody>
            <a:bodyPr wrap="square">
              <a:spAutoFit/>
            </a:bodyPr>
            <a:lstStyle/>
            <a:p>
              <a:r>
                <a:rPr lang="zh-CN" altLang="en-US" sz="2400" b="1" dirty="0">
                  <a:solidFill>
                    <a:schemeClr val="accent2">
                      <a:lumMod val="50000"/>
                    </a:schemeClr>
                  </a:solidFill>
                  <a:latin typeface="微软雅黑" charset="0"/>
                  <a:ea typeface="微软雅黑" charset="0"/>
                  <a:cs typeface="微软雅黑" charset="0"/>
                </a:rPr>
                <a:t>活动实施</a:t>
              </a:r>
              <a:endParaRPr lang="en-US" altLang="zh-CN" sz="2400" b="1" dirty="0">
                <a:solidFill>
                  <a:schemeClr val="accent2">
                    <a:lumMod val="50000"/>
                  </a:schemeClr>
                </a:solidFill>
                <a:latin typeface="微软雅黑" charset="0"/>
                <a:ea typeface="微软雅黑" charset="0"/>
                <a:cs typeface="微软雅黑" charset="0"/>
              </a:endParaRPr>
            </a:p>
            <a:p>
              <a:endParaRPr lang="zh-CN" altLang="en-US" sz="2400" b="1" dirty="0">
                <a:solidFill>
                  <a:schemeClr val="accent2">
                    <a:lumMod val="50000"/>
                  </a:schemeClr>
                </a:solidFill>
                <a:latin typeface="微软雅黑" charset="0"/>
                <a:ea typeface="微软雅黑" charset="0"/>
                <a:cs typeface="微软雅黑" charset="0"/>
              </a:endParaRPr>
            </a:p>
          </p:txBody>
        </p:sp>
        <p:sp>
          <p:nvSpPr>
            <p:cNvPr id="9" name="文本框 8">
              <a:extLst>
                <a:ext uri="{FF2B5EF4-FFF2-40B4-BE49-F238E27FC236}">
                  <a16:creationId xmlns:a16="http://schemas.microsoft.com/office/drawing/2014/main" id="{B667890C-F291-212C-C66E-92BE2A11372D}"/>
                </a:ext>
              </a:extLst>
            </p:cNvPr>
            <p:cNvSpPr txBox="1"/>
            <p:nvPr>
              <p:custDataLst>
                <p:tags r:id="rId2"/>
              </p:custDataLst>
            </p:nvPr>
          </p:nvSpPr>
          <p:spPr>
            <a:xfrm>
              <a:off x="864729" y="2389662"/>
              <a:ext cx="9539605" cy="4139915"/>
            </a:xfrm>
            <a:prstGeom prst="rect">
              <a:avLst/>
            </a:prstGeom>
            <a:noFill/>
          </p:spPr>
          <p:txBody>
            <a:bodyPr wrap="square">
              <a:noAutofit/>
            </a:bodyPr>
            <a:lstStyle/>
            <a:p>
              <a:pPr marL="266762" marR="0" eaLnBrk="0">
                <a:lnSpc>
                  <a:spcPct val="101587"/>
                </a:lnSpc>
                <a:spcAft>
                  <a:spcPts val="622"/>
                </a:spcAft>
              </a:pPr>
              <a:r>
                <a:rPr lang="en-US" altLang="zh-CN" sz="2200" b="1" dirty="0" err="1">
                  <a:solidFill>
                    <a:schemeClr val="accent3">
                      <a:lumMod val="75000"/>
                    </a:schemeClr>
                  </a:solidFill>
                  <a:latin typeface="微软雅黑" charset="0"/>
                  <a:ea typeface="微软雅黑" charset="0"/>
                </a:rPr>
                <a:t>三、整理对比</a:t>
              </a:r>
              <a:endParaRPr lang="en-US" altLang="zh-CN" sz="2200" b="1" dirty="0">
                <a:solidFill>
                  <a:schemeClr val="accent3">
                    <a:lumMod val="75000"/>
                  </a:schemeClr>
                </a:solidFill>
                <a:latin typeface="微软雅黑" charset="0"/>
                <a:ea typeface="微软雅黑" charset="0"/>
              </a:endParaRPr>
            </a:p>
            <a:p>
              <a:pPr marL="0" marR="381" eaLnBrk="0">
                <a:lnSpc>
                  <a:spcPct val="130952"/>
                </a:lnSpc>
                <a:spcAft>
                  <a:spcPts val="89"/>
                </a:spcAft>
              </a:pPr>
              <a:r>
                <a:rPr lang="en-US" altLang="zh-CN" sz="2000" dirty="0">
                  <a:solidFill>
                    <a:schemeClr val="tx1">
                      <a:lumMod val="85000"/>
                      <a:lumOff val="15000"/>
                    </a:schemeClr>
                  </a:solidFill>
                  <a:latin typeface="微软雅黑" charset="0"/>
                  <a:ea typeface="微软雅黑" charset="0"/>
                </a:rPr>
                <a:t>（1）各自找一篇自己之前创作的论文（设计），</a:t>
              </a:r>
              <a:r>
                <a:rPr lang="en-US" altLang="zh-CN" sz="2000" dirty="0" err="1">
                  <a:solidFill>
                    <a:schemeClr val="tx1">
                      <a:lumMod val="85000"/>
                      <a:lumOff val="15000"/>
                    </a:schemeClr>
                  </a:solidFill>
                  <a:latin typeface="微软雅黑" charset="0"/>
                  <a:ea typeface="微软雅黑" charset="0"/>
                </a:rPr>
                <a:t>浏览这篇论文（设计）中是否存在创新点，若没有，须补充</a:t>
              </a:r>
              <a:r>
                <a:rPr lang="en-US" altLang="zh-CN" sz="2000" dirty="0">
                  <a:solidFill>
                    <a:schemeClr val="tx1">
                      <a:lumMod val="85000"/>
                      <a:lumOff val="15000"/>
                    </a:schemeClr>
                  </a:solidFill>
                  <a:latin typeface="微软雅黑" charset="0"/>
                  <a:ea typeface="微软雅黑" charset="0"/>
                </a:rPr>
                <a:t>。</a:t>
              </a:r>
            </a:p>
            <a:p>
              <a:pPr marL="0" marR="0" eaLnBrk="0">
                <a:lnSpc>
                  <a:spcPct val="130952"/>
                </a:lnSpc>
                <a:spcAft>
                  <a:spcPts val="89"/>
                </a:spcAft>
              </a:pPr>
              <a:r>
                <a:rPr lang="en-US" altLang="zh-CN" sz="2000" dirty="0">
                  <a:solidFill>
                    <a:schemeClr val="tx1">
                      <a:lumMod val="85000"/>
                      <a:lumOff val="15000"/>
                    </a:schemeClr>
                  </a:solidFill>
                  <a:latin typeface="微软雅黑" charset="0"/>
                  <a:ea typeface="微软雅黑" charset="0"/>
                </a:rPr>
                <a:t>（2）按照毕业论文（设计）的相关著录规范修改正文内容，按照毕业论文（设计）的形式内容进行装订，确实的内容须补充。</a:t>
              </a:r>
            </a:p>
            <a:p>
              <a:pPr marL="0" marR="2158" eaLnBrk="0">
                <a:lnSpc>
                  <a:spcPct val="130952"/>
                </a:lnSpc>
                <a:spcAft>
                  <a:spcPts val="89"/>
                </a:spcAft>
              </a:pPr>
              <a:r>
                <a:rPr lang="en-US" altLang="zh-CN" sz="2000" dirty="0">
                  <a:solidFill>
                    <a:schemeClr val="tx1">
                      <a:lumMod val="85000"/>
                      <a:lumOff val="15000"/>
                    </a:schemeClr>
                  </a:solidFill>
                  <a:latin typeface="微软雅黑" charset="0"/>
                  <a:ea typeface="微软雅黑" charset="0"/>
                </a:rPr>
                <a:t>（3）在组内相互传阅各自修改后的论文（设计），</a:t>
              </a:r>
              <a:r>
                <a:rPr lang="en-US" altLang="zh-CN" sz="2000" dirty="0" err="1">
                  <a:solidFill>
                    <a:schemeClr val="tx1">
                      <a:lumMod val="85000"/>
                      <a:lumOff val="15000"/>
                    </a:schemeClr>
                  </a:solidFill>
                  <a:latin typeface="微软雅黑" charset="0"/>
                  <a:ea typeface="微软雅黑" charset="0"/>
                </a:rPr>
                <a:t>各自写下你认为其他组员论文（设计）的创新体现在哪，并标注出你认为不符合技术规范的地方</a:t>
              </a:r>
              <a:r>
                <a:rPr lang="en-US" altLang="zh-CN" sz="2000" dirty="0">
                  <a:solidFill>
                    <a:schemeClr val="tx1">
                      <a:lumMod val="85000"/>
                      <a:lumOff val="15000"/>
                    </a:schemeClr>
                  </a:solidFill>
                  <a:latin typeface="微软雅黑" charset="0"/>
                  <a:ea typeface="微软雅黑" charset="0"/>
                </a:rPr>
                <a:t>。</a:t>
              </a:r>
            </a:p>
            <a:p>
              <a:pPr marL="0" marR="2158" eaLnBrk="0">
                <a:lnSpc>
                  <a:spcPct val="130952"/>
                </a:lnSpc>
                <a:spcAft>
                  <a:spcPts val="89"/>
                </a:spcAft>
              </a:pPr>
              <a:r>
                <a:rPr lang="en-US" altLang="zh-CN" sz="2000" dirty="0">
                  <a:solidFill>
                    <a:schemeClr val="tx1">
                      <a:lumMod val="85000"/>
                      <a:lumOff val="15000"/>
                    </a:schemeClr>
                  </a:solidFill>
                  <a:latin typeface="微软雅黑" charset="0"/>
                  <a:ea typeface="微软雅黑" charset="0"/>
                </a:rPr>
                <a:t>（4）按照毕业论文（设计）的评分标准（</a:t>
              </a:r>
              <a:r>
                <a:rPr lang="zh-CN" altLang="en-US" sz="2000" dirty="0">
                  <a:solidFill>
                    <a:schemeClr val="tx1">
                      <a:lumMod val="85000"/>
                      <a:lumOff val="15000"/>
                    </a:schemeClr>
                  </a:solidFill>
                  <a:latin typeface="微软雅黑" charset="0"/>
                  <a:ea typeface="微软雅黑" charset="0"/>
                </a:rPr>
                <a:t>下</a:t>
              </a:r>
              <a:r>
                <a:rPr lang="en-US" altLang="zh-CN" sz="2000" dirty="0" err="1">
                  <a:solidFill>
                    <a:schemeClr val="tx1">
                      <a:lumMod val="85000"/>
                      <a:lumOff val="15000"/>
                    </a:schemeClr>
                  </a:solidFill>
                  <a:latin typeface="微软雅黑" charset="0"/>
                  <a:ea typeface="微软雅黑" charset="0"/>
                </a:rPr>
                <a:t>表）对其他组员的论文进行打分</a:t>
              </a:r>
              <a:r>
                <a:rPr lang="en-US" altLang="zh-CN" sz="2000" dirty="0">
                  <a:solidFill>
                    <a:schemeClr val="tx1">
                      <a:lumMod val="85000"/>
                      <a:lumOff val="15000"/>
                    </a:schemeClr>
                  </a:solidFill>
                  <a:latin typeface="微软雅黑" charset="0"/>
                  <a:ea typeface="微软雅黑" charset="0"/>
                </a:rPr>
                <a:t>。</a:t>
              </a:r>
            </a:p>
            <a:p>
              <a:pPr marL="0" marR="2158" eaLnBrk="0">
                <a:lnSpc>
                  <a:spcPct val="130952"/>
                </a:lnSpc>
                <a:spcAft>
                  <a:spcPts val="89"/>
                </a:spcAft>
              </a:pPr>
              <a:r>
                <a:rPr lang="en-US" altLang="zh-CN" sz="2000" dirty="0">
                  <a:solidFill>
                    <a:schemeClr val="tx1">
                      <a:lumMod val="85000"/>
                      <a:lumOff val="15000"/>
                    </a:schemeClr>
                  </a:solidFill>
                  <a:latin typeface="微软雅黑" charset="0"/>
                  <a:ea typeface="微软雅黑" charset="0"/>
                </a:rPr>
                <a:t>（5）将所有论文（设计）交由指导教师审阅。</a:t>
              </a:r>
            </a:p>
            <a:p>
              <a:pPr algn="just">
                <a:lnSpc>
                  <a:spcPct val="150000"/>
                </a:lnSpc>
              </a:pPr>
              <a:endParaRPr lang="zh-CN" altLang="en-US" sz="2000" dirty="0">
                <a:solidFill>
                  <a:schemeClr val="tx1">
                    <a:lumMod val="85000"/>
                    <a:lumOff val="15000"/>
                  </a:schemeClr>
                </a:solidFill>
                <a:latin typeface="微软雅黑" charset="0"/>
                <a:ea typeface="微软雅黑" charset="0"/>
              </a:endParaRPr>
            </a:p>
            <a:p>
              <a:pPr algn="just">
                <a:lnSpc>
                  <a:spcPct val="150000"/>
                </a:lnSpc>
              </a:pPr>
              <a:endParaRPr lang="zh-CN" altLang="en-US" sz="2400" b="1" dirty="0">
                <a:solidFill>
                  <a:schemeClr val="accent2">
                    <a:lumMod val="50000"/>
                  </a:schemeClr>
                </a:solidFill>
                <a:latin typeface="微软雅黑" charset="0"/>
                <a:ea typeface="微软雅黑" charset="0"/>
                <a:cs typeface="微软雅黑" charset="0"/>
              </a:endParaRPr>
            </a:p>
            <a:p>
              <a:pPr algn="just" fontAlgn="auto">
                <a:lnSpc>
                  <a:spcPct val="150000"/>
                </a:lnSpc>
              </a:pPr>
              <a:endParaRPr lang="zh-CN" altLang="en-US" sz="1900" dirty="0">
                <a:solidFill>
                  <a:schemeClr val="tx1">
                    <a:lumMod val="85000"/>
                    <a:lumOff val="15000"/>
                  </a:schemeClr>
                </a:solidFill>
                <a:latin typeface="微软雅黑" charset="0"/>
                <a:ea typeface="微软雅黑" charset="0"/>
                <a:cs typeface="微软雅黑" charset="0"/>
              </a:endParaRPr>
            </a:p>
            <a:p>
              <a:pPr algn="just" fontAlgn="auto">
                <a:lnSpc>
                  <a:spcPct val="150000"/>
                </a:lnSpc>
              </a:pPr>
              <a:endParaRPr lang="zh-CN" altLang="en-US" sz="1900" dirty="0">
                <a:solidFill>
                  <a:schemeClr val="tx1">
                    <a:lumMod val="85000"/>
                    <a:lumOff val="15000"/>
                  </a:schemeClr>
                </a:solidFill>
                <a:latin typeface="微软雅黑" charset="0"/>
                <a:ea typeface="微软雅黑" charset="0"/>
                <a:cs typeface="微软雅黑" charset="0"/>
              </a:endParaRPr>
            </a:p>
          </p:txBody>
        </p:sp>
      </p:grpSp>
      <p:sp>
        <p:nvSpPr>
          <p:cNvPr id="10" name="任意多边形: 形状 9">
            <a:extLst>
              <a:ext uri="{FF2B5EF4-FFF2-40B4-BE49-F238E27FC236}">
                <a16:creationId xmlns:a16="http://schemas.microsoft.com/office/drawing/2014/main" id="{65F0A62D-3A12-BD44-A4C1-630BABEDE9E7}"/>
              </a:ext>
            </a:extLst>
          </p:cNvPr>
          <p:cNvSpPr/>
          <p:nvPr/>
        </p:nvSpPr>
        <p:spPr>
          <a:xfrm>
            <a:off x="587678" y="1922768"/>
            <a:ext cx="322580" cy="1005840"/>
          </a:xfrm>
          <a:custGeom>
            <a:avLst/>
            <a:gdLst>
              <a:gd name="connsiteX0" fmla="*/ 0 w 322359"/>
              <a:gd name="connsiteY0" fmla="*/ 0 h 785242"/>
              <a:gd name="connsiteX1" fmla="*/ 45544 w 322359"/>
              <a:gd name="connsiteY1" fmla="*/ 24721 h 785242"/>
              <a:gd name="connsiteX2" fmla="*/ 166568 w 322359"/>
              <a:gd name="connsiteY2" fmla="*/ 49154 h 785242"/>
              <a:gd name="connsiteX3" fmla="*/ 287593 w 322359"/>
              <a:gd name="connsiteY3" fmla="*/ 24721 h 785242"/>
              <a:gd name="connsiteX4" fmla="*/ 322359 w 322359"/>
              <a:gd name="connsiteY4" fmla="*/ 5850 h 785242"/>
              <a:gd name="connsiteX5" fmla="*/ 322359 w 322359"/>
              <a:gd name="connsiteY5" fmla="*/ 785242 h 785242"/>
              <a:gd name="connsiteX6" fmla="*/ 0 w 322359"/>
              <a:gd name="connsiteY6" fmla="*/ 785242 h 78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2359" h="785242">
                <a:moveTo>
                  <a:pt x="0" y="0"/>
                </a:moveTo>
                <a:lnTo>
                  <a:pt x="45544" y="24721"/>
                </a:lnTo>
                <a:cubicBezTo>
                  <a:pt x="82742" y="40454"/>
                  <a:pt x="123639" y="49154"/>
                  <a:pt x="166568" y="49154"/>
                </a:cubicBezTo>
                <a:cubicBezTo>
                  <a:pt x="209498" y="49154"/>
                  <a:pt x="250395" y="40454"/>
                  <a:pt x="287593" y="24721"/>
                </a:cubicBezTo>
                <a:lnTo>
                  <a:pt x="322359" y="5850"/>
                </a:lnTo>
                <a:lnTo>
                  <a:pt x="322359" y="785242"/>
                </a:lnTo>
                <a:lnTo>
                  <a:pt x="0" y="785242"/>
                </a:lnTo>
                <a:close/>
              </a:path>
            </a:pathLst>
          </a:custGeom>
          <a:solidFill>
            <a:srgbClr val="009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67558442"/>
      </p:ext>
    </p:extLst>
  </p:cSld>
  <p:clrMapOvr>
    <a:masterClrMapping/>
  </p:clrMapOvr>
  <p:transition spd="slow">
    <p:push dir="u"/>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学思践悟</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修改论文（设计）</a:t>
            </a:r>
          </a:p>
        </p:txBody>
      </p:sp>
      <p:grpSp>
        <p:nvGrpSpPr>
          <p:cNvPr id="2" name="组合 1">
            <a:extLst>
              <a:ext uri="{FF2B5EF4-FFF2-40B4-BE49-F238E27FC236}">
                <a16:creationId xmlns:a16="http://schemas.microsoft.com/office/drawing/2014/main" id="{AA6879EA-61AC-9E49-FBA1-765AA612B7AD}"/>
              </a:ext>
            </a:extLst>
          </p:cNvPr>
          <p:cNvGrpSpPr/>
          <p:nvPr/>
        </p:nvGrpSpPr>
        <p:grpSpPr>
          <a:xfrm>
            <a:off x="474594" y="1284791"/>
            <a:ext cx="548640" cy="548640"/>
            <a:chOff x="4828081" y="3745170"/>
            <a:chExt cx="548640" cy="548640"/>
          </a:xfrm>
          <a:solidFill>
            <a:srgbClr val="009EDE"/>
          </a:solidFill>
        </p:grpSpPr>
        <p:sp>
          <p:nvSpPr>
            <p:cNvPr id="3" name="椭圆 2">
              <a:extLst>
                <a:ext uri="{FF2B5EF4-FFF2-40B4-BE49-F238E27FC236}">
                  <a16:creationId xmlns:a16="http://schemas.microsoft.com/office/drawing/2014/main" id="{9BBFAD42-702E-AF2F-869E-2B47A8DE7B64}"/>
                </a:ext>
              </a:extLst>
            </p:cNvPr>
            <p:cNvSpPr/>
            <p:nvPr>
              <p:custDataLst>
                <p:tags r:id="rId2"/>
              </p:custDataLst>
            </p:nvPr>
          </p:nvSpPr>
          <p:spPr>
            <a:xfrm>
              <a:off x="4828081" y="3745170"/>
              <a:ext cx="548640" cy="5486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形 4">
              <a:extLst>
                <a:ext uri="{FF2B5EF4-FFF2-40B4-BE49-F238E27FC236}">
                  <a16:creationId xmlns:a16="http://schemas.microsoft.com/office/drawing/2014/main" id="{38DAF346-5BD9-FD5A-4F4D-E9987AFC863E}"/>
                </a:ext>
              </a:extLst>
            </p:cNvPr>
            <p:cNvPicPr>
              <a:picLocks noChangeAspect="1"/>
            </p:cNvPicPr>
            <p:nvPr>
              <p:custDataLst>
                <p:tags r:id="rId3"/>
              </p:custDataLst>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942983" y="3885401"/>
              <a:ext cx="268177" cy="268177"/>
            </a:xfrm>
            <a:prstGeom prst="rect">
              <a:avLst/>
            </a:prstGeom>
          </p:spPr>
        </p:pic>
      </p:grpSp>
      <p:sp>
        <p:nvSpPr>
          <p:cNvPr id="8" name="文本框 7">
            <a:extLst>
              <a:ext uri="{FF2B5EF4-FFF2-40B4-BE49-F238E27FC236}">
                <a16:creationId xmlns:a16="http://schemas.microsoft.com/office/drawing/2014/main" id="{5AD38F58-A458-4E26-0AEE-5C184836FBB5}"/>
              </a:ext>
            </a:extLst>
          </p:cNvPr>
          <p:cNvSpPr txBox="1"/>
          <p:nvPr>
            <p:custDataLst>
              <p:tags r:id="rId1"/>
            </p:custDataLst>
          </p:nvPr>
        </p:nvSpPr>
        <p:spPr>
          <a:xfrm>
            <a:off x="1053050" y="1100661"/>
            <a:ext cx="3770798" cy="830997"/>
          </a:xfrm>
          <a:prstGeom prst="rect">
            <a:avLst/>
          </a:prstGeom>
          <a:noFill/>
        </p:spPr>
        <p:txBody>
          <a:bodyPr wrap="square">
            <a:spAutoFit/>
          </a:bodyPr>
          <a:lstStyle/>
          <a:p>
            <a:r>
              <a:rPr lang="zh-CN" altLang="en-US" sz="2400" b="1" dirty="0">
                <a:solidFill>
                  <a:schemeClr val="accent2">
                    <a:lumMod val="50000"/>
                  </a:schemeClr>
                </a:solidFill>
                <a:latin typeface="微软雅黑" charset="0"/>
                <a:ea typeface="微软雅黑" charset="0"/>
                <a:cs typeface="微软雅黑" charset="0"/>
              </a:rPr>
              <a:t>活动实施</a:t>
            </a:r>
            <a:endParaRPr lang="en-US" altLang="zh-CN" sz="2400" b="1" dirty="0">
              <a:solidFill>
                <a:schemeClr val="accent2">
                  <a:lumMod val="50000"/>
                </a:schemeClr>
              </a:solidFill>
              <a:latin typeface="微软雅黑" charset="0"/>
              <a:ea typeface="微软雅黑" charset="0"/>
              <a:cs typeface="微软雅黑" charset="0"/>
            </a:endParaRPr>
          </a:p>
          <a:p>
            <a:endParaRPr lang="zh-CN" altLang="en-US" sz="2400" b="1" dirty="0">
              <a:solidFill>
                <a:schemeClr val="accent2">
                  <a:lumMod val="50000"/>
                </a:schemeClr>
              </a:solidFill>
              <a:latin typeface="微软雅黑" charset="0"/>
              <a:ea typeface="微软雅黑" charset="0"/>
              <a:cs typeface="微软雅黑" charset="0"/>
            </a:endParaRPr>
          </a:p>
        </p:txBody>
      </p:sp>
      <p:sp>
        <p:nvSpPr>
          <p:cNvPr id="10" name="任意多边形: 形状 9">
            <a:extLst>
              <a:ext uri="{FF2B5EF4-FFF2-40B4-BE49-F238E27FC236}">
                <a16:creationId xmlns:a16="http://schemas.microsoft.com/office/drawing/2014/main" id="{65F0A62D-3A12-BD44-A4C1-630BABEDE9E7}"/>
              </a:ext>
            </a:extLst>
          </p:cNvPr>
          <p:cNvSpPr/>
          <p:nvPr/>
        </p:nvSpPr>
        <p:spPr>
          <a:xfrm>
            <a:off x="587678" y="1922768"/>
            <a:ext cx="322580" cy="1005840"/>
          </a:xfrm>
          <a:custGeom>
            <a:avLst/>
            <a:gdLst>
              <a:gd name="connsiteX0" fmla="*/ 0 w 322359"/>
              <a:gd name="connsiteY0" fmla="*/ 0 h 785242"/>
              <a:gd name="connsiteX1" fmla="*/ 45544 w 322359"/>
              <a:gd name="connsiteY1" fmla="*/ 24721 h 785242"/>
              <a:gd name="connsiteX2" fmla="*/ 166568 w 322359"/>
              <a:gd name="connsiteY2" fmla="*/ 49154 h 785242"/>
              <a:gd name="connsiteX3" fmla="*/ 287593 w 322359"/>
              <a:gd name="connsiteY3" fmla="*/ 24721 h 785242"/>
              <a:gd name="connsiteX4" fmla="*/ 322359 w 322359"/>
              <a:gd name="connsiteY4" fmla="*/ 5850 h 785242"/>
              <a:gd name="connsiteX5" fmla="*/ 322359 w 322359"/>
              <a:gd name="connsiteY5" fmla="*/ 785242 h 785242"/>
              <a:gd name="connsiteX6" fmla="*/ 0 w 322359"/>
              <a:gd name="connsiteY6" fmla="*/ 785242 h 78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2359" h="785242">
                <a:moveTo>
                  <a:pt x="0" y="0"/>
                </a:moveTo>
                <a:lnTo>
                  <a:pt x="45544" y="24721"/>
                </a:lnTo>
                <a:cubicBezTo>
                  <a:pt x="82742" y="40454"/>
                  <a:pt x="123639" y="49154"/>
                  <a:pt x="166568" y="49154"/>
                </a:cubicBezTo>
                <a:cubicBezTo>
                  <a:pt x="209498" y="49154"/>
                  <a:pt x="250395" y="40454"/>
                  <a:pt x="287593" y="24721"/>
                </a:cubicBezTo>
                <a:lnTo>
                  <a:pt x="322359" y="5850"/>
                </a:lnTo>
                <a:lnTo>
                  <a:pt x="322359" y="785242"/>
                </a:lnTo>
                <a:lnTo>
                  <a:pt x="0" y="785242"/>
                </a:lnTo>
                <a:close/>
              </a:path>
            </a:pathLst>
          </a:custGeom>
          <a:solidFill>
            <a:srgbClr val="009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6" name="Table2810">
            <a:extLst>
              <a:ext uri="{FF2B5EF4-FFF2-40B4-BE49-F238E27FC236}">
                <a16:creationId xmlns:a16="http://schemas.microsoft.com/office/drawing/2014/main" id="{2F288DD4-AE68-7D5A-95BD-F2B29A09D5CA}"/>
              </a:ext>
            </a:extLst>
          </p:cNvPr>
          <p:cNvGraphicFramePr>
            <a:graphicFrameLocks noGrp="1"/>
          </p:cNvGraphicFramePr>
          <p:nvPr>
            <p:extLst>
              <p:ext uri="{D42A27DB-BD31-4B8C-83A1-F6EECF244321}">
                <p14:modId xmlns:p14="http://schemas.microsoft.com/office/powerpoint/2010/main" val="666494221"/>
              </p:ext>
            </p:extLst>
          </p:nvPr>
        </p:nvGraphicFramePr>
        <p:xfrm>
          <a:off x="1217428" y="2034949"/>
          <a:ext cx="10217888" cy="4456228"/>
        </p:xfrm>
        <a:graphic>
          <a:graphicData uri="http://schemas.openxmlformats.org/drawingml/2006/table">
            <a:tbl>
              <a:tblPr firstRow="1" bandRow="1">
                <a:tableStyleId>{3C2FFA5D-87B4-456A-9821-1D502468CF0F}</a:tableStyleId>
              </a:tblPr>
              <a:tblGrid>
                <a:gridCol w="626496">
                  <a:extLst>
                    <a:ext uri="{9D8B030D-6E8A-4147-A177-3AD203B41FA5}">
                      <a16:colId xmlns:a16="http://schemas.microsoft.com/office/drawing/2014/main" val="20000"/>
                    </a:ext>
                  </a:extLst>
                </a:gridCol>
                <a:gridCol w="1169972">
                  <a:extLst>
                    <a:ext uri="{9D8B030D-6E8A-4147-A177-3AD203B41FA5}">
                      <a16:colId xmlns:a16="http://schemas.microsoft.com/office/drawing/2014/main" val="20001"/>
                    </a:ext>
                  </a:extLst>
                </a:gridCol>
                <a:gridCol w="643482">
                  <a:extLst>
                    <a:ext uri="{9D8B030D-6E8A-4147-A177-3AD203B41FA5}">
                      <a16:colId xmlns:a16="http://schemas.microsoft.com/office/drawing/2014/main" val="20002"/>
                    </a:ext>
                  </a:extLst>
                </a:gridCol>
                <a:gridCol w="7777938">
                  <a:extLst>
                    <a:ext uri="{9D8B030D-6E8A-4147-A177-3AD203B41FA5}">
                      <a16:colId xmlns:a16="http://schemas.microsoft.com/office/drawing/2014/main" val="20003"/>
                    </a:ext>
                  </a:extLst>
                </a:gridCol>
              </a:tblGrid>
              <a:tr h="418113">
                <a:tc>
                  <a:txBody>
                    <a:bodyPr/>
                    <a:lstStyle/>
                    <a:p>
                      <a:pPr marL="30395" marR="0" indent="0" eaLnBrk="0">
                        <a:lnSpc>
                          <a:spcPct val="100462"/>
                        </a:lnSpc>
                        <a:spcBef>
                          <a:spcPts val="124"/>
                        </a:spcBef>
                        <a:spcAft>
                          <a:spcPts val="281"/>
                        </a:spcAft>
                      </a:pPr>
                      <a:r>
                        <a:rPr lang="en-US" altLang="zh-CN" sz="1800" kern="0" spc="-15" baseline="0" noProof="0" dirty="0">
                          <a:solidFill>
                            <a:schemeClr val="bg1"/>
                          </a:solidFill>
                          <a:latin typeface="+mn-ea"/>
                          <a:ea typeface="+mn-ea"/>
                        </a:rPr>
                        <a:t>序号</a:t>
                      </a:r>
                      <a:endParaRPr lang="en-US" altLang="zh-CN" sz="1800" kern="0" spc="-15" baseline="0" noProof="0" dirty="0">
                        <a:solidFill>
                          <a:schemeClr val="bg1"/>
                        </a:solidFill>
                        <a:latin typeface="+mn-ea"/>
                        <a:ea typeface="+mn-ea"/>
                        <a:cs typeface="SimHei" pitchFamily="49" charset="0"/>
                      </a:endParaRPr>
                    </a:p>
                  </a:txBody>
                  <a:tcPr marL="4763" marR="2223" marT="18098" marB="4763"/>
                </a:tc>
                <a:tc>
                  <a:txBody>
                    <a:bodyPr/>
                    <a:lstStyle/>
                    <a:p>
                      <a:pPr marL="0" marR="0" indent="0" algn="ctr" eaLnBrk="0">
                        <a:lnSpc>
                          <a:spcPct val="100462"/>
                        </a:lnSpc>
                        <a:spcBef>
                          <a:spcPts val="124"/>
                        </a:spcBef>
                        <a:spcAft>
                          <a:spcPts val="281"/>
                        </a:spcAft>
                      </a:pPr>
                      <a:r>
                        <a:rPr lang="en-US" altLang="zh-CN" sz="1800" kern="0" spc="-15" baseline="0" noProof="0" dirty="0">
                          <a:solidFill>
                            <a:schemeClr val="bg1"/>
                          </a:solidFill>
                          <a:latin typeface="+mn-ea"/>
                          <a:ea typeface="+mn-ea"/>
                        </a:rPr>
                        <a:t>评价项目</a:t>
                      </a:r>
                      <a:endParaRPr lang="en-US" altLang="zh-CN" sz="1800" kern="0" spc="-15" baseline="0" noProof="0" dirty="0">
                        <a:solidFill>
                          <a:schemeClr val="bg1"/>
                        </a:solidFill>
                        <a:latin typeface="+mn-ea"/>
                        <a:ea typeface="+mn-ea"/>
                        <a:cs typeface="SimHei" pitchFamily="49" charset="0"/>
                      </a:endParaRPr>
                    </a:p>
                  </a:txBody>
                  <a:tcPr marL="2223" marR="2223" marT="18098" marB="4763"/>
                </a:tc>
                <a:tc>
                  <a:txBody>
                    <a:bodyPr/>
                    <a:lstStyle/>
                    <a:p>
                      <a:pPr marL="0" marR="0" indent="0" algn="ctr" eaLnBrk="0">
                        <a:lnSpc>
                          <a:spcPct val="100462"/>
                        </a:lnSpc>
                        <a:spcBef>
                          <a:spcPts val="124"/>
                        </a:spcBef>
                        <a:spcAft>
                          <a:spcPts val="281"/>
                        </a:spcAft>
                      </a:pPr>
                      <a:r>
                        <a:rPr lang="en-US" altLang="zh-CN" sz="1800" kern="0" spc="-15" baseline="0" noProof="0" dirty="0">
                          <a:solidFill>
                            <a:schemeClr val="bg1"/>
                          </a:solidFill>
                          <a:latin typeface="+mn-ea"/>
                          <a:ea typeface="+mn-ea"/>
                        </a:rPr>
                        <a:t>权重</a:t>
                      </a:r>
                      <a:endParaRPr lang="en-US" altLang="zh-CN" sz="1800" kern="0" spc="-15" baseline="0" noProof="0" dirty="0">
                        <a:solidFill>
                          <a:schemeClr val="bg1"/>
                        </a:solidFill>
                        <a:latin typeface="+mn-ea"/>
                        <a:ea typeface="+mn-ea"/>
                        <a:cs typeface="SimHei" pitchFamily="49" charset="0"/>
                      </a:endParaRPr>
                    </a:p>
                  </a:txBody>
                  <a:tcPr marL="2223" marR="2223" marT="18098" marB="4763"/>
                </a:tc>
                <a:tc>
                  <a:txBody>
                    <a:bodyPr/>
                    <a:lstStyle/>
                    <a:p>
                      <a:pPr marL="0" marR="0" indent="0" algn="ctr" eaLnBrk="0">
                        <a:lnSpc>
                          <a:spcPct val="100462"/>
                        </a:lnSpc>
                        <a:spcBef>
                          <a:spcPts val="124"/>
                        </a:spcBef>
                        <a:spcAft>
                          <a:spcPts val="281"/>
                        </a:spcAft>
                      </a:pPr>
                      <a:r>
                        <a:rPr lang="en-US" altLang="zh-CN" sz="1800" kern="0" spc="-15" baseline="0" noProof="0" dirty="0">
                          <a:solidFill>
                            <a:schemeClr val="bg1"/>
                          </a:solidFill>
                          <a:latin typeface="+mn-ea"/>
                          <a:ea typeface="+mn-ea"/>
                        </a:rPr>
                        <a:t>具体要求</a:t>
                      </a:r>
                      <a:endParaRPr lang="en-US" altLang="zh-CN" sz="1800" kern="0" spc="-15" baseline="0" noProof="0" dirty="0">
                        <a:solidFill>
                          <a:schemeClr val="bg1"/>
                        </a:solidFill>
                        <a:latin typeface="+mn-ea"/>
                        <a:ea typeface="+mn-ea"/>
                        <a:cs typeface="SimHei" pitchFamily="49" charset="0"/>
                      </a:endParaRPr>
                    </a:p>
                  </a:txBody>
                  <a:tcPr marL="2223" marR="4763" marT="18098" marB="4763"/>
                </a:tc>
                <a:extLst>
                  <a:ext uri="{0D108BD9-81ED-4DB2-BD59-A6C34878D82A}">
                    <a16:rowId xmlns:a16="http://schemas.microsoft.com/office/drawing/2014/main" val="10000"/>
                  </a:ext>
                </a:extLst>
              </a:tr>
              <a:tr h="808283">
                <a:tc>
                  <a:txBody>
                    <a:bodyPr/>
                    <a:lstStyle/>
                    <a:p>
                      <a:pPr marL="0" marR="0" indent="0" eaLnBrk="0">
                        <a:lnSpc>
                          <a:spcPct val="72083"/>
                        </a:lnSpc>
                      </a:pPr>
                      <a:endParaRPr lang="en-US" altLang="zh-CN" sz="1800" kern="0" spc="0" baseline="0" noProof="0" dirty="0">
                        <a:solidFill>
                          <a:srgbClr val="000000"/>
                        </a:solidFill>
                        <a:latin typeface="+mn-ea"/>
                        <a:ea typeface="+mn-ea"/>
                      </a:endParaRPr>
                    </a:p>
                    <a:p>
                      <a:pPr marL="116234" marR="0" indent="0" eaLnBrk="0">
                        <a:lnSpc>
                          <a:spcPct val="100000"/>
                        </a:lnSpc>
                      </a:pPr>
                      <a:r>
                        <a:rPr lang="en-US" altLang="zh-CN" sz="1800" kern="0" spc="-15" baseline="0" noProof="0" dirty="0">
                          <a:solidFill>
                            <a:srgbClr val="242021"/>
                          </a:solidFill>
                          <a:latin typeface="+mn-ea"/>
                          <a:ea typeface="+mn-ea"/>
                        </a:rPr>
                        <a:t>1</a:t>
                      </a:r>
                    </a:p>
                    <a:p>
                      <a:pPr marL="0" marR="0" indent="0" eaLnBrk="0">
                        <a:lnSpc>
                          <a:spcPct val="74583"/>
                        </a:lnSpc>
                      </a:pPr>
                      <a:endParaRPr lang="en-US" altLang="zh-CN" sz="1800" kern="0" spc="0" baseline="0" noProof="0" dirty="0">
                        <a:solidFill>
                          <a:srgbClr val="000000"/>
                        </a:solidFill>
                        <a:latin typeface="+mn-ea"/>
                        <a:ea typeface="+mn-ea"/>
                        <a:cs typeface="Arial" pitchFamily="34" charset="0"/>
                      </a:endParaRPr>
                    </a:p>
                  </a:txBody>
                  <a:tcPr marL="4763" marR="2223" marT="2223" marB="2223"/>
                </a:tc>
                <a:tc>
                  <a:txBody>
                    <a:bodyPr/>
                    <a:lstStyle/>
                    <a:p>
                      <a:pPr marL="0" marR="0" indent="0" eaLnBrk="0">
                        <a:lnSpc>
                          <a:spcPct val="70000"/>
                        </a:lnSpc>
                      </a:pPr>
                      <a:endParaRPr lang="en-US" altLang="zh-CN" sz="1800" kern="0" spc="0" baseline="0" noProof="0" dirty="0">
                        <a:solidFill>
                          <a:srgbClr val="000000"/>
                        </a:solidFill>
                        <a:latin typeface="+mn-ea"/>
                        <a:ea typeface="+mn-ea"/>
                      </a:endParaRPr>
                    </a:p>
                    <a:p>
                      <a:pPr marL="171284" marR="0" indent="0" eaLnBrk="0">
                        <a:lnSpc>
                          <a:spcPct val="100000"/>
                        </a:lnSpc>
                      </a:pPr>
                      <a:r>
                        <a:rPr lang="en-US" altLang="zh-CN" sz="1800" kern="0" spc="-15" baseline="0" noProof="0" dirty="0">
                          <a:solidFill>
                            <a:srgbClr val="242021"/>
                          </a:solidFill>
                          <a:latin typeface="+mn-ea"/>
                          <a:ea typeface="+mn-ea"/>
                        </a:rPr>
                        <a:t>选题</a:t>
                      </a:r>
                    </a:p>
                    <a:p>
                      <a:pPr marL="0" marR="0" indent="0" eaLnBrk="0">
                        <a:lnSpc>
                          <a:spcPct val="76666"/>
                        </a:lnSpc>
                      </a:pPr>
                      <a:endParaRPr lang="en-US" altLang="zh-CN" sz="1800" kern="0" spc="0" baseline="0" noProof="0" dirty="0">
                        <a:solidFill>
                          <a:srgbClr val="000000"/>
                        </a:solidFill>
                        <a:latin typeface="+mn-ea"/>
                        <a:ea typeface="+mn-ea"/>
                        <a:cs typeface="Arial" pitchFamily="34" charset="0"/>
                      </a:endParaRPr>
                    </a:p>
                  </a:txBody>
                  <a:tcPr marL="2223" marR="2223" marT="2223" marB="2223"/>
                </a:tc>
                <a:tc>
                  <a:txBody>
                    <a:bodyPr/>
                    <a:lstStyle/>
                    <a:p>
                      <a:pPr marL="0" marR="0" indent="0" eaLnBrk="0">
                        <a:lnSpc>
                          <a:spcPct val="72083"/>
                        </a:lnSpc>
                      </a:pPr>
                      <a:endParaRPr lang="en-US" altLang="zh-CN" sz="1800" kern="0" spc="0" baseline="0" noProof="0" dirty="0">
                        <a:solidFill>
                          <a:srgbClr val="000000"/>
                        </a:solidFill>
                        <a:latin typeface="+mn-ea"/>
                        <a:ea typeface="+mn-ea"/>
                      </a:endParaRPr>
                    </a:p>
                    <a:p>
                      <a:pPr marL="51226" marR="0" indent="0" eaLnBrk="0">
                        <a:lnSpc>
                          <a:spcPct val="100000"/>
                        </a:lnSpc>
                      </a:pPr>
                      <a:r>
                        <a:rPr lang="en-US" altLang="zh-CN" sz="1800" kern="0" spc="-15" baseline="0" noProof="0" dirty="0">
                          <a:solidFill>
                            <a:srgbClr val="242021"/>
                          </a:solidFill>
                          <a:latin typeface="+mn-ea"/>
                          <a:ea typeface="+mn-ea"/>
                        </a:rPr>
                        <a:t>10%</a:t>
                      </a:r>
                    </a:p>
                    <a:p>
                      <a:pPr marL="0" marR="0" indent="0" eaLnBrk="0">
                        <a:lnSpc>
                          <a:spcPct val="74583"/>
                        </a:lnSpc>
                      </a:pPr>
                      <a:endParaRPr lang="en-US" altLang="zh-CN" sz="1800" kern="0" spc="0" baseline="0" noProof="0" dirty="0">
                        <a:solidFill>
                          <a:srgbClr val="000000"/>
                        </a:solidFill>
                        <a:latin typeface="+mn-ea"/>
                        <a:ea typeface="+mn-ea"/>
                        <a:cs typeface="Arial" pitchFamily="34" charset="0"/>
                      </a:endParaRPr>
                    </a:p>
                  </a:txBody>
                  <a:tcPr marL="2223" marR="2223" marT="2223" marB="2223"/>
                </a:tc>
                <a:tc>
                  <a:txBody>
                    <a:bodyPr/>
                    <a:lstStyle/>
                    <a:p>
                      <a:pPr marL="51609" marR="43955" indent="0" eaLnBrk="0">
                        <a:lnSpc>
                          <a:spcPct val="122222"/>
                        </a:lnSpc>
                        <a:spcBef>
                          <a:spcPts val="7"/>
                        </a:spcBef>
                        <a:spcAft>
                          <a:spcPts val="234"/>
                        </a:spcAft>
                      </a:pPr>
                      <a:r>
                        <a:rPr lang="en-US" altLang="zh-CN" sz="1800" kern="0" spc="-15" baseline="0" noProof="0" dirty="0" err="1">
                          <a:solidFill>
                            <a:srgbClr val="242021"/>
                          </a:solidFill>
                          <a:latin typeface="+mn-ea"/>
                          <a:ea typeface="+mn-ea"/>
                        </a:rPr>
                        <a:t>选题来自科学研究</a:t>
                      </a:r>
                      <a:r>
                        <a:rPr lang="en-US" altLang="zh-CN" sz="1800" kern="0" spc="0" baseline="0" noProof="0" dirty="0" err="1">
                          <a:solidFill>
                            <a:srgbClr val="242021"/>
                          </a:solidFill>
                          <a:latin typeface="+mn-ea"/>
                          <a:ea typeface="+mn-ea"/>
                        </a:rPr>
                        <a:t>、工程生产、社会实践等第一线，有较大理论意义和现</a:t>
                      </a:r>
                      <a:r>
                        <a:rPr lang="en-US" altLang="zh-CN" sz="1800" kern="0" spc="-15" baseline="0" noProof="0" dirty="0" err="1">
                          <a:solidFill>
                            <a:srgbClr val="242021"/>
                          </a:solidFill>
                          <a:latin typeface="+mn-ea"/>
                          <a:ea typeface="+mn-ea"/>
                        </a:rPr>
                        <a:t>实意义，难度适中</a:t>
                      </a:r>
                      <a:endParaRPr lang="en-US" altLang="zh-CN" sz="1800" kern="0" spc="-15" baseline="0" noProof="0" dirty="0">
                        <a:solidFill>
                          <a:srgbClr val="242021"/>
                        </a:solidFill>
                        <a:latin typeface="+mn-ea"/>
                        <a:ea typeface="+mn-ea"/>
                        <a:cs typeface="SimSun" pitchFamily="2" charset="0"/>
                      </a:endParaRPr>
                    </a:p>
                  </a:txBody>
                  <a:tcPr marL="2223" marR="4763" marT="2858" marB="2223"/>
                </a:tc>
                <a:extLst>
                  <a:ext uri="{0D108BD9-81ED-4DB2-BD59-A6C34878D82A}">
                    <a16:rowId xmlns:a16="http://schemas.microsoft.com/office/drawing/2014/main" val="10001"/>
                  </a:ext>
                </a:extLst>
              </a:tr>
              <a:tr h="808283">
                <a:tc>
                  <a:txBody>
                    <a:bodyPr/>
                    <a:lstStyle/>
                    <a:p>
                      <a:pPr marL="0" marR="0" indent="0" eaLnBrk="0">
                        <a:lnSpc>
                          <a:spcPct val="72083"/>
                        </a:lnSpc>
                      </a:pPr>
                      <a:endParaRPr lang="en-US" altLang="zh-CN" sz="1800" kern="0" spc="0" baseline="0" noProof="0" dirty="0">
                        <a:solidFill>
                          <a:srgbClr val="000000"/>
                        </a:solidFill>
                        <a:latin typeface="+mn-ea"/>
                        <a:ea typeface="+mn-ea"/>
                      </a:endParaRPr>
                    </a:p>
                    <a:p>
                      <a:pPr marL="116234" marR="0" indent="0" eaLnBrk="0">
                        <a:lnSpc>
                          <a:spcPct val="100000"/>
                        </a:lnSpc>
                      </a:pPr>
                      <a:r>
                        <a:rPr lang="en-US" altLang="zh-CN" sz="1800" kern="0" spc="-15" baseline="0" noProof="0" dirty="0">
                          <a:solidFill>
                            <a:srgbClr val="242021"/>
                          </a:solidFill>
                          <a:latin typeface="+mn-ea"/>
                          <a:ea typeface="+mn-ea"/>
                        </a:rPr>
                        <a:t>2</a:t>
                      </a:r>
                    </a:p>
                    <a:p>
                      <a:pPr marL="0" marR="0" indent="0" eaLnBrk="0">
                        <a:lnSpc>
                          <a:spcPct val="74583"/>
                        </a:lnSpc>
                      </a:pPr>
                      <a:endParaRPr lang="en-US" altLang="zh-CN" sz="1800" kern="0" spc="0" baseline="0" noProof="0" dirty="0">
                        <a:solidFill>
                          <a:srgbClr val="000000"/>
                        </a:solidFill>
                        <a:latin typeface="+mn-ea"/>
                        <a:ea typeface="+mn-ea"/>
                        <a:cs typeface="Arial" pitchFamily="34" charset="0"/>
                      </a:endParaRPr>
                    </a:p>
                  </a:txBody>
                  <a:tcPr marL="4763" marR="2223" marT="2223" marB="2223"/>
                </a:tc>
                <a:tc>
                  <a:txBody>
                    <a:bodyPr/>
                    <a:lstStyle/>
                    <a:p>
                      <a:pPr marL="0" marR="0" indent="0" eaLnBrk="0">
                        <a:lnSpc>
                          <a:spcPct val="70000"/>
                        </a:lnSpc>
                      </a:pPr>
                      <a:endParaRPr lang="en-US" altLang="zh-CN" sz="1800" kern="0" spc="0" baseline="0" noProof="0" dirty="0">
                        <a:solidFill>
                          <a:srgbClr val="000000"/>
                        </a:solidFill>
                        <a:latin typeface="+mn-ea"/>
                        <a:ea typeface="+mn-ea"/>
                      </a:endParaRPr>
                    </a:p>
                    <a:p>
                      <a:pPr marL="56984" marR="0" indent="0" eaLnBrk="0">
                        <a:lnSpc>
                          <a:spcPct val="100000"/>
                        </a:lnSpc>
                      </a:pPr>
                      <a:r>
                        <a:rPr lang="en-US" altLang="zh-CN" sz="1800" kern="0" spc="-15" baseline="0" noProof="0" dirty="0">
                          <a:solidFill>
                            <a:srgbClr val="242021"/>
                          </a:solidFill>
                          <a:latin typeface="+mn-ea"/>
                          <a:ea typeface="+mn-ea"/>
                        </a:rPr>
                        <a:t>调研论证</a:t>
                      </a:r>
                    </a:p>
                    <a:p>
                      <a:pPr marL="0" marR="0" indent="0" eaLnBrk="0">
                        <a:lnSpc>
                          <a:spcPct val="76666"/>
                        </a:lnSpc>
                      </a:pPr>
                      <a:endParaRPr lang="en-US" altLang="zh-CN" sz="1800" kern="0" spc="0" baseline="0" noProof="0" dirty="0">
                        <a:solidFill>
                          <a:srgbClr val="000000"/>
                        </a:solidFill>
                        <a:latin typeface="+mn-ea"/>
                        <a:ea typeface="+mn-ea"/>
                        <a:cs typeface="Arial" pitchFamily="34" charset="0"/>
                      </a:endParaRPr>
                    </a:p>
                  </a:txBody>
                  <a:tcPr marL="2223" marR="2223" marT="2223" marB="2223"/>
                </a:tc>
                <a:tc>
                  <a:txBody>
                    <a:bodyPr/>
                    <a:lstStyle/>
                    <a:p>
                      <a:pPr marL="0" marR="0" indent="0" eaLnBrk="0">
                        <a:lnSpc>
                          <a:spcPct val="72083"/>
                        </a:lnSpc>
                      </a:pPr>
                      <a:endParaRPr lang="en-US" altLang="zh-CN" sz="1800" kern="0" spc="0" baseline="0" noProof="0" dirty="0">
                        <a:solidFill>
                          <a:srgbClr val="000000"/>
                        </a:solidFill>
                        <a:latin typeface="+mn-ea"/>
                        <a:ea typeface="+mn-ea"/>
                      </a:endParaRPr>
                    </a:p>
                    <a:p>
                      <a:pPr marL="51226" marR="0" indent="0" eaLnBrk="0">
                        <a:lnSpc>
                          <a:spcPct val="100000"/>
                        </a:lnSpc>
                      </a:pPr>
                      <a:r>
                        <a:rPr lang="en-US" altLang="zh-CN" sz="1800" kern="0" spc="-15" baseline="0" noProof="0" dirty="0">
                          <a:solidFill>
                            <a:srgbClr val="242021"/>
                          </a:solidFill>
                          <a:latin typeface="+mn-ea"/>
                          <a:ea typeface="+mn-ea"/>
                        </a:rPr>
                        <a:t>10%</a:t>
                      </a:r>
                    </a:p>
                    <a:p>
                      <a:pPr marL="0" marR="0" indent="0" eaLnBrk="0">
                        <a:lnSpc>
                          <a:spcPct val="74583"/>
                        </a:lnSpc>
                      </a:pPr>
                      <a:endParaRPr lang="en-US" altLang="zh-CN" sz="1800" kern="0" spc="0" baseline="0" noProof="0" dirty="0">
                        <a:solidFill>
                          <a:srgbClr val="000000"/>
                        </a:solidFill>
                        <a:latin typeface="+mn-ea"/>
                        <a:ea typeface="+mn-ea"/>
                        <a:cs typeface="Arial" pitchFamily="34" charset="0"/>
                      </a:endParaRPr>
                    </a:p>
                  </a:txBody>
                  <a:tcPr marL="2223" marR="2223" marT="2223" marB="2223"/>
                </a:tc>
                <a:tc>
                  <a:txBody>
                    <a:bodyPr/>
                    <a:lstStyle/>
                    <a:p>
                      <a:pPr marL="51609" marR="43499" indent="0" eaLnBrk="0">
                        <a:lnSpc>
                          <a:spcPct val="122222"/>
                        </a:lnSpc>
                        <a:spcBef>
                          <a:spcPts val="6"/>
                        </a:spcBef>
                        <a:spcAft>
                          <a:spcPts val="234"/>
                        </a:spcAft>
                      </a:pPr>
                      <a:r>
                        <a:rPr lang="en-US" altLang="zh-CN" sz="1800" kern="0" spc="-15" baseline="0" noProof="0" dirty="0">
                          <a:solidFill>
                            <a:srgbClr val="242021"/>
                          </a:solidFill>
                          <a:latin typeface="+mn-ea"/>
                          <a:ea typeface="+mn-ea"/>
                        </a:rPr>
                        <a:t>能独立查</a:t>
                      </a:r>
                      <a:r>
                        <a:rPr lang="en-US" altLang="zh-CN" sz="1800" kern="0" spc="0" baseline="0" noProof="0" dirty="0">
                          <a:solidFill>
                            <a:srgbClr val="242021"/>
                          </a:solidFill>
                          <a:latin typeface="+mn-ea"/>
                          <a:ea typeface="+mn-ea"/>
                        </a:rPr>
                        <a:t>阅文献以及从事其他形式的调研，准确地理解课题任务并提出技</a:t>
                      </a:r>
                      <a:r>
                        <a:rPr lang="en-US" altLang="zh-CN" sz="1800" kern="0" spc="-15" baseline="0" noProof="0" dirty="0">
                          <a:solidFill>
                            <a:srgbClr val="242021"/>
                          </a:solidFill>
                          <a:latin typeface="+mn-ea"/>
                          <a:ea typeface="+mn-ea"/>
                        </a:rPr>
                        <a:t>术路线、合理的实施方案，具有分析整理各类信息并从中获得新知识的能力</a:t>
                      </a:r>
                      <a:endParaRPr lang="en-US" altLang="zh-CN" sz="1800" kern="0" spc="-15" baseline="0" noProof="0" dirty="0">
                        <a:solidFill>
                          <a:srgbClr val="242021"/>
                        </a:solidFill>
                        <a:latin typeface="+mn-ea"/>
                        <a:ea typeface="+mn-ea"/>
                        <a:cs typeface="SimSun" pitchFamily="2" charset="0"/>
                      </a:endParaRPr>
                    </a:p>
                  </a:txBody>
                  <a:tcPr marL="2223" marR="4763" marT="2858" marB="2223"/>
                </a:tc>
                <a:extLst>
                  <a:ext uri="{0D108BD9-81ED-4DB2-BD59-A6C34878D82A}">
                    <a16:rowId xmlns:a16="http://schemas.microsoft.com/office/drawing/2014/main" val="10002"/>
                  </a:ext>
                </a:extLst>
              </a:tr>
              <a:tr h="1195151">
                <a:tc>
                  <a:txBody>
                    <a:bodyPr/>
                    <a:lstStyle/>
                    <a:p>
                      <a:pPr marL="0" marR="0" indent="0" eaLnBrk="0">
                        <a:lnSpc>
                          <a:spcPct val="126250"/>
                        </a:lnSpc>
                      </a:pPr>
                      <a:endParaRPr lang="en-US" altLang="zh-CN" sz="1800" kern="0" spc="0" baseline="0" noProof="0" dirty="0">
                        <a:solidFill>
                          <a:srgbClr val="000000"/>
                        </a:solidFill>
                        <a:latin typeface="+mn-ea"/>
                        <a:ea typeface="+mn-ea"/>
                      </a:endParaRPr>
                    </a:p>
                    <a:p>
                      <a:pPr marL="116234" marR="0" indent="0" eaLnBrk="0">
                        <a:lnSpc>
                          <a:spcPct val="100000"/>
                        </a:lnSpc>
                      </a:pPr>
                      <a:r>
                        <a:rPr lang="en-US" altLang="zh-CN" sz="1800" kern="0" spc="-15" baseline="0" noProof="0" dirty="0">
                          <a:solidFill>
                            <a:srgbClr val="242021"/>
                          </a:solidFill>
                          <a:latin typeface="+mn-ea"/>
                          <a:ea typeface="+mn-ea"/>
                        </a:rPr>
                        <a:t>3</a:t>
                      </a:r>
                    </a:p>
                    <a:p>
                      <a:pPr marL="0" marR="0" indent="0" eaLnBrk="0">
                        <a:lnSpc>
                          <a:spcPct val="128750"/>
                        </a:lnSpc>
                      </a:pPr>
                      <a:endParaRPr lang="en-US" altLang="zh-CN" sz="1800" kern="0" spc="0" baseline="0" noProof="0" dirty="0">
                        <a:solidFill>
                          <a:srgbClr val="000000"/>
                        </a:solidFill>
                        <a:latin typeface="+mn-ea"/>
                        <a:ea typeface="+mn-ea"/>
                        <a:cs typeface="Arial" pitchFamily="34" charset="0"/>
                      </a:endParaRPr>
                    </a:p>
                  </a:txBody>
                  <a:tcPr marL="4763" marR="2223" marT="2223" marB="2223"/>
                </a:tc>
                <a:tc>
                  <a:txBody>
                    <a:bodyPr/>
                    <a:lstStyle/>
                    <a:p>
                      <a:pPr marL="0" marR="0" indent="0" eaLnBrk="0">
                        <a:lnSpc>
                          <a:spcPct val="70000"/>
                        </a:lnSpc>
                      </a:pPr>
                      <a:endParaRPr lang="en-US" altLang="zh-CN" sz="1800" kern="0" spc="0" baseline="0" noProof="0" dirty="0">
                        <a:solidFill>
                          <a:srgbClr val="000000"/>
                        </a:solidFill>
                        <a:latin typeface="+mn-ea"/>
                        <a:ea typeface="+mn-ea"/>
                      </a:endParaRPr>
                    </a:p>
                    <a:p>
                      <a:pPr marL="56984" marR="56737" indent="0" eaLnBrk="0">
                        <a:lnSpc>
                          <a:spcPct val="110185"/>
                        </a:lnSpc>
                      </a:pPr>
                      <a:r>
                        <a:rPr lang="en-US" altLang="zh-CN" sz="1800" kern="0" spc="-15" baseline="0" noProof="0" dirty="0" err="1">
                          <a:solidFill>
                            <a:srgbClr val="242021"/>
                          </a:solidFill>
                          <a:latin typeface="+mn-ea"/>
                          <a:ea typeface="+mn-ea"/>
                        </a:rPr>
                        <a:t>方法、内容、结果</a:t>
                      </a:r>
                      <a:endParaRPr lang="en-US" altLang="zh-CN" sz="1800" kern="0" spc="-15" baseline="0" noProof="0" dirty="0">
                        <a:solidFill>
                          <a:srgbClr val="242021"/>
                        </a:solidFill>
                        <a:latin typeface="+mn-ea"/>
                        <a:ea typeface="+mn-ea"/>
                      </a:endParaRPr>
                    </a:p>
                    <a:p>
                      <a:pPr marL="0" marR="0" indent="0" eaLnBrk="0">
                        <a:lnSpc>
                          <a:spcPct val="76666"/>
                        </a:lnSpc>
                      </a:pPr>
                      <a:endParaRPr lang="en-US" altLang="zh-CN" sz="1800" kern="0" spc="0" baseline="0" noProof="0" dirty="0">
                        <a:solidFill>
                          <a:srgbClr val="000000"/>
                        </a:solidFill>
                        <a:latin typeface="+mn-ea"/>
                        <a:ea typeface="+mn-ea"/>
                        <a:cs typeface="Arial" pitchFamily="34" charset="0"/>
                      </a:endParaRPr>
                    </a:p>
                  </a:txBody>
                  <a:tcPr marL="2223" marR="2223" marT="2223" marB="2223"/>
                </a:tc>
                <a:tc>
                  <a:txBody>
                    <a:bodyPr/>
                    <a:lstStyle/>
                    <a:p>
                      <a:pPr marL="0" marR="0" indent="0" eaLnBrk="0">
                        <a:lnSpc>
                          <a:spcPct val="126250"/>
                        </a:lnSpc>
                      </a:pPr>
                      <a:endParaRPr lang="en-US" altLang="zh-CN" sz="1800" kern="0" spc="0" baseline="0" noProof="0" dirty="0">
                        <a:solidFill>
                          <a:srgbClr val="000000"/>
                        </a:solidFill>
                        <a:latin typeface="+mn-ea"/>
                        <a:ea typeface="+mn-ea"/>
                      </a:endParaRPr>
                    </a:p>
                    <a:p>
                      <a:pPr marL="51226" marR="0" indent="0" eaLnBrk="0">
                        <a:lnSpc>
                          <a:spcPct val="100000"/>
                        </a:lnSpc>
                      </a:pPr>
                      <a:r>
                        <a:rPr lang="en-US" altLang="zh-CN" sz="1800" kern="0" spc="-15" baseline="0" noProof="0" dirty="0">
                          <a:solidFill>
                            <a:srgbClr val="242021"/>
                          </a:solidFill>
                          <a:latin typeface="+mn-ea"/>
                          <a:ea typeface="+mn-ea"/>
                        </a:rPr>
                        <a:t>60%</a:t>
                      </a:r>
                    </a:p>
                    <a:p>
                      <a:pPr marL="0" marR="0" indent="0" eaLnBrk="0">
                        <a:lnSpc>
                          <a:spcPct val="128750"/>
                        </a:lnSpc>
                      </a:pPr>
                      <a:endParaRPr lang="en-US" altLang="zh-CN" sz="1800" kern="0" spc="0" baseline="0" noProof="0" dirty="0">
                        <a:solidFill>
                          <a:srgbClr val="000000"/>
                        </a:solidFill>
                        <a:latin typeface="+mn-ea"/>
                        <a:ea typeface="+mn-ea"/>
                        <a:cs typeface="Arial" pitchFamily="34" charset="0"/>
                      </a:endParaRPr>
                    </a:p>
                  </a:txBody>
                  <a:tcPr marL="2223" marR="2223" marT="2223" marB="2223"/>
                </a:tc>
                <a:tc>
                  <a:txBody>
                    <a:bodyPr/>
                    <a:lstStyle/>
                    <a:p>
                      <a:pPr marL="51609" marR="44869" indent="0" eaLnBrk="0">
                        <a:lnSpc>
                          <a:spcPct val="121604"/>
                        </a:lnSpc>
                        <a:spcBef>
                          <a:spcPts val="6"/>
                        </a:spcBef>
                        <a:spcAft>
                          <a:spcPts val="235"/>
                        </a:spcAft>
                      </a:pPr>
                      <a:r>
                        <a:rPr lang="en-US" altLang="zh-CN" sz="1800" kern="0" spc="-15" baseline="0" noProof="0" dirty="0">
                          <a:solidFill>
                            <a:srgbClr val="242021"/>
                          </a:solidFill>
                          <a:latin typeface="+mn-ea"/>
                          <a:ea typeface="+mn-ea"/>
                        </a:rPr>
                        <a:t>方法新颖</a:t>
                      </a:r>
                      <a:r>
                        <a:rPr lang="en-US" altLang="zh-CN" sz="1800" kern="0" spc="0" baseline="0" noProof="0" dirty="0">
                          <a:solidFill>
                            <a:srgbClr val="242021"/>
                          </a:solidFill>
                          <a:latin typeface="+mn-ea"/>
                          <a:ea typeface="+mn-ea"/>
                        </a:rPr>
                        <a:t>、独创、合理、科学；分析、论证设计正确，实验方案合理，对</a:t>
                      </a:r>
                      <a:r>
                        <a:rPr lang="en-US" altLang="zh-CN" sz="1800" kern="0" spc="-15" baseline="0" noProof="0" dirty="0">
                          <a:solidFill>
                            <a:srgbClr val="242021"/>
                          </a:solidFill>
                          <a:latin typeface="+mn-ea"/>
                          <a:ea typeface="+mn-ea"/>
                        </a:rPr>
                        <a:t>所述问题有独到见解</a:t>
                      </a:r>
                      <a:r>
                        <a:rPr lang="en-US" altLang="zh-CN" sz="1800" kern="0" spc="0" baseline="0" noProof="0" dirty="0">
                          <a:solidFill>
                            <a:srgbClr val="242021"/>
                          </a:solidFill>
                          <a:latin typeface="+mn-ea"/>
                          <a:ea typeface="+mn-ea"/>
                        </a:rPr>
                        <a:t>，角度新颖；对专业技术问题和社会发展问题有重大</a:t>
                      </a:r>
                      <a:r>
                        <a:rPr lang="en-US" altLang="zh-CN" sz="1800" kern="0" spc="-15" baseline="0" noProof="0" dirty="0">
                          <a:solidFill>
                            <a:srgbClr val="242021"/>
                          </a:solidFill>
                          <a:latin typeface="+mn-ea"/>
                          <a:ea typeface="+mn-ea"/>
                        </a:rPr>
                        <a:t>改进和政策建议；有较大实用价值</a:t>
                      </a:r>
                      <a:endParaRPr lang="en-US" altLang="zh-CN" sz="1800" kern="0" spc="-15" baseline="0" noProof="0" dirty="0">
                        <a:solidFill>
                          <a:srgbClr val="242021"/>
                        </a:solidFill>
                        <a:latin typeface="+mn-ea"/>
                        <a:ea typeface="+mn-ea"/>
                        <a:cs typeface="SimSun" pitchFamily="2" charset="0"/>
                      </a:endParaRPr>
                    </a:p>
                  </a:txBody>
                  <a:tcPr marL="2223" marR="4763" marT="2858" marB="2223"/>
                </a:tc>
                <a:extLst>
                  <a:ext uri="{0D108BD9-81ED-4DB2-BD59-A6C34878D82A}">
                    <a16:rowId xmlns:a16="http://schemas.microsoft.com/office/drawing/2014/main" val="10003"/>
                  </a:ext>
                </a:extLst>
              </a:tr>
              <a:tr h="808283">
                <a:tc>
                  <a:txBody>
                    <a:bodyPr/>
                    <a:lstStyle/>
                    <a:p>
                      <a:pPr marL="0" marR="0" indent="0" eaLnBrk="0">
                        <a:lnSpc>
                          <a:spcPct val="72083"/>
                        </a:lnSpc>
                      </a:pPr>
                      <a:endParaRPr lang="en-US" altLang="zh-CN" sz="1800" kern="0" spc="0" baseline="0" noProof="0" dirty="0">
                        <a:solidFill>
                          <a:srgbClr val="000000"/>
                        </a:solidFill>
                        <a:latin typeface="+mn-ea"/>
                        <a:ea typeface="+mn-ea"/>
                      </a:endParaRPr>
                    </a:p>
                    <a:p>
                      <a:pPr marL="116234" marR="0" indent="0" eaLnBrk="0">
                        <a:lnSpc>
                          <a:spcPct val="100000"/>
                        </a:lnSpc>
                      </a:pPr>
                      <a:r>
                        <a:rPr lang="en-US" altLang="zh-CN" sz="1800" kern="0" spc="-15" baseline="0" noProof="0" dirty="0">
                          <a:solidFill>
                            <a:srgbClr val="242021"/>
                          </a:solidFill>
                          <a:latin typeface="+mn-ea"/>
                          <a:ea typeface="+mn-ea"/>
                        </a:rPr>
                        <a:t>4</a:t>
                      </a:r>
                    </a:p>
                    <a:p>
                      <a:pPr marL="0" marR="0" indent="0" eaLnBrk="0">
                        <a:lnSpc>
                          <a:spcPct val="74583"/>
                        </a:lnSpc>
                      </a:pPr>
                      <a:endParaRPr lang="en-US" altLang="zh-CN" sz="1800" kern="0" spc="0" baseline="0" noProof="0" dirty="0">
                        <a:solidFill>
                          <a:srgbClr val="000000"/>
                        </a:solidFill>
                        <a:latin typeface="+mn-ea"/>
                        <a:ea typeface="+mn-ea"/>
                        <a:cs typeface="Arial" pitchFamily="34" charset="0"/>
                      </a:endParaRPr>
                    </a:p>
                  </a:txBody>
                  <a:tcPr marL="4763" marR="2223" marT="2223" marB="2223"/>
                </a:tc>
                <a:tc>
                  <a:txBody>
                    <a:bodyPr/>
                    <a:lstStyle/>
                    <a:p>
                      <a:pPr marL="0" marR="0" indent="0" eaLnBrk="0">
                        <a:lnSpc>
                          <a:spcPct val="70000"/>
                        </a:lnSpc>
                      </a:pPr>
                      <a:endParaRPr lang="en-US" altLang="zh-CN" sz="1800" kern="0" spc="0" baseline="0" noProof="0" dirty="0">
                        <a:solidFill>
                          <a:srgbClr val="000000"/>
                        </a:solidFill>
                        <a:latin typeface="+mn-ea"/>
                        <a:ea typeface="+mn-ea"/>
                      </a:endParaRPr>
                    </a:p>
                    <a:p>
                      <a:pPr marL="56984" marR="0" indent="0" eaLnBrk="0">
                        <a:lnSpc>
                          <a:spcPct val="100000"/>
                        </a:lnSpc>
                      </a:pPr>
                      <a:r>
                        <a:rPr lang="en-US" altLang="zh-CN" sz="1800" kern="0" spc="-15" baseline="0" noProof="0" dirty="0">
                          <a:solidFill>
                            <a:srgbClr val="242021"/>
                          </a:solidFill>
                          <a:latin typeface="+mn-ea"/>
                          <a:ea typeface="+mn-ea"/>
                        </a:rPr>
                        <a:t>撰写规范</a:t>
                      </a:r>
                    </a:p>
                    <a:p>
                      <a:pPr marL="0" marR="0" indent="0" eaLnBrk="0">
                        <a:lnSpc>
                          <a:spcPct val="76666"/>
                        </a:lnSpc>
                      </a:pPr>
                      <a:endParaRPr lang="en-US" altLang="zh-CN" sz="1800" kern="0" spc="0" baseline="0" noProof="0" dirty="0">
                        <a:solidFill>
                          <a:srgbClr val="000000"/>
                        </a:solidFill>
                        <a:latin typeface="+mn-ea"/>
                        <a:ea typeface="+mn-ea"/>
                        <a:cs typeface="Arial" pitchFamily="34" charset="0"/>
                      </a:endParaRPr>
                    </a:p>
                  </a:txBody>
                  <a:tcPr marL="2223" marR="2223" marT="2223" marB="2223"/>
                </a:tc>
                <a:tc>
                  <a:txBody>
                    <a:bodyPr/>
                    <a:lstStyle/>
                    <a:p>
                      <a:pPr marL="0" marR="0" indent="0" eaLnBrk="0">
                        <a:lnSpc>
                          <a:spcPct val="72083"/>
                        </a:lnSpc>
                      </a:pPr>
                      <a:endParaRPr lang="en-US" altLang="zh-CN" sz="1800" kern="0" spc="0" baseline="0" noProof="0" dirty="0">
                        <a:solidFill>
                          <a:srgbClr val="000000"/>
                        </a:solidFill>
                        <a:latin typeface="+mn-ea"/>
                        <a:ea typeface="+mn-ea"/>
                      </a:endParaRPr>
                    </a:p>
                    <a:p>
                      <a:pPr marL="51226" marR="0" indent="0" eaLnBrk="0">
                        <a:lnSpc>
                          <a:spcPct val="100000"/>
                        </a:lnSpc>
                      </a:pPr>
                      <a:r>
                        <a:rPr lang="en-US" altLang="zh-CN" sz="1800" kern="0" spc="-15" baseline="0" noProof="0" dirty="0">
                          <a:solidFill>
                            <a:srgbClr val="242021"/>
                          </a:solidFill>
                          <a:latin typeface="+mn-ea"/>
                          <a:ea typeface="+mn-ea"/>
                        </a:rPr>
                        <a:t>10%</a:t>
                      </a:r>
                    </a:p>
                    <a:p>
                      <a:pPr marL="0" marR="0" indent="0" eaLnBrk="0">
                        <a:lnSpc>
                          <a:spcPct val="74583"/>
                        </a:lnSpc>
                      </a:pPr>
                      <a:endParaRPr lang="en-US" altLang="zh-CN" sz="1800" kern="0" spc="0" baseline="0" noProof="0" dirty="0">
                        <a:solidFill>
                          <a:srgbClr val="000000"/>
                        </a:solidFill>
                        <a:latin typeface="+mn-ea"/>
                        <a:ea typeface="+mn-ea"/>
                        <a:cs typeface="Arial" pitchFamily="34" charset="0"/>
                      </a:endParaRPr>
                    </a:p>
                  </a:txBody>
                  <a:tcPr marL="2223" marR="2223" marT="2223" marB="2223"/>
                </a:tc>
                <a:tc>
                  <a:txBody>
                    <a:bodyPr/>
                    <a:lstStyle/>
                    <a:p>
                      <a:pPr marL="51609" marR="45545" indent="0" eaLnBrk="0">
                        <a:lnSpc>
                          <a:spcPct val="122222"/>
                        </a:lnSpc>
                        <a:spcBef>
                          <a:spcPts val="5"/>
                        </a:spcBef>
                        <a:spcAft>
                          <a:spcPts val="235"/>
                        </a:spcAft>
                      </a:pPr>
                      <a:r>
                        <a:rPr lang="en-US" altLang="zh-CN" sz="1800" kern="0" spc="-15" baseline="0" noProof="0" dirty="0" err="1">
                          <a:solidFill>
                            <a:srgbClr val="242021"/>
                          </a:solidFill>
                          <a:latin typeface="+mn-ea"/>
                          <a:ea typeface="+mn-ea"/>
                        </a:rPr>
                        <a:t>结构严谨</a:t>
                      </a:r>
                      <a:r>
                        <a:rPr lang="en-US" altLang="zh-CN" sz="1800" kern="0" spc="0" baseline="0" noProof="0" dirty="0" err="1">
                          <a:solidFill>
                            <a:srgbClr val="242021"/>
                          </a:solidFill>
                          <a:latin typeface="+mn-ea"/>
                          <a:ea typeface="+mn-ea"/>
                        </a:rPr>
                        <a:t>，文字通顺，用语规范。设计图纸规范、无错误。译文必须与课</a:t>
                      </a:r>
                      <a:r>
                        <a:rPr lang="en-US" altLang="zh-CN" sz="1800" kern="0" spc="-15" baseline="0" noProof="0" dirty="0" err="1">
                          <a:solidFill>
                            <a:srgbClr val="242021"/>
                          </a:solidFill>
                          <a:latin typeface="+mn-ea"/>
                          <a:ea typeface="+mn-ea"/>
                        </a:rPr>
                        <a:t>题紧密联系，准确流畅。达到学校的毕业论文（设计）基本规范的要求</a:t>
                      </a:r>
                      <a:endParaRPr lang="en-US" altLang="zh-CN" sz="1800" kern="0" spc="-15" baseline="0" noProof="0" dirty="0">
                        <a:solidFill>
                          <a:srgbClr val="242021"/>
                        </a:solidFill>
                        <a:latin typeface="+mn-ea"/>
                        <a:ea typeface="+mn-ea"/>
                        <a:cs typeface="SimSun" pitchFamily="2" charset="0"/>
                      </a:endParaRPr>
                    </a:p>
                  </a:txBody>
                  <a:tcPr marL="2223" marR="4763" marT="2858" marB="2223"/>
                </a:tc>
                <a:extLst>
                  <a:ext uri="{0D108BD9-81ED-4DB2-BD59-A6C34878D82A}">
                    <a16:rowId xmlns:a16="http://schemas.microsoft.com/office/drawing/2014/main" val="10004"/>
                  </a:ext>
                </a:extLst>
              </a:tr>
              <a:tr h="418115">
                <a:tc>
                  <a:txBody>
                    <a:bodyPr/>
                    <a:lstStyle/>
                    <a:p>
                      <a:pPr marL="0" marR="0" indent="0" algn="ctr" eaLnBrk="0">
                        <a:lnSpc>
                          <a:spcPct val="100462"/>
                        </a:lnSpc>
                        <a:spcBef>
                          <a:spcPts val="215"/>
                        </a:spcBef>
                        <a:spcAft>
                          <a:spcPts val="190"/>
                        </a:spcAft>
                      </a:pPr>
                      <a:r>
                        <a:rPr lang="en-US" altLang="zh-CN" sz="1800" kern="0" spc="-15" baseline="0" noProof="0" dirty="0">
                          <a:solidFill>
                            <a:srgbClr val="242021"/>
                          </a:solidFill>
                          <a:latin typeface="+mn-ea"/>
                          <a:ea typeface="+mn-ea"/>
                        </a:rPr>
                        <a:t>5</a:t>
                      </a:r>
                      <a:endParaRPr lang="en-US" altLang="zh-CN" sz="1800" kern="0" spc="-15" baseline="0" noProof="0" dirty="0">
                        <a:solidFill>
                          <a:srgbClr val="242021"/>
                        </a:solidFill>
                        <a:latin typeface="+mn-ea"/>
                        <a:ea typeface="+mn-ea"/>
                        <a:cs typeface="Times New Roman" pitchFamily="18" charset="0"/>
                      </a:endParaRPr>
                    </a:p>
                  </a:txBody>
                  <a:tcPr marL="4763" marR="2223" marT="32068" marB="2223"/>
                </a:tc>
                <a:tc>
                  <a:txBody>
                    <a:bodyPr/>
                    <a:lstStyle/>
                    <a:p>
                      <a:pPr marL="0" marR="0" indent="0" algn="ctr" eaLnBrk="0">
                        <a:lnSpc>
                          <a:spcPct val="100462"/>
                        </a:lnSpc>
                        <a:spcBef>
                          <a:spcPts val="189"/>
                        </a:spcBef>
                        <a:spcAft>
                          <a:spcPts val="216"/>
                        </a:spcAft>
                      </a:pPr>
                      <a:r>
                        <a:rPr lang="en-US" altLang="zh-CN" sz="1800" kern="0" spc="-15" baseline="0" noProof="0" dirty="0">
                          <a:solidFill>
                            <a:srgbClr val="242021"/>
                          </a:solidFill>
                          <a:latin typeface="+mn-ea"/>
                          <a:ea typeface="+mn-ea"/>
                        </a:rPr>
                        <a:t>创新</a:t>
                      </a:r>
                      <a:endParaRPr lang="en-US" altLang="zh-CN" sz="1800" kern="0" spc="-15" baseline="0" noProof="0" dirty="0">
                        <a:solidFill>
                          <a:srgbClr val="242021"/>
                        </a:solidFill>
                        <a:latin typeface="+mn-ea"/>
                        <a:ea typeface="+mn-ea"/>
                        <a:cs typeface="SimSun" pitchFamily="2" charset="0"/>
                      </a:endParaRPr>
                    </a:p>
                  </a:txBody>
                  <a:tcPr marL="2223" marR="2223" marT="28893" marB="2223"/>
                </a:tc>
                <a:tc>
                  <a:txBody>
                    <a:bodyPr/>
                    <a:lstStyle/>
                    <a:p>
                      <a:pPr marL="0" marR="0" indent="0" algn="ctr" eaLnBrk="0">
                        <a:lnSpc>
                          <a:spcPct val="100462"/>
                        </a:lnSpc>
                        <a:spcBef>
                          <a:spcPts val="215"/>
                        </a:spcBef>
                        <a:spcAft>
                          <a:spcPts val="190"/>
                        </a:spcAft>
                      </a:pPr>
                      <a:r>
                        <a:rPr lang="en-US" altLang="zh-CN" sz="1800" kern="0" spc="-15" baseline="0" noProof="0" dirty="0">
                          <a:solidFill>
                            <a:srgbClr val="242021"/>
                          </a:solidFill>
                          <a:latin typeface="+mn-ea"/>
                          <a:ea typeface="+mn-ea"/>
                        </a:rPr>
                        <a:t>10%</a:t>
                      </a:r>
                      <a:endParaRPr lang="en-US" altLang="zh-CN" sz="1800" kern="0" spc="-15" baseline="0" noProof="0" dirty="0">
                        <a:solidFill>
                          <a:srgbClr val="242021"/>
                        </a:solidFill>
                        <a:latin typeface="+mn-ea"/>
                        <a:ea typeface="+mn-ea"/>
                        <a:cs typeface="Times New Roman" pitchFamily="18" charset="0"/>
                      </a:endParaRPr>
                    </a:p>
                  </a:txBody>
                  <a:tcPr marL="2223" marR="2223" marT="32068" marB="2223"/>
                </a:tc>
                <a:tc>
                  <a:txBody>
                    <a:bodyPr/>
                    <a:lstStyle/>
                    <a:p>
                      <a:pPr marL="51609" marR="0" indent="0" eaLnBrk="0">
                        <a:lnSpc>
                          <a:spcPct val="100462"/>
                        </a:lnSpc>
                        <a:spcBef>
                          <a:spcPts val="189"/>
                        </a:spcBef>
                        <a:spcAft>
                          <a:spcPts val="216"/>
                        </a:spcAft>
                      </a:pPr>
                      <a:r>
                        <a:rPr lang="en-US" altLang="zh-CN" sz="1800" kern="0" spc="-15" baseline="0" noProof="0" dirty="0">
                          <a:solidFill>
                            <a:srgbClr val="242021"/>
                          </a:solidFill>
                          <a:latin typeface="+mn-ea"/>
                          <a:ea typeface="+mn-ea"/>
                        </a:rPr>
                        <a:t>有创新意识；对前人工作有改进或突破，或有独特见解</a:t>
                      </a:r>
                      <a:endParaRPr lang="en-US" altLang="zh-CN" sz="1800" kern="0" spc="-15" baseline="0" noProof="0" dirty="0">
                        <a:solidFill>
                          <a:srgbClr val="242021"/>
                        </a:solidFill>
                        <a:latin typeface="+mn-ea"/>
                        <a:ea typeface="+mn-ea"/>
                        <a:cs typeface="SimSun" pitchFamily="2" charset="0"/>
                      </a:endParaRPr>
                    </a:p>
                  </a:txBody>
                  <a:tcPr marL="2223" marR="4763" marT="28893" marB="2223"/>
                </a:tc>
                <a:extLst>
                  <a:ext uri="{0D108BD9-81ED-4DB2-BD59-A6C34878D82A}">
                    <a16:rowId xmlns:a16="http://schemas.microsoft.com/office/drawing/2014/main" val="10005"/>
                  </a:ext>
                </a:extLst>
              </a:tr>
            </a:tbl>
          </a:graphicData>
        </a:graphic>
      </p:graphicFrame>
      <p:sp>
        <p:nvSpPr>
          <p:cNvPr id="12" name="文本框 11">
            <a:extLst>
              <a:ext uri="{FF2B5EF4-FFF2-40B4-BE49-F238E27FC236}">
                <a16:creationId xmlns:a16="http://schemas.microsoft.com/office/drawing/2014/main" id="{9C3C363A-4648-04AC-95AD-79E448580370}"/>
              </a:ext>
            </a:extLst>
          </p:cNvPr>
          <p:cNvSpPr txBox="1"/>
          <p:nvPr/>
        </p:nvSpPr>
        <p:spPr>
          <a:xfrm>
            <a:off x="5012209" y="1536739"/>
            <a:ext cx="3681785" cy="369332"/>
          </a:xfrm>
          <a:prstGeom prst="rect">
            <a:avLst/>
          </a:prstGeom>
          <a:noFill/>
        </p:spPr>
        <p:txBody>
          <a:bodyPr wrap="square" rtlCol="0">
            <a:spAutoFit/>
          </a:bodyPr>
          <a:lstStyle/>
          <a:p>
            <a:r>
              <a:rPr lang="zh-CN" altLang="en-US" dirty="0"/>
              <a:t>毕业论文（设计）的评分标准</a:t>
            </a:r>
          </a:p>
        </p:txBody>
      </p:sp>
    </p:spTree>
    <p:extLst>
      <p:ext uri="{BB962C8B-B14F-4D97-AF65-F5344CB8AC3E}">
        <p14:creationId xmlns:p14="http://schemas.microsoft.com/office/powerpoint/2010/main" val="796202702"/>
      </p:ext>
    </p:extLst>
  </p:cSld>
  <p:clrMapOvr>
    <a:masterClrMapping/>
  </p:clrMapOvr>
  <p:transition spd="slow">
    <p:push dir="u"/>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学思践悟</a:t>
            </a:r>
            <a:r>
              <a:rPr lang="en-US" altLang="zh-CN" dirty="0">
                <a:solidFill>
                  <a:schemeClr val="bg2">
                    <a:lumMod val="25000"/>
                  </a:schemeClr>
                </a:solidFill>
                <a:latin typeface="+mn-ea"/>
                <a:ea typeface="+mn-ea"/>
              </a:rPr>
              <a:t>——</a:t>
            </a:r>
            <a:r>
              <a:rPr lang="zh-CN" altLang="en-US" dirty="0">
                <a:solidFill>
                  <a:schemeClr val="bg2">
                    <a:lumMod val="25000"/>
                  </a:schemeClr>
                </a:solidFill>
                <a:latin typeface="+mn-ea"/>
                <a:ea typeface="+mn-ea"/>
              </a:rPr>
              <a:t>修改论文（设计）</a:t>
            </a:r>
          </a:p>
        </p:txBody>
      </p:sp>
      <p:grpSp>
        <p:nvGrpSpPr>
          <p:cNvPr id="2" name="组合 1">
            <a:extLst>
              <a:ext uri="{FF2B5EF4-FFF2-40B4-BE49-F238E27FC236}">
                <a16:creationId xmlns:a16="http://schemas.microsoft.com/office/drawing/2014/main" id="{AA6879EA-61AC-9E49-FBA1-765AA612B7AD}"/>
              </a:ext>
            </a:extLst>
          </p:cNvPr>
          <p:cNvGrpSpPr/>
          <p:nvPr/>
        </p:nvGrpSpPr>
        <p:grpSpPr>
          <a:xfrm>
            <a:off x="474594" y="1284791"/>
            <a:ext cx="548640" cy="548640"/>
            <a:chOff x="4828081" y="3745170"/>
            <a:chExt cx="548640" cy="548640"/>
          </a:xfrm>
          <a:solidFill>
            <a:srgbClr val="009EDE"/>
          </a:solidFill>
        </p:grpSpPr>
        <p:sp>
          <p:nvSpPr>
            <p:cNvPr id="3" name="椭圆 2">
              <a:extLst>
                <a:ext uri="{FF2B5EF4-FFF2-40B4-BE49-F238E27FC236}">
                  <a16:creationId xmlns:a16="http://schemas.microsoft.com/office/drawing/2014/main" id="{9BBFAD42-702E-AF2F-869E-2B47A8DE7B64}"/>
                </a:ext>
              </a:extLst>
            </p:cNvPr>
            <p:cNvSpPr/>
            <p:nvPr>
              <p:custDataLst>
                <p:tags r:id="rId3"/>
              </p:custDataLst>
            </p:nvPr>
          </p:nvSpPr>
          <p:spPr>
            <a:xfrm>
              <a:off x="4828081" y="3745170"/>
              <a:ext cx="548640" cy="5486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形 4">
              <a:extLst>
                <a:ext uri="{FF2B5EF4-FFF2-40B4-BE49-F238E27FC236}">
                  <a16:creationId xmlns:a16="http://schemas.microsoft.com/office/drawing/2014/main" id="{38DAF346-5BD9-FD5A-4F4D-E9987AFC863E}"/>
                </a:ext>
              </a:extLst>
            </p:cNvPr>
            <p:cNvPicPr>
              <a:picLocks noChangeAspect="1"/>
            </p:cNvPicPr>
            <p:nvPr>
              <p:custDataLst>
                <p:tags r:id="rId4"/>
              </p:custDataLst>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942983" y="3885401"/>
              <a:ext cx="268177" cy="268177"/>
            </a:xfrm>
            <a:prstGeom prst="rect">
              <a:avLst/>
            </a:prstGeom>
          </p:spPr>
        </p:pic>
      </p:grpSp>
      <p:grpSp>
        <p:nvGrpSpPr>
          <p:cNvPr id="7" name="组合 6">
            <a:extLst>
              <a:ext uri="{FF2B5EF4-FFF2-40B4-BE49-F238E27FC236}">
                <a16:creationId xmlns:a16="http://schemas.microsoft.com/office/drawing/2014/main" id="{46DD29C1-C181-7912-8BDD-3C14CB4A63D7}"/>
              </a:ext>
            </a:extLst>
          </p:cNvPr>
          <p:cNvGrpSpPr/>
          <p:nvPr/>
        </p:nvGrpSpPr>
        <p:grpSpPr>
          <a:xfrm>
            <a:off x="1053050" y="1100661"/>
            <a:ext cx="10549454" cy="2556940"/>
            <a:chOff x="853299" y="1928017"/>
            <a:chExt cx="9551035" cy="2556940"/>
          </a:xfrm>
        </p:grpSpPr>
        <p:sp>
          <p:nvSpPr>
            <p:cNvPr id="8" name="文本框 7">
              <a:extLst>
                <a:ext uri="{FF2B5EF4-FFF2-40B4-BE49-F238E27FC236}">
                  <a16:creationId xmlns:a16="http://schemas.microsoft.com/office/drawing/2014/main" id="{5AD38F58-A458-4E26-0AEE-5C184836FBB5}"/>
                </a:ext>
              </a:extLst>
            </p:cNvPr>
            <p:cNvSpPr txBox="1"/>
            <p:nvPr>
              <p:custDataLst>
                <p:tags r:id="rId1"/>
              </p:custDataLst>
            </p:nvPr>
          </p:nvSpPr>
          <p:spPr>
            <a:xfrm>
              <a:off x="853299" y="1928017"/>
              <a:ext cx="3413923" cy="830997"/>
            </a:xfrm>
            <a:prstGeom prst="rect">
              <a:avLst/>
            </a:prstGeom>
            <a:noFill/>
          </p:spPr>
          <p:txBody>
            <a:bodyPr wrap="square">
              <a:spAutoFit/>
            </a:bodyPr>
            <a:lstStyle/>
            <a:p>
              <a:r>
                <a:rPr lang="zh-CN" altLang="en-US" sz="2400" b="1" dirty="0">
                  <a:solidFill>
                    <a:schemeClr val="accent2">
                      <a:lumMod val="50000"/>
                    </a:schemeClr>
                  </a:solidFill>
                  <a:latin typeface="微软雅黑" charset="0"/>
                  <a:ea typeface="微软雅黑" charset="0"/>
                  <a:cs typeface="微软雅黑" charset="0"/>
                </a:rPr>
                <a:t>活动实施</a:t>
              </a:r>
              <a:endParaRPr lang="en-US" altLang="zh-CN" sz="2400" b="1" dirty="0">
                <a:solidFill>
                  <a:schemeClr val="accent2">
                    <a:lumMod val="50000"/>
                  </a:schemeClr>
                </a:solidFill>
                <a:latin typeface="微软雅黑" charset="0"/>
                <a:ea typeface="微软雅黑" charset="0"/>
                <a:cs typeface="微软雅黑" charset="0"/>
              </a:endParaRPr>
            </a:p>
            <a:p>
              <a:endParaRPr lang="zh-CN" altLang="en-US" sz="2400" b="1" dirty="0">
                <a:solidFill>
                  <a:schemeClr val="accent2">
                    <a:lumMod val="50000"/>
                  </a:schemeClr>
                </a:solidFill>
                <a:latin typeface="微软雅黑" charset="0"/>
                <a:ea typeface="微软雅黑" charset="0"/>
                <a:cs typeface="微软雅黑" charset="0"/>
              </a:endParaRPr>
            </a:p>
          </p:txBody>
        </p:sp>
        <p:sp>
          <p:nvSpPr>
            <p:cNvPr id="9" name="文本框 8">
              <a:extLst>
                <a:ext uri="{FF2B5EF4-FFF2-40B4-BE49-F238E27FC236}">
                  <a16:creationId xmlns:a16="http://schemas.microsoft.com/office/drawing/2014/main" id="{B667890C-F291-212C-C66E-92BE2A11372D}"/>
                </a:ext>
              </a:extLst>
            </p:cNvPr>
            <p:cNvSpPr txBox="1"/>
            <p:nvPr>
              <p:custDataLst>
                <p:tags r:id="rId2"/>
              </p:custDataLst>
            </p:nvPr>
          </p:nvSpPr>
          <p:spPr>
            <a:xfrm>
              <a:off x="864729" y="2389663"/>
              <a:ext cx="9539605" cy="2095294"/>
            </a:xfrm>
            <a:prstGeom prst="rect">
              <a:avLst/>
            </a:prstGeom>
            <a:noFill/>
          </p:spPr>
          <p:txBody>
            <a:bodyPr wrap="square">
              <a:noAutofit/>
            </a:bodyPr>
            <a:lstStyle/>
            <a:p>
              <a:pPr algn="just">
                <a:lnSpc>
                  <a:spcPct val="150000"/>
                </a:lnSpc>
              </a:pPr>
              <a:r>
                <a:rPr lang="zh-CN" altLang="en-US" sz="2200" b="1" dirty="0">
                  <a:solidFill>
                    <a:schemeClr val="accent3">
                      <a:lumMod val="75000"/>
                    </a:schemeClr>
                  </a:solidFill>
                  <a:latin typeface="微软雅黑" charset="0"/>
                  <a:ea typeface="微软雅黑" charset="0"/>
                </a:rPr>
                <a:t>四、总结评价</a:t>
              </a:r>
            </a:p>
            <a:p>
              <a:pPr algn="just">
                <a:lnSpc>
                  <a:spcPct val="150000"/>
                </a:lnSpc>
              </a:pPr>
              <a:r>
                <a:rPr lang="zh-CN" altLang="en-US" sz="2000" dirty="0">
                  <a:solidFill>
                    <a:schemeClr val="tx1">
                      <a:lumMod val="85000"/>
                      <a:lumOff val="15000"/>
                    </a:schemeClr>
                  </a:solidFill>
                  <a:latin typeface="微软雅黑" charset="0"/>
                  <a:ea typeface="微软雅黑" charset="0"/>
                </a:rPr>
                <a:t>以视频、照片、文字等形式记录活动全过程，并撰写活动心得。小组展开活动总结讨论，从论文选择情况、论文修改情况、论文评判情况等角度开展交流，互相点评和学习。</a:t>
              </a:r>
            </a:p>
            <a:p>
              <a:pPr algn="just">
                <a:lnSpc>
                  <a:spcPct val="150000"/>
                </a:lnSpc>
              </a:pPr>
              <a:r>
                <a:rPr lang="zh-CN" altLang="en-US" sz="2400" b="1" dirty="0">
                  <a:solidFill>
                    <a:schemeClr val="accent2">
                      <a:lumMod val="50000"/>
                    </a:schemeClr>
                  </a:solidFill>
                  <a:latin typeface="微软雅黑" charset="0"/>
                  <a:ea typeface="微软雅黑" charset="0"/>
                </a:rPr>
                <a:t>活动评价与总结</a:t>
              </a:r>
            </a:p>
            <a:p>
              <a:pPr algn="just">
                <a:lnSpc>
                  <a:spcPct val="150000"/>
                </a:lnSpc>
              </a:pPr>
              <a:endParaRPr lang="zh-CN" altLang="en-US" sz="2000" dirty="0">
                <a:solidFill>
                  <a:schemeClr val="tx1">
                    <a:lumMod val="85000"/>
                    <a:lumOff val="15000"/>
                  </a:schemeClr>
                </a:solidFill>
                <a:latin typeface="微软雅黑" charset="0"/>
                <a:ea typeface="微软雅黑" charset="0"/>
              </a:endParaRPr>
            </a:p>
            <a:p>
              <a:pPr algn="just">
                <a:lnSpc>
                  <a:spcPct val="150000"/>
                </a:lnSpc>
              </a:pPr>
              <a:endParaRPr lang="zh-CN" altLang="en-US" sz="2400" b="1" dirty="0">
                <a:solidFill>
                  <a:schemeClr val="accent2">
                    <a:lumMod val="50000"/>
                  </a:schemeClr>
                </a:solidFill>
                <a:latin typeface="微软雅黑" charset="0"/>
                <a:ea typeface="微软雅黑" charset="0"/>
                <a:cs typeface="微软雅黑" charset="0"/>
              </a:endParaRPr>
            </a:p>
            <a:p>
              <a:pPr indent="0" algn="just" fontAlgn="auto">
                <a:lnSpc>
                  <a:spcPct val="150000"/>
                </a:lnSpc>
              </a:pPr>
              <a:endParaRPr lang="zh-CN" altLang="en-US" sz="1900" dirty="0">
                <a:solidFill>
                  <a:schemeClr val="tx1">
                    <a:lumMod val="85000"/>
                    <a:lumOff val="15000"/>
                  </a:schemeClr>
                </a:solidFill>
                <a:latin typeface="微软雅黑" charset="0"/>
                <a:ea typeface="微软雅黑" charset="0"/>
                <a:cs typeface="微软雅黑" charset="0"/>
              </a:endParaRPr>
            </a:p>
            <a:p>
              <a:pPr indent="0" algn="just" fontAlgn="auto">
                <a:lnSpc>
                  <a:spcPct val="150000"/>
                </a:lnSpc>
              </a:pPr>
              <a:endParaRPr lang="zh-CN" altLang="en-US" sz="1900" dirty="0">
                <a:solidFill>
                  <a:schemeClr val="tx1">
                    <a:lumMod val="85000"/>
                    <a:lumOff val="15000"/>
                  </a:schemeClr>
                </a:solidFill>
                <a:latin typeface="微软雅黑" charset="0"/>
                <a:ea typeface="微软雅黑" charset="0"/>
                <a:cs typeface="微软雅黑" charset="0"/>
              </a:endParaRPr>
            </a:p>
          </p:txBody>
        </p:sp>
      </p:grpSp>
      <p:sp>
        <p:nvSpPr>
          <p:cNvPr id="10" name="任意多边形: 形状 9">
            <a:extLst>
              <a:ext uri="{FF2B5EF4-FFF2-40B4-BE49-F238E27FC236}">
                <a16:creationId xmlns:a16="http://schemas.microsoft.com/office/drawing/2014/main" id="{65F0A62D-3A12-BD44-A4C1-630BABEDE9E7}"/>
              </a:ext>
            </a:extLst>
          </p:cNvPr>
          <p:cNvSpPr/>
          <p:nvPr/>
        </p:nvSpPr>
        <p:spPr>
          <a:xfrm>
            <a:off x="587678" y="1922768"/>
            <a:ext cx="322580" cy="1005840"/>
          </a:xfrm>
          <a:custGeom>
            <a:avLst/>
            <a:gdLst>
              <a:gd name="connsiteX0" fmla="*/ 0 w 322359"/>
              <a:gd name="connsiteY0" fmla="*/ 0 h 785242"/>
              <a:gd name="connsiteX1" fmla="*/ 45544 w 322359"/>
              <a:gd name="connsiteY1" fmla="*/ 24721 h 785242"/>
              <a:gd name="connsiteX2" fmla="*/ 166568 w 322359"/>
              <a:gd name="connsiteY2" fmla="*/ 49154 h 785242"/>
              <a:gd name="connsiteX3" fmla="*/ 287593 w 322359"/>
              <a:gd name="connsiteY3" fmla="*/ 24721 h 785242"/>
              <a:gd name="connsiteX4" fmla="*/ 322359 w 322359"/>
              <a:gd name="connsiteY4" fmla="*/ 5850 h 785242"/>
              <a:gd name="connsiteX5" fmla="*/ 322359 w 322359"/>
              <a:gd name="connsiteY5" fmla="*/ 785242 h 785242"/>
              <a:gd name="connsiteX6" fmla="*/ 0 w 322359"/>
              <a:gd name="connsiteY6" fmla="*/ 785242 h 78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2359" h="785242">
                <a:moveTo>
                  <a:pt x="0" y="0"/>
                </a:moveTo>
                <a:lnTo>
                  <a:pt x="45544" y="24721"/>
                </a:lnTo>
                <a:cubicBezTo>
                  <a:pt x="82742" y="40454"/>
                  <a:pt x="123639" y="49154"/>
                  <a:pt x="166568" y="49154"/>
                </a:cubicBezTo>
                <a:cubicBezTo>
                  <a:pt x="209498" y="49154"/>
                  <a:pt x="250395" y="40454"/>
                  <a:pt x="287593" y="24721"/>
                </a:cubicBezTo>
                <a:lnTo>
                  <a:pt x="322359" y="5850"/>
                </a:lnTo>
                <a:lnTo>
                  <a:pt x="322359" y="785242"/>
                </a:lnTo>
                <a:lnTo>
                  <a:pt x="0" y="785242"/>
                </a:lnTo>
                <a:close/>
              </a:path>
            </a:pathLst>
          </a:custGeom>
          <a:solidFill>
            <a:srgbClr val="009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Table589">
            <a:extLst>
              <a:ext uri="{FF2B5EF4-FFF2-40B4-BE49-F238E27FC236}">
                <a16:creationId xmlns:a16="http://schemas.microsoft.com/office/drawing/2014/main" id="{6F4E6D02-CB00-DA5D-5B49-D0A24D847947}"/>
              </a:ext>
            </a:extLst>
          </p:cNvPr>
          <p:cNvGraphicFramePr>
            <a:graphicFrameLocks noGrp="1"/>
          </p:cNvGraphicFramePr>
          <p:nvPr>
            <p:extLst>
              <p:ext uri="{D42A27DB-BD31-4B8C-83A1-F6EECF244321}">
                <p14:modId xmlns:p14="http://schemas.microsoft.com/office/powerpoint/2010/main" val="1243756791"/>
              </p:ext>
            </p:extLst>
          </p:nvPr>
        </p:nvGraphicFramePr>
        <p:xfrm>
          <a:off x="1360552" y="3736199"/>
          <a:ext cx="9636113" cy="2956352"/>
        </p:xfrm>
        <a:graphic>
          <a:graphicData uri="http://schemas.openxmlformats.org/drawingml/2006/table">
            <a:tbl>
              <a:tblPr firstRow="1" bandRow="1">
                <a:tableStyleId>{3C2FFA5D-87B4-456A-9821-1D502468CF0F}</a:tableStyleId>
              </a:tblPr>
              <a:tblGrid>
                <a:gridCol w="2409027">
                  <a:extLst>
                    <a:ext uri="{9D8B030D-6E8A-4147-A177-3AD203B41FA5}">
                      <a16:colId xmlns:a16="http://schemas.microsoft.com/office/drawing/2014/main" val="20000"/>
                    </a:ext>
                  </a:extLst>
                </a:gridCol>
                <a:gridCol w="2409031">
                  <a:extLst>
                    <a:ext uri="{9D8B030D-6E8A-4147-A177-3AD203B41FA5}">
                      <a16:colId xmlns:a16="http://schemas.microsoft.com/office/drawing/2014/main" val="20001"/>
                    </a:ext>
                  </a:extLst>
                </a:gridCol>
                <a:gridCol w="2409028">
                  <a:extLst>
                    <a:ext uri="{9D8B030D-6E8A-4147-A177-3AD203B41FA5}">
                      <a16:colId xmlns:a16="http://schemas.microsoft.com/office/drawing/2014/main" val="20002"/>
                    </a:ext>
                  </a:extLst>
                </a:gridCol>
                <a:gridCol w="2409027">
                  <a:extLst>
                    <a:ext uri="{9D8B030D-6E8A-4147-A177-3AD203B41FA5}">
                      <a16:colId xmlns:a16="http://schemas.microsoft.com/office/drawing/2014/main" val="20003"/>
                    </a:ext>
                  </a:extLst>
                </a:gridCol>
              </a:tblGrid>
              <a:tr h="435051">
                <a:tc>
                  <a:txBody>
                    <a:bodyPr/>
                    <a:lstStyle/>
                    <a:p>
                      <a:pPr marL="390234" marR="0" indent="0" algn="ctr" eaLnBrk="0">
                        <a:lnSpc>
                          <a:spcPct val="100000"/>
                        </a:lnSpc>
                        <a:spcBef>
                          <a:spcPts val="403"/>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评价维度</a:t>
                      </a:r>
                    </a:p>
                    <a:p>
                      <a:pPr marL="0" marR="0" indent="0" algn="ctr" eaLnBrk="0">
                        <a:lnSpc>
                          <a:spcPct val="46666"/>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4763" marR="2223" marT="53658" marB="4763"/>
                </a:tc>
                <a:tc>
                  <a:txBody>
                    <a:bodyPr/>
                    <a:lstStyle/>
                    <a:p>
                      <a:pPr marL="397229" marR="0" indent="0" algn="ctr" eaLnBrk="0">
                        <a:lnSpc>
                          <a:spcPct val="100000"/>
                        </a:lnSpc>
                        <a:spcBef>
                          <a:spcPts val="403"/>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自我评价</a:t>
                      </a:r>
                    </a:p>
                    <a:p>
                      <a:pPr marL="0" marR="0" indent="0" algn="ctr" eaLnBrk="0">
                        <a:lnSpc>
                          <a:spcPct val="46666"/>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2223" marT="53657" marB="4763"/>
                </a:tc>
                <a:tc>
                  <a:txBody>
                    <a:bodyPr/>
                    <a:lstStyle/>
                    <a:p>
                      <a:pPr marL="397238" marR="0" indent="0" algn="ctr" eaLnBrk="0">
                        <a:lnSpc>
                          <a:spcPct val="100000"/>
                        </a:lnSpc>
                        <a:spcBef>
                          <a:spcPts val="403"/>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小组评价</a:t>
                      </a:r>
                    </a:p>
                    <a:p>
                      <a:pPr marL="0" marR="0" indent="0" algn="ctr" eaLnBrk="0">
                        <a:lnSpc>
                          <a:spcPct val="46666"/>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2223" marT="53657" marB="4763"/>
                </a:tc>
                <a:tc>
                  <a:txBody>
                    <a:bodyPr/>
                    <a:lstStyle/>
                    <a:p>
                      <a:pPr marL="397248" marR="0" indent="0" algn="ctr" eaLnBrk="0">
                        <a:lnSpc>
                          <a:spcPct val="100000"/>
                        </a:lnSpc>
                        <a:spcBef>
                          <a:spcPts val="403"/>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教师评价</a:t>
                      </a:r>
                    </a:p>
                    <a:p>
                      <a:pPr marL="0" marR="0" indent="0" algn="ctr" eaLnBrk="0">
                        <a:lnSpc>
                          <a:spcPct val="46666"/>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4763" marT="53658" marB="4763"/>
                </a:tc>
                <a:extLst>
                  <a:ext uri="{0D108BD9-81ED-4DB2-BD59-A6C34878D82A}">
                    <a16:rowId xmlns:a16="http://schemas.microsoft.com/office/drawing/2014/main" val="10000"/>
                  </a:ext>
                </a:extLst>
              </a:tr>
              <a:tr h="435745">
                <a:tc>
                  <a:txBody>
                    <a:bodyPr/>
                    <a:lstStyle/>
                    <a:p>
                      <a:pPr marL="275934" marR="0" indent="0" eaLnBrk="0">
                        <a:lnSpc>
                          <a:spcPct val="97222"/>
                        </a:lnSpc>
                        <a:spcBef>
                          <a:spcPts val="469"/>
                        </a:spcBef>
                      </a:pPr>
                      <a:r>
                        <a:rPr lang="zh-CN" altLang="en-US" sz="2000" b="1" kern="0" spc="-15" baseline="0" noProof="0" dirty="0">
                          <a:solidFill>
                            <a:schemeClr val="bg1"/>
                          </a:solidFill>
                          <a:latin typeface="微软雅黑" panose="020B0503020204020204" pitchFamily="34" charset="-122"/>
                          <a:ea typeface="微软雅黑" panose="020B0503020204020204" pitchFamily="34" charset="-122"/>
                        </a:rPr>
                        <a:t>论文选择</a:t>
                      </a:r>
                      <a:r>
                        <a:rPr lang="en-US" altLang="zh-CN" sz="2000" b="1" kern="0" spc="-15" baseline="0" noProof="0" dirty="0" err="1">
                          <a:solidFill>
                            <a:schemeClr val="bg1"/>
                          </a:solidFill>
                          <a:latin typeface="微软雅黑" panose="020B0503020204020204" pitchFamily="34" charset="-122"/>
                          <a:ea typeface="微软雅黑" panose="020B0503020204020204" pitchFamily="34" charset="-122"/>
                        </a:rPr>
                        <a:t>情况</a:t>
                      </a:r>
                      <a:endParaRPr lang="en-US" altLang="zh-CN" sz="2000" b="1" kern="0" spc="-15" baseline="0" noProof="0" dirty="0">
                        <a:solidFill>
                          <a:schemeClr val="bg1"/>
                        </a:solidFill>
                        <a:latin typeface="微软雅黑" panose="020B0503020204020204" pitchFamily="34" charset="-122"/>
                        <a:ea typeface="微软雅黑" panose="020B0503020204020204" pitchFamily="34" charset="-122"/>
                      </a:endParaRPr>
                    </a:p>
                    <a:p>
                      <a:pPr marL="0" marR="0" indent="0" eaLnBrk="0">
                        <a:lnSpc>
                          <a:spcPct val="45833"/>
                        </a:lnSpc>
                      </a:pPr>
                      <a:endParaRPr lang="en-US" altLang="zh-CN" sz="2000" b="1"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4763" marR="2223" marT="61913" marB="2223"/>
                </a:tc>
                <a:tc>
                  <a:txBody>
                    <a:bodyPr/>
                    <a:lstStyle/>
                    <a:p>
                      <a:pPr marL="340079"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2223" marT="61912" marB="2222"/>
                </a:tc>
                <a:tc>
                  <a:txBody>
                    <a:bodyPr/>
                    <a:lstStyle/>
                    <a:p>
                      <a:pPr marL="340088"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2223" marT="61912" marB="2222"/>
                </a:tc>
                <a:tc>
                  <a:txBody>
                    <a:bodyPr/>
                    <a:lstStyle/>
                    <a:p>
                      <a:pPr marL="340097"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4763" marT="61913" marB="2223"/>
                </a:tc>
                <a:extLst>
                  <a:ext uri="{0D108BD9-81ED-4DB2-BD59-A6C34878D82A}">
                    <a16:rowId xmlns:a16="http://schemas.microsoft.com/office/drawing/2014/main" val="10001"/>
                  </a:ext>
                </a:extLst>
              </a:tr>
              <a:tr h="435745">
                <a:tc>
                  <a:txBody>
                    <a:bodyPr/>
                    <a:lstStyle/>
                    <a:p>
                      <a:pPr marL="275933" marR="0" indent="0" eaLnBrk="0">
                        <a:lnSpc>
                          <a:spcPct val="97222"/>
                        </a:lnSpc>
                        <a:spcBef>
                          <a:spcPts val="469"/>
                        </a:spcBef>
                      </a:pPr>
                      <a:r>
                        <a:rPr lang="zh-CN" altLang="en-US" sz="2000" b="1" kern="0" spc="-15" baseline="0" noProof="0" dirty="0">
                          <a:solidFill>
                            <a:schemeClr val="bg1"/>
                          </a:solidFill>
                          <a:latin typeface="微软雅黑" panose="020B0503020204020204" pitchFamily="34" charset="-122"/>
                          <a:ea typeface="微软雅黑" panose="020B0503020204020204" pitchFamily="34" charset="-122"/>
                        </a:rPr>
                        <a:t>论文修改情况</a:t>
                      </a:r>
                      <a:endParaRPr lang="en-US" altLang="zh-CN" sz="2000" b="1" kern="0" spc="-15" baseline="0" noProof="0" dirty="0">
                        <a:solidFill>
                          <a:schemeClr val="bg1"/>
                        </a:solidFill>
                        <a:latin typeface="微软雅黑" panose="020B0503020204020204" pitchFamily="34" charset="-122"/>
                        <a:ea typeface="微软雅黑" panose="020B0503020204020204" pitchFamily="34" charset="-122"/>
                      </a:endParaRPr>
                    </a:p>
                    <a:p>
                      <a:pPr marL="0" marR="0" indent="0" eaLnBrk="0">
                        <a:lnSpc>
                          <a:spcPct val="45833"/>
                        </a:lnSpc>
                      </a:pPr>
                      <a:endParaRPr lang="en-US" altLang="zh-CN" sz="2000" b="1"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4763" marR="2223" marT="61913" marB="2223"/>
                </a:tc>
                <a:tc>
                  <a:txBody>
                    <a:bodyPr/>
                    <a:lstStyle/>
                    <a:p>
                      <a:pPr marL="340078"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2223" marT="61912" marB="2222"/>
                </a:tc>
                <a:tc>
                  <a:txBody>
                    <a:bodyPr/>
                    <a:lstStyle/>
                    <a:p>
                      <a:pPr marL="340087"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2223" marT="61912" marB="2222"/>
                </a:tc>
                <a:tc>
                  <a:txBody>
                    <a:bodyPr/>
                    <a:lstStyle/>
                    <a:p>
                      <a:pPr marL="340097"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4763" marT="61913" marB="2223"/>
                </a:tc>
                <a:extLst>
                  <a:ext uri="{0D108BD9-81ED-4DB2-BD59-A6C34878D82A}">
                    <a16:rowId xmlns:a16="http://schemas.microsoft.com/office/drawing/2014/main" val="10002"/>
                  </a:ext>
                </a:extLst>
              </a:tr>
              <a:tr h="435745">
                <a:tc>
                  <a:txBody>
                    <a:bodyPr/>
                    <a:lstStyle/>
                    <a:p>
                      <a:pPr marL="275933" marR="0" indent="0" eaLnBrk="0">
                        <a:lnSpc>
                          <a:spcPct val="97222"/>
                        </a:lnSpc>
                        <a:spcBef>
                          <a:spcPts val="469"/>
                        </a:spcBef>
                      </a:pPr>
                      <a:r>
                        <a:rPr lang="zh-CN" altLang="en-US" sz="2000" b="1" kern="0" spc="-15" baseline="0" noProof="0" dirty="0">
                          <a:solidFill>
                            <a:schemeClr val="bg1"/>
                          </a:solidFill>
                          <a:latin typeface="微软雅黑" panose="020B0503020204020204" pitchFamily="34" charset="-122"/>
                          <a:ea typeface="微软雅黑" panose="020B0503020204020204" pitchFamily="34" charset="-122"/>
                        </a:rPr>
                        <a:t>论文评判情况</a:t>
                      </a:r>
                      <a:endParaRPr lang="en-US" altLang="zh-CN" sz="2000" b="1" kern="0" spc="-15" baseline="0" noProof="0" dirty="0">
                        <a:solidFill>
                          <a:schemeClr val="bg1"/>
                        </a:solidFill>
                        <a:latin typeface="微软雅黑" panose="020B0503020204020204" pitchFamily="34" charset="-122"/>
                        <a:ea typeface="微软雅黑" panose="020B0503020204020204" pitchFamily="34" charset="-122"/>
                      </a:endParaRPr>
                    </a:p>
                    <a:p>
                      <a:pPr marL="0" marR="0" indent="0" eaLnBrk="0">
                        <a:lnSpc>
                          <a:spcPct val="45833"/>
                        </a:lnSpc>
                      </a:pPr>
                      <a:endParaRPr lang="en-US" altLang="zh-CN" sz="2000" b="1"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4763" marR="2223" marT="61913" marB="2223"/>
                </a:tc>
                <a:tc>
                  <a:txBody>
                    <a:bodyPr/>
                    <a:lstStyle/>
                    <a:p>
                      <a:pPr marL="340078"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2223" marT="61912" marB="2222"/>
                </a:tc>
                <a:tc>
                  <a:txBody>
                    <a:bodyPr/>
                    <a:lstStyle/>
                    <a:p>
                      <a:pPr marL="340087"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2223" marT="61912" marB="2222"/>
                </a:tc>
                <a:tc>
                  <a:txBody>
                    <a:bodyPr/>
                    <a:lstStyle/>
                    <a:p>
                      <a:pPr marL="340097" marR="0" indent="0" algn="ctr" eaLnBrk="0">
                        <a:lnSpc>
                          <a:spcPct val="97222"/>
                        </a:lnSpc>
                        <a:spcBef>
                          <a:spcPts val="469"/>
                        </a:spcBef>
                      </a:pPr>
                      <a:r>
                        <a:rPr lang="en-US" altLang="zh-CN" sz="2000" kern="0" spc="-15" baseline="0" noProof="0" dirty="0">
                          <a:solidFill>
                            <a:schemeClr val="bg1"/>
                          </a:solidFill>
                          <a:latin typeface="微软雅黑" panose="020B0503020204020204" pitchFamily="34" charset="-122"/>
                          <a:ea typeface="微软雅黑" panose="020B0503020204020204" pitchFamily="34" charset="-122"/>
                        </a:rPr>
                        <a:t>☆☆☆☆☆</a:t>
                      </a:r>
                    </a:p>
                    <a:p>
                      <a:pPr marL="0" marR="0" indent="0" algn="ctr" eaLnBrk="0">
                        <a:lnSpc>
                          <a:spcPct val="45833"/>
                        </a:lnSpc>
                      </a:pPr>
                      <a:endParaRPr lang="en-US" altLang="zh-CN" sz="2000" kern="0" spc="0" baseline="0" noProof="0" dirty="0">
                        <a:solidFill>
                          <a:schemeClr val="bg1"/>
                        </a:solidFill>
                        <a:latin typeface="微软雅黑" panose="020B0503020204020204" pitchFamily="34" charset="-122"/>
                        <a:ea typeface="微软雅黑" panose="020B0503020204020204" pitchFamily="34" charset="-122"/>
                        <a:cs typeface="Arial" pitchFamily="34" charset="0"/>
                      </a:endParaRPr>
                    </a:p>
                  </a:txBody>
                  <a:tcPr marL="2223" marR="4763" marT="61913" marB="2223"/>
                </a:tc>
                <a:extLst>
                  <a:ext uri="{0D108BD9-81ED-4DB2-BD59-A6C34878D82A}">
                    <a16:rowId xmlns:a16="http://schemas.microsoft.com/office/drawing/2014/main" val="10003"/>
                  </a:ext>
                </a:extLst>
              </a:tr>
              <a:tr h="849037">
                <a:tc gridSpan="4">
                  <a:txBody>
                    <a:bodyPr/>
                    <a:lstStyle/>
                    <a:p>
                      <a:pPr marL="0" marR="0" indent="0" algn="ctr" eaLnBrk="0">
                        <a:lnSpc>
                          <a:spcPct val="99537"/>
                        </a:lnSpc>
                        <a:spcBef>
                          <a:spcPts val="469"/>
                        </a:spcBef>
                        <a:spcAft>
                          <a:spcPts val="528"/>
                        </a:spcAft>
                      </a:pPr>
                      <a:r>
                        <a:rPr lang="zh-CN" altLang="en-US" sz="2000" b="1" kern="0" spc="-15" baseline="0" noProof="0" dirty="0">
                          <a:solidFill>
                            <a:schemeClr val="bg1"/>
                          </a:solidFill>
                          <a:latin typeface="微软雅黑" panose="020B0503020204020204" pitchFamily="34" charset="-122"/>
                          <a:ea typeface="微软雅黑" panose="020B0503020204020204" pitchFamily="34" charset="-122"/>
                          <a:cs typeface="SimSun" pitchFamily="2" charset="0"/>
                        </a:rPr>
                        <a:t>活动总结</a:t>
                      </a:r>
                      <a:endParaRPr lang="en-US" altLang="zh-CN" sz="2000" b="1" kern="0" spc="-15" baseline="0" noProof="0" dirty="0">
                        <a:solidFill>
                          <a:schemeClr val="bg1"/>
                        </a:solidFill>
                        <a:latin typeface="微软雅黑" panose="020B0503020204020204" pitchFamily="34" charset="-122"/>
                        <a:ea typeface="微软雅黑" panose="020B0503020204020204" pitchFamily="34" charset="-122"/>
                        <a:cs typeface="SimSun" pitchFamily="2" charset="0"/>
                      </a:endParaRPr>
                    </a:p>
                  </a:txBody>
                  <a:tcPr marL="4763" marR="2223" marT="61913" marB="2223"/>
                </a:tc>
                <a:tc hMerge="1">
                  <a:txBody>
                    <a:bodyPr/>
                    <a:lstStyle/>
                    <a:p>
                      <a:pPr marL="0" marR="0" indent="0" algn="ctr" eaLnBrk="0">
                        <a:lnSpc>
                          <a:spcPct val="99537"/>
                        </a:lnSpc>
                        <a:spcBef>
                          <a:spcPts val="469"/>
                        </a:spcBef>
                        <a:spcAft>
                          <a:spcPts val="528"/>
                        </a:spcAft>
                      </a:pPr>
                      <a:endParaRPr lang="en-US" altLang="zh-CN" sz="2000" kern="0" spc="-15" baseline="0" noProof="0" dirty="0">
                        <a:solidFill>
                          <a:schemeClr val="bg1"/>
                        </a:solidFill>
                        <a:latin typeface="微软雅黑" panose="020B0503020204020204" pitchFamily="34" charset="-122"/>
                        <a:ea typeface="微软雅黑" panose="020B0503020204020204" pitchFamily="34" charset="-122"/>
                        <a:cs typeface="SimSun" pitchFamily="2" charset="0"/>
                      </a:endParaRPr>
                    </a:p>
                  </a:txBody>
                  <a:tcPr marL="2223" marR="2223" marT="61912" marB="2222"/>
                </a:tc>
                <a:tc hMerge="1">
                  <a:txBody>
                    <a:bodyPr/>
                    <a:lstStyle/>
                    <a:p>
                      <a:pPr marL="0" marR="0" indent="0" algn="ctr" eaLnBrk="0">
                        <a:lnSpc>
                          <a:spcPct val="99537"/>
                        </a:lnSpc>
                        <a:spcBef>
                          <a:spcPts val="469"/>
                        </a:spcBef>
                        <a:spcAft>
                          <a:spcPts val="528"/>
                        </a:spcAft>
                      </a:pPr>
                      <a:endParaRPr lang="en-US" altLang="zh-CN" sz="2000" kern="0" spc="-15" baseline="0" noProof="0" dirty="0">
                        <a:solidFill>
                          <a:schemeClr val="bg1"/>
                        </a:solidFill>
                        <a:latin typeface="微软雅黑" panose="020B0503020204020204" pitchFamily="34" charset="-122"/>
                        <a:ea typeface="微软雅黑" panose="020B0503020204020204" pitchFamily="34" charset="-122"/>
                        <a:cs typeface="SimSun" pitchFamily="2" charset="0"/>
                      </a:endParaRPr>
                    </a:p>
                  </a:txBody>
                  <a:tcPr marL="2223" marR="2223" marT="61912" marB="2222"/>
                </a:tc>
                <a:tc hMerge="1">
                  <a:txBody>
                    <a:bodyPr/>
                    <a:lstStyle/>
                    <a:p>
                      <a:pPr marL="0" marR="0" indent="0" algn="ctr" eaLnBrk="0">
                        <a:lnSpc>
                          <a:spcPct val="99537"/>
                        </a:lnSpc>
                        <a:spcBef>
                          <a:spcPts val="469"/>
                        </a:spcBef>
                        <a:spcAft>
                          <a:spcPts val="528"/>
                        </a:spcAft>
                      </a:pPr>
                      <a:endParaRPr lang="en-US" altLang="zh-CN" sz="2000" kern="0" spc="-15" baseline="0" noProof="0" dirty="0">
                        <a:solidFill>
                          <a:schemeClr val="bg1"/>
                        </a:solidFill>
                        <a:latin typeface="微软雅黑" panose="020B0503020204020204" pitchFamily="34" charset="-122"/>
                        <a:ea typeface="微软雅黑" panose="020B0503020204020204" pitchFamily="34" charset="-122"/>
                        <a:cs typeface="SimSun" pitchFamily="2" charset="0"/>
                      </a:endParaRPr>
                    </a:p>
                  </a:txBody>
                  <a:tcPr marL="2223" marR="4763" marT="61913" marB="2223"/>
                </a:tc>
                <a:extLst>
                  <a:ext uri="{0D108BD9-81ED-4DB2-BD59-A6C34878D82A}">
                    <a16:rowId xmlns:a16="http://schemas.microsoft.com/office/drawing/2014/main" val="4263115483"/>
                  </a:ext>
                </a:extLst>
              </a:tr>
            </a:tbl>
          </a:graphicData>
        </a:graphic>
      </p:graphicFrame>
    </p:spTree>
    <p:extLst>
      <p:ext uri="{BB962C8B-B14F-4D97-AF65-F5344CB8AC3E}">
        <p14:creationId xmlns:p14="http://schemas.microsoft.com/office/powerpoint/2010/main" val="3232698201"/>
      </p:ext>
    </p:extLst>
  </p:cSld>
  <p:clrMapOvr>
    <a:masterClrMapping/>
  </p:clrMapOvr>
  <p:transition spd="slow">
    <p:push dir="u"/>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4">
            <a:extLst>
              <a:ext uri="{FF2B5EF4-FFF2-40B4-BE49-F238E27FC236}">
                <a16:creationId xmlns:a16="http://schemas.microsoft.com/office/drawing/2014/main" id="{528D0FEB-5251-B869-C65C-5F19BAC2641E}"/>
              </a:ext>
            </a:extLst>
          </p:cNvPr>
          <p:cNvSpPr txBox="1">
            <a:spLocks/>
          </p:cNvSpPr>
          <p:nvPr/>
        </p:nvSpPr>
        <p:spPr>
          <a:xfrm>
            <a:off x="1294007" y="2592254"/>
            <a:ext cx="6330587" cy="897181"/>
          </a:xfrm>
          <a:prstGeom prst="rect">
            <a:avLst/>
          </a:prstGeom>
        </p:spPr>
        <p:txBody>
          <a:bodyPr/>
          <a:lst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a:lstStyle>
          <a:p>
            <a:r>
              <a:rPr lang="zh-CN" altLang="en-US" sz="6000" dirty="0">
                <a:effectLst>
                  <a:outerShdw blurRad="38100" dist="38100" dir="2700000" algn="tl">
                    <a:srgbClr val="000000">
                      <a:alpha val="43137"/>
                    </a:srgbClr>
                  </a:outerShdw>
                </a:effectLst>
                <a:sym typeface="+mn-lt"/>
              </a:rPr>
              <a:t>感谢聆听！</a:t>
            </a:r>
          </a:p>
        </p:txBody>
      </p:sp>
    </p:spTree>
    <p:extLst>
      <p:ext uri="{BB962C8B-B14F-4D97-AF65-F5344CB8AC3E}">
        <p14:creationId xmlns:p14="http://schemas.microsoft.com/office/powerpoint/2010/main" val="375169452"/>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一、前期准备工作</a:t>
            </a:r>
            <a:endParaRPr lang="en-US" dirty="0">
              <a:solidFill>
                <a:schemeClr val="bg2">
                  <a:lumMod val="25000"/>
                </a:schemeClr>
              </a:solidFill>
              <a:latin typeface="+mn-ea"/>
              <a:ea typeface="+mn-ea"/>
            </a:endParaRPr>
          </a:p>
        </p:txBody>
      </p:sp>
      <p:sp>
        <p:nvSpPr>
          <p:cNvPr id="5" name="文本框 4">
            <a:extLst>
              <a:ext uri="{FF2B5EF4-FFF2-40B4-BE49-F238E27FC236}">
                <a16:creationId xmlns:a16="http://schemas.microsoft.com/office/drawing/2014/main" id="{A16EAC1F-9E1D-B2D6-BB33-AD45C62B7221}"/>
              </a:ext>
            </a:extLst>
          </p:cNvPr>
          <p:cNvSpPr txBox="1"/>
          <p:nvPr/>
        </p:nvSpPr>
        <p:spPr>
          <a:xfrm>
            <a:off x="958741" y="1812802"/>
            <a:ext cx="4947250" cy="3788473"/>
          </a:xfrm>
          <a:prstGeom prst="rect">
            <a:avLst/>
          </a:prstGeom>
          <a:noFill/>
        </p:spPr>
        <p:txBody>
          <a:bodyPr wrap="square">
            <a:spAutoFit/>
          </a:bodyPr>
          <a:lstStyle/>
          <a:p>
            <a:pPr marL="0" marR="62675" indent="266700" eaLnBrk="0">
              <a:lnSpc>
                <a:spcPct val="134920"/>
              </a:lnSpc>
              <a:spcAft>
                <a:spcPts val="0"/>
              </a:spcAft>
            </a:pPr>
            <a:r>
              <a:rPr lang="zh-CN" altLang="en-US" sz="2000" dirty="0">
                <a:solidFill>
                  <a:schemeClr val="bg2">
                    <a:lumMod val="25000"/>
                  </a:schemeClr>
                </a:solidFill>
              </a:rPr>
              <a:t>毕业论文（设计）的创新是指毕业论文（设计）在内容和形式上</a:t>
            </a:r>
            <a:r>
              <a:rPr lang="zh-CN" altLang="en-US" sz="2000" b="1" dirty="0">
                <a:solidFill>
                  <a:srgbClr val="0070C0"/>
                </a:solidFill>
              </a:rPr>
              <a:t>具有较高的独创性</a:t>
            </a:r>
            <a:r>
              <a:rPr lang="zh-CN" altLang="en-US" sz="2000" dirty="0">
                <a:solidFill>
                  <a:schemeClr val="bg2">
                    <a:lumMod val="25000"/>
                  </a:schemeClr>
                </a:solidFill>
              </a:rPr>
              <a:t>，这种独创性可能表现为该毕业论文（设计）</a:t>
            </a:r>
            <a:r>
              <a:rPr lang="zh-CN" altLang="en-US" sz="2000" b="1" dirty="0">
                <a:solidFill>
                  <a:srgbClr val="0070C0"/>
                </a:solidFill>
              </a:rPr>
              <a:t>提出了某种新思想、新方法，或者发明了某种新技术，抑或是拥有了某种新发现</a:t>
            </a:r>
            <a:r>
              <a:rPr lang="zh-CN" altLang="en-US" sz="2000" dirty="0">
                <a:solidFill>
                  <a:schemeClr val="bg2">
                    <a:lumMod val="25000"/>
                  </a:schemeClr>
                </a:solidFill>
              </a:rPr>
              <a:t>。创新性是毕业论文（设计）的重要组成部分，是提高毕业论文（设计）学术价值的关键，也是评价毕业论文（设计）质量和水平的重要标准之一。</a:t>
            </a:r>
          </a:p>
        </p:txBody>
      </p:sp>
      <p:sp>
        <p:nvSpPr>
          <p:cNvPr id="6" name="矩形: 圆角 5">
            <a:extLst>
              <a:ext uri="{FF2B5EF4-FFF2-40B4-BE49-F238E27FC236}">
                <a16:creationId xmlns:a16="http://schemas.microsoft.com/office/drawing/2014/main" id="{20CE95DB-DBCB-C795-136B-05D83E75AB4A}"/>
              </a:ext>
            </a:extLst>
          </p:cNvPr>
          <p:cNvSpPr/>
          <p:nvPr/>
        </p:nvSpPr>
        <p:spPr>
          <a:xfrm>
            <a:off x="685942" y="1617806"/>
            <a:ext cx="5457354" cy="4178467"/>
          </a:xfrm>
          <a:prstGeom prst="roundRect">
            <a:avLst/>
          </a:prstGeom>
          <a:noFill/>
          <a:ln>
            <a:solidFill>
              <a:srgbClr val="2BDFC0"/>
            </a:solidFill>
            <a:prstDash val="lgDashDot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descr="创意 创新 idea 灵感设计图__其他图标_标志图标_设计图库_昵图网nipic.com">
            <a:extLst>
              <a:ext uri="{FF2B5EF4-FFF2-40B4-BE49-F238E27FC236}">
                <a16:creationId xmlns:a16="http://schemas.microsoft.com/office/drawing/2014/main" id="{3D4AEF1E-E269-43FE-6E93-0504B153B30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4084"/>
          <a:stretch/>
        </p:blipFill>
        <p:spPr bwMode="auto">
          <a:xfrm>
            <a:off x="6718409" y="1617806"/>
            <a:ext cx="4514850" cy="43304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8863946"/>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5">
            <a:extLst>
              <a:ext uri="{FF2B5EF4-FFF2-40B4-BE49-F238E27FC236}">
                <a16:creationId xmlns:a16="http://schemas.microsoft.com/office/drawing/2014/main" id="{61121523-592F-6572-CDF2-087C76A27728}"/>
              </a:ext>
            </a:extLst>
          </p:cNvPr>
          <p:cNvSpPr txBox="1">
            <a:spLocks/>
          </p:cNvSpPr>
          <p:nvPr/>
        </p:nvSpPr>
        <p:spPr>
          <a:xfrm>
            <a:off x="790750" y="249120"/>
            <a:ext cx="9825567" cy="610024"/>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zh-CN" altLang="en-US" dirty="0">
                <a:solidFill>
                  <a:schemeClr val="bg2">
                    <a:lumMod val="25000"/>
                  </a:schemeClr>
                </a:solidFill>
                <a:latin typeface="+mn-ea"/>
                <a:ea typeface="+mn-ea"/>
              </a:rPr>
              <a:t>一、前期准备工作</a:t>
            </a:r>
            <a:endParaRPr lang="en-US" dirty="0">
              <a:solidFill>
                <a:schemeClr val="bg2">
                  <a:lumMod val="25000"/>
                </a:schemeClr>
              </a:solidFill>
              <a:latin typeface="+mn-ea"/>
              <a:ea typeface="+mn-ea"/>
            </a:endParaRPr>
          </a:p>
        </p:txBody>
      </p:sp>
      <p:sp>
        <p:nvSpPr>
          <p:cNvPr id="5" name="文本框 4">
            <a:extLst>
              <a:ext uri="{FF2B5EF4-FFF2-40B4-BE49-F238E27FC236}">
                <a16:creationId xmlns:a16="http://schemas.microsoft.com/office/drawing/2014/main" id="{A16EAC1F-9E1D-B2D6-BB33-AD45C62B7221}"/>
              </a:ext>
            </a:extLst>
          </p:cNvPr>
          <p:cNvSpPr txBox="1"/>
          <p:nvPr/>
        </p:nvSpPr>
        <p:spPr>
          <a:xfrm>
            <a:off x="521063" y="1020663"/>
            <a:ext cx="10888195" cy="538865"/>
          </a:xfrm>
          <a:prstGeom prst="rect">
            <a:avLst/>
          </a:prstGeom>
          <a:noFill/>
        </p:spPr>
        <p:txBody>
          <a:bodyPr wrap="square">
            <a:spAutoFit/>
          </a:bodyPr>
          <a:lstStyle/>
          <a:p>
            <a:pPr marL="0" marR="62675" indent="266700" eaLnBrk="0">
              <a:lnSpc>
                <a:spcPct val="134920"/>
              </a:lnSpc>
              <a:spcAft>
                <a:spcPts val="0"/>
              </a:spcAft>
            </a:pPr>
            <a:r>
              <a:rPr lang="zh-CN" altLang="en-US" sz="2400" b="1" dirty="0">
                <a:solidFill>
                  <a:srgbClr val="0070C0"/>
                </a:solidFill>
              </a:rPr>
              <a:t>（一）多读书</a:t>
            </a:r>
          </a:p>
        </p:txBody>
      </p:sp>
      <p:graphicFrame>
        <p:nvGraphicFramePr>
          <p:cNvPr id="2" name="图示 1">
            <a:extLst>
              <a:ext uri="{FF2B5EF4-FFF2-40B4-BE49-F238E27FC236}">
                <a16:creationId xmlns:a16="http://schemas.microsoft.com/office/drawing/2014/main" id="{FDD41148-C989-C85A-9064-67AC742C34A8}"/>
              </a:ext>
            </a:extLst>
          </p:cNvPr>
          <p:cNvGraphicFramePr/>
          <p:nvPr>
            <p:extLst>
              <p:ext uri="{D42A27DB-BD31-4B8C-83A1-F6EECF244321}">
                <p14:modId xmlns:p14="http://schemas.microsoft.com/office/powerpoint/2010/main" val="2658192641"/>
              </p:ext>
            </p:extLst>
          </p:nvPr>
        </p:nvGraphicFramePr>
        <p:xfrm>
          <a:off x="790750" y="1728908"/>
          <a:ext cx="10549912" cy="48799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94767650"/>
      </p:ext>
    </p:extLst>
  </p:cSld>
  <p:clrMapOvr>
    <a:masterClrMapping/>
  </p:clrMapOvr>
  <p:transition spd="slow">
    <p:push dir="u"/>
  </p:transition>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 name="ISLIDE.TEMPLATE" val="d837f77b-07c1-4bc8-a63a-4d5c9429f74d"/>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ISLIDE.DIAGRAM" val="#86792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PLUS 主题">
  <a:themeElements>
    <a:clrScheme name="iSlide VI标准">
      <a:dk1>
        <a:srgbClr val="2F2F2F"/>
      </a:dk1>
      <a:lt1>
        <a:srgbClr val="FFFFFF"/>
      </a:lt1>
      <a:dk2>
        <a:srgbClr val="778495"/>
      </a:dk2>
      <a:lt2>
        <a:srgbClr val="F0F0F0"/>
      </a:lt2>
      <a:accent1>
        <a:srgbClr val="897BF1"/>
      </a:accent1>
      <a:accent2>
        <a:srgbClr val="31BAF1"/>
      </a:accent2>
      <a:accent3>
        <a:srgbClr val="C378E0"/>
      </a:accent3>
      <a:accent4>
        <a:srgbClr val="9D8EB7"/>
      </a:accent4>
      <a:accent5>
        <a:srgbClr val="716881"/>
      </a:accent5>
      <a:accent6>
        <a:srgbClr val="F4B919"/>
      </a:accent6>
      <a:hlink>
        <a:srgbClr val="F84D4D"/>
      </a:hlink>
      <a:folHlink>
        <a:srgbClr val="979797"/>
      </a:folHlink>
    </a:clrScheme>
    <a:fontScheme name="xjxibbrh">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0b223f8-5841-42fb-baf5-d5b50bb4a0ca.source-default.zh-Hans" id="{73F4A820-C007-4446-89D8-D266B76AAA83}" vid="{3758F66E-F0EB-214E-B796-69CC723FEF28}"/>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iSlide VI标准">
    <a:dk1>
      <a:srgbClr val="2F2F2F"/>
    </a:dk1>
    <a:lt1>
      <a:srgbClr val="FFFFFF"/>
    </a:lt1>
    <a:dk2>
      <a:srgbClr val="778495"/>
    </a:dk2>
    <a:lt2>
      <a:srgbClr val="F0F0F0"/>
    </a:lt2>
    <a:accent1>
      <a:srgbClr val="897BF1"/>
    </a:accent1>
    <a:accent2>
      <a:srgbClr val="31BAF1"/>
    </a:accent2>
    <a:accent3>
      <a:srgbClr val="C378E0"/>
    </a:accent3>
    <a:accent4>
      <a:srgbClr val="9D8EB7"/>
    </a:accent4>
    <a:accent5>
      <a:srgbClr val="716881"/>
    </a:accent5>
    <a:accent6>
      <a:srgbClr val="F4B919"/>
    </a:accent6>
    <a:hlink>
      <a:srgbClr val="F84D4D"/>
    </a:hlink>
    <a:folHlink>
      <a:srgbClr val="979797"/>
    </a:folHlink>
  </a:clrScheme>
</a:themeOverride>
</file>

<file path=ppt/theme/themeOverride2.xml><?xml version="1.0" encoding="utf-8"?>
<a:themeOverride xmlns:a="http://schemas.openxmlformats.org/drawingml/2006/main">
  <a:clrScheme name="iSlide VI标准">
    <a:dk1>
      <a:srgbClr val="2F2F2F"/>
    </a:dk1>
    <a:lt1>
      <a:srgbClr val="FFFFFF"/>
    </a:lt1>
    <a:dk2>
      <a:srgbClr val="778495"/>
    </a:dk2>
    <a:lt2>
      <a:srgbClr val="F0F0F0"/>
    </a:lt2>
    <a:accent1>
      <a:srgbClr val="897BF1"/>
    </a:accent1>
    <a:accent2>
      <a:srgbClr val="31BAF1"/>
    </a:accent2>
    <a:accent3>
      <a:srgbClr val="C378E0"/>
    </a:accent3>
    <a:accent4>
      <a:srgbClr val="9D8EB7"/>
    </a:accent4>
    <a:accent5>
      <a:srgbClr val="716881"/>
    </a:accent5>
    <a:accent6>
      <a:srgbClr val="F4B919"/>
    </a:accent6>
    <a:hlink>
      <a:srgbClr val="F84D4D"/>
    </a:hlink>
    <a:folHlink>
      <a:srgbClr val="979797"/>
    </a:folHlink>
  </a:clrScheme>
</a:themeOverride>
</file>

<file path=docProps/app.xml><?xml version="1.0" encoding="utf-8"?>
<Properties xmlns="http://schemas.openxmlformats.org/officeDocument/2006/extended-properties" xmlns:vt="http://schemas.openxmlformats.org/officeDocument/2006/docPropsVTypes">
  <Template>Fish</Template>
  <TotalTime>1203</TotalTime>
  <Words>9912</Words>
  <Application>Microsoft Office PowerPoint</Application>
  <PresentationFormat>宽屏</PresentationFormat>
  <Paragraphs>587</Paragraphs>
  <Slides>77</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77</vt:i4>
      </vt:variant>
    </vt:vector>
  </HeadingPairs>
  <TitlesOfParts>
    <vt:vector size="86" baseType="lpstr">
      <vt:lpstr>Roboto Regular</vt:lpstr>
      <vt:lpstr>等线</vt:lpstr>
      <vt:lpstr>SimHei</vt:lpstr>
      <vt:lpstr>思源黑体 CN Regular</vt:lpstr>
      <vt:lpstr>SimSun</vt:lpstr>
      <vt:lpstr>微软雅黑</vt:lpstr>
      <vt:lpstr>Arial</vt:lpstr>
      <vt:lpstr>Wingdings</vt:lpstr>
      <vt:lpstr>OfficePLUS 主题</vt:lpstr>
      <vt:lpstr>第四章  毕业论文（设计）的技术规范 </vt:lpstr>
      <vt:lpstr>PowerPoint 演示文稿</vt:lpstr>
      <vt:lpstr>PowerPoint 演示文稿</vt:lpstr>
      <vt:lpstr>PowerPoint 演示文稿</vt:lpstr>
      <vt:lpstr>PowerPoint 演示文稿</vt:lpstr>
      <vt:lpstr>PowerPoint 演示文稿</vt:lpstr>
      <vt:lpstr>　毕业论文（设计）的创新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毕业论文（设计）的形式规范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毕业论文（设计）相关的著录规范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iSlide</Manager>
  <Company>iSlide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iSlide 资源设计规范</dc:title>
  <dc:creator>Fish</dc:creator>
  <cp:lastModifiedBy>游 于</cp:lastModifiedBy>
  <cp:revision>29</cp:revision>
  <cp:lastPrinted>2023-04-02T16:00:00Z</cp:lastPrinted>
  <dcterms:created xsi:type="dcterms:W3CDTF">2023-04-02T16:00:00Z</dcterms:created>
  <dcterms:modified xsi:type="dcterms:W3CDTF">2024-08-28T17:03:53Z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EMPLATE">
    <vt:lpwstr>d837f77b-07c1-4bc8-a63a-4d5c9429f74d</vt:lpwstr>
  </property>
</Properties>
</file>